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3" r:id="rId9"/>
    <p:sldId id="265" r:id="rId10"/>
    <p:sldId id="262" r:id="rId11"/>
    <p:sldId id="266" r:id="rId12"/>
    <p:sldId id="268" r:id="rId13"/>
    <p:sldId id="267" r:id="rId14"/>
    <p:sldId id="270" r:id="rId15"/>
    <p:sldId id="269" r:id="rId16"/>
    <p:sldId id="271" r:id="rId17"/>
  </p:sldIdLst>
  <p:sldSz cx="12192000" cy="6858000"/>
  <p:notesSz cx="6858000" cy="9144000"/>
  <p:embeddedFontLst>
    <p:embeddedFont>
      <p:font typeface="HY헤드라인M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함초롬돋움" panose="020B0604000101010101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1108-558A-82E0-7280-A224A2A7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28D5-C299-881D-705A-02480342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51C0-175E-D6CF-7421-49E7EDF1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3B9EC-62DA-A9D3-95D4-E26E7E17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B60DE-CC78-FF05-4EE3-F65C18A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C320-D866-E520-8937-EF01567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2AF69-9772-0E59-4A04-82AC15ED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81F5-DEEE-391F-E246-3881E94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AB25F-629C-C0F5-A22F-89732C5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23C9-46BF-C8B8-432A-F2F67AF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474C6-2983-01AC-D26C-76F52E0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D40A9-23B2-BFBE-0C33-1B991A3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5218-E99F-69DC-3147-CB545166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A97C4-59B0-9934-0ACA-2175A745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7263E-CBE4-2EAD-03A5-C9F57982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AB2E-7452-057C-5BF2-B707A9A3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3CFC-E301-13E5-C77A-9EC5514B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03EE-BE50-3699-A966-F317B61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F7BA5-12A0-AD58-8D51-E41665AC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5D3C4-063C-760B-34B8-C93C39A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961B2-CA10-72C5-A2CF-3963958C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7EAD7-5998-A9D7-7C95-AE2914FB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78D2-9081-BF1D-90BD-9E292107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1E567-2308-07A3-B19A-650E6794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1B929-C4F1-892D-57E4-686AC45D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14E9-5160-ADC8-F7D9-1F018B62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B931-2E00-5E09-948F-2F251185B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F3D0B-52C6-645D-2371-F8EA6E54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699B-13E5-D298-9462-333D107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CEF17-EA1A-CBD9-E962-56F4B6C2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B2BF6-FB67-4874-6110-96AD06B7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FD9D-37A3-7A62-F91F-2D3AC56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7C65D-8B7C-F08D-887C-06CED880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CB882-2ADA-2799-7694-FE39FAF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F0D58-F8C4-43B4-A4AC-CF509409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58B10-8D98-3208-6075-149CD065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366A4-3B11-203E-B7DE-89CAB13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BCFDA-7104-6D09-0A7D-E525B1D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C1144-2F78-018D-0ED5-F10BA08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21926-DE05-A7EF-273C-AE750FB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72819-22DA-D975-4A94-D757456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A9FCC-849D-A231-D941-D61CF726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D175B-546B-60E5-F611-7208447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DECDC-F8BC-85D5-DB71-360D74BE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0F486-0AD4-6EB0-1507-9222D0F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FF80C-4925-E922-7888-42DCF784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9B97-B038-4D1D-35D8-1DDBCED3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96E97-91A9-EA67-5897-AFFC4D33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2A543-72CF-CB64-65FE-C8FD2F0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AD5E0-DC87-B5F0-A058-D65AC0D7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076DC-9BF4-0EA6-4435-3443156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DBC1-1801-8998-8940-4C7CC1D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7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04306-FCF7-0645-E492-8AAE2834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A4138-2AC2-B368-E044-9AA613BB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ECE26-03E0-B96B-8155-595CD8B4F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83467-F77C-6A59-D046-2733AB8F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DABB0-6063-0CC7-6046-A560072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062DD-1C00-D7B9-FE96-EC66E70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71E7C-DE58-C14F-A8A3-88F64850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FD05D-9B4E-2B57-BF05-4C454B83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4F395-2AEE-D300-2E9D-2F68CD42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91BAF-5AA5-E856-EDFF-C697D487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C10BC-916F-79D5-ED4D-818F6A6C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86B98-639B-3772-D96F-0149014E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" y="1137443"/>
            <a:ext cx="12131040" cy="238760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Prompt to Prompt Image Editing </a:t>
            </a:r>
            <a:b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Cross Attention Control</a:t>
            </a: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538532-744F-3FFC-8622-EA9695C3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5917721"/>
            <a:ext cx="9144000" cy="1655762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arXiv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| 2022 | 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287 citation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37084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59DA9B0-8A03-FCB3-77E5-85BDB859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3793886"/>
            <a:ext cx="82486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Word Swap 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특정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token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의 교체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Diffusion model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reverse process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에서 초기 단계는 전체 구조를 생성한다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마무리 단계에서는 세부 사항에 대해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noise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를 제거한다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164458-CC37-6F39-7F54-616F723A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19" y="4146450"/>
            <a:ext cx="3257550" cy="2171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9EEE6C-31B4-22B6-EBE1-F2883EA4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653" y="4697590"/>
            <a:ext cx="4686300" cy="7715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C8543D-F41A-5799-6C64-31EFB90CC35D}"/>
              </a:ext>
            </a:extLst>
          </p:cNvPr>
          <p:cNvCxnSpPr>
            <a:cxnSpLocks/>
          </p:cNvCxnSpPr>
          <p:nvPr/>
        </p:nvCxnSpPr>
        <p:spPr>
          <a:xfrm flipV="1">
            <a:off x="1320800" y="5542280"/>
            <a:ext cx="345440" cy="462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349794-1A78-734F-B3E4-F6D2E85513ED}"/>
              </a:ext>
            </a:extLst>
          </p:cNvPr>
          <p:cNvSpPr txBox="1"/>
          <p:nvPr/>
        </p:nvSpPr>
        <p:spPr>
          <a:xfrm>
            <a:off x="50800" y="6020970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Original prompt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e.g. A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bicycle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4FCED-4BC6-89B0-D6BE-9C47F2D066F1}"/>
              </a:ext>
            </a:extLst>
          </p:cNvPr>
          <p:cNvSpPr txBox="1"/>
          <p:nvPr/>
        </p:nvSpPr>
        <p:spPr>
          <a:xfrm>
            <a:off x="4480560" y="6055672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edited prompt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e.g. A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37D2C-0C3F-0413-8DF3-42A5200FDC6C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5671819"/>
            <a:ext cx="477520" cy="3327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4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Word Swap 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특정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token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의 교체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1B4B8-90F9-CF13-1434-423A3B2B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300" y="2648858"/>
            <a:ext cx="4704460" cy="2688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164458-CC37-6F39-7F54-616F723A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99" y="2648858"/>
            <a:ext cx="3257550" cy="2171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02A3EB-0B8D-740A-5F7B-BF17E632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653" y="5202237"/>
            <a:ext cx="4686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0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Simple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원본을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학습을 하지 않는다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ED936-0E0C-2990-1EBE-8E06A50F18CB}"/>
              </a:ext>
            </a:extLst>
          </p:cNvPr>
          <p:cNvSpPr txBox="1"/>
          <p:nvPr/>
        </p:nvSpPr>
        <p:spPr>
          <a:xfrm>
            <a:off x="817880" y="3018051"/>
            <a:ext cx="2606040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Word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Swap 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12865-7477-9A5E-754C-307B1DF91418}"/>
              </a:ext>
            </a:extLst>
          </p:cNvPr>
          <p:cNvSpPr txBox="1"/>
          <p:nvPr/>
        </p:nvSpPr>
        <p:spPr>
          <a:xfrm>
            <a:off x="3774440" y="3096020"/>
            <a:ext cx="399288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Adding a new phrase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485DE-747C-08E2-B891-41728EFB6C04}"/>
              </a:ext>
            </a:extLst>
          </p:cNvPr>
          <p:cNvSpPr txBox="1"/>
          <p:nvPr/>
        </p:nvSpPr>
        <p:spPr>
          <a:xfrm>
            <a:off x="7630160" y="3096021"/>
            <a:ext cx="46634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Attention Re-weighting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6B3383-0349-B3D9-10AB-B2CB1805D676}"/>
              </a:ext>
            </a:extLst>
          </p:cNvPr>
          <p:cNvCxnSpPr>
            <a:cxnSpLocks/>
          </p:cNvCxnSpPr>
          <p:nvPr/>
        </p:nvCxnSpPr>
        <p:spPr>
          <a:xfrm>
            <a:off x="3566160" y="3656173"/>
            <a:ext cx="0" cy="32018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E5E00B-8CB8-A738-6978-A7C2DB61C8C7}"/>
              </a:ext>
            </a:extLst>
          </p:cNvPr>
          <p:cNvCxnSpPr>
            <a:cxnSpLocks/>
          </p:cNvCxnSpPr>
          <p:nvPr/>
        </p:nvCxnSpPr>
        <p:spPr>
          <a:xfrm>
            <a:off x="7904480" y="3656173"/>
            <a:ext cx="0" cy="32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336B5EF-A696-D818-2886-0C8D27E7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" y="4006532"/>
            <a:ext cx="3390900" cy="2238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CAE2BE-6CA3-7ED7-44CE-0B8023C1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35" y="4254182"/>
            <a:ext cx="3705225" cy="1990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903399-2EBC-AC75-66F0-12E180110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78" y="4259022"/>
            <a:ext cx="2828925" cy="1952625"/>
          </a:xfrm>
          <a:prstGeom prst="rect">
            <a:avLst/>
          </a:prstGeom>
        </p:spPr>
      </p:pic>
      <p:pic>
        <p:nvPicPr>
          <p:cNvPr id="4098" name="Picture 2" descr="Check icons for free download | Freepik">
            <a:extLst>
              <a:ext uri="{FF2B5EF4-FFF2-40B4-BE49-F238E27FC236}">
                <a16:creationId xmlns:a16="http://schemas.microsoft.com/office/drawing/2014/main" id="{4A9EABD5-0A39-2370-DA5D-871F33EE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4" y="3752848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eck icons for free download | Freepik">
            <a:extLst>
              <a:ext uri="{FF2B5EF4-FFF2-40B4-BE49-F238E27FC236}">
                <a16:creationId xmlns:a16="http://schemas.microsoft.com/office/drawing/2014/main" id="{DCAAD35E-373F-381C-7A6E-0FADF9471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33" y="3752847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92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Adding a new phrase 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새로운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token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추가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Original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prompt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cross attention map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은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새로운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token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에 대한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cross attention map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만 따로 추가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652E7B-1EAC-0214-4C15-BB53953E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47" y="3388272"/>
            <a:ext cx="3705225" cy="1990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8AD956-D6B2-A1C3-5C06-DD9D2FB9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945" y="5777547"/>
            <a:ext cx="6610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9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Adding a new phrase 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새로운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token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추가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Original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prompt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cross attention map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은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새로운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token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에 대한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cross attention map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만 따로 추가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652E7B-1EAC-0214-4C15-BB53953E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47" y="3421928"/>
            <a:ext cx="3705225" cy="1990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648C01-0E51-18B2-8E42-3C3E13E3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79" y="3248724"/>
            <a:ext cx="5179156" cy="2829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8AD956-D6B2-A1C3-5C06-DD9D2FB97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5" y="5777547"/>
            <a:ext cx="6610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6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Simple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원본을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학습을 하지 않는다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ED936-0E0C-2990-1EBE-8E06A50F18CB}"/>
              </a:ext>
            </a:extLst>
          </p:cNvPr>
          <p:cNvSpPr txBox="1"/>
          <p:nvPr/>
        </p:nvSpPr>
        <p:spPr>
          <a:xfrm>
            <a:off x="817880" y="3018051"/>
            <a:ext cx="2606040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Word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Swap 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12865-7477-9A5E-754C-307B1DF91418}"/>
              </a:ext>
            </a:extLst>
          </p:cNvPr>
          <p:cNvSpPr txBox="1"/>
          <p:nvPr/>
        </p:nvSpPr>
        <p:spPr>
          <a:xfrm>
            <a:off x="3774440" y="3096020"/>
            <a:ext cx="399288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Adding a new phrase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485DE-747C-08E2-B891-41728EFB6C04}"/>
              </a:ext>
            </a:extLst>
          </p:cNvPr>
          <p:cNvSpPr txBox="1"/>
          <p:nvPr/>
        </p:nvSpPr>
        <p:spPr>
          <a:xfrm>
            <a:off x="7630160" y="3096021"/>
            <a:ext cx="46634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Attention Re-weighting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6B3383-0349-B3D9-10AB-B2CB1805D676}"/>
              </a:ext>
            </a:extLst>
          </p:cNvPr>
          <p:cNvCxnSpPr>
            <a:cxnSpLocks/>
          </p:cNvCxnSpPr>
          <p:nvPr/>
        </p:nvCxnSpPr>
        <p:spPr>
          <a:xfrm>
            <a:off x="3566160" y="3656173"/>
            <a:ext cx="0" cy="32018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E5E00B-8CB8-A738-6978-A7C2DB61C8C7}"/>
              </a:ext>
            </a:extLst>
          </p:cNvPr>
          <p:cNvCxnSpPr>
            <a:cxnSpLocks/>
          </p:cNvCxnSpPr>
          <p:nvPr/>
        </p:nvCxnSpPr>
        <p:spPr>
          <a:xfrm>
            <a:off x="7904480" y="3656173"/>
            <a:ext cx="0" cy="32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336B5EF-A696-D818-2886-0C8D27E7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" y="4006532"/>
            <a:ext cx="3390900" cy="2238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CAE2BE-6CA3-7ED7-44CE-0B8023C1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35" y="4254182"/>
            <a:ext cx="3705225" cy="1990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903399-2EBC-AC75-66F0-12E180110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78" y="4259022"/>
            <a:ext cx="2828925" cy="1952625"/>
          </a:xfrm>
          <a:prstGeom prst="rect">
            <a:avLst/>
          </a:prstGeom>
        </p:spPr>
      </p:pic>
      <p:pic>
        <p:nvPicPr>
          <p:cNvPr id="4098" name="Picture 2" descr="Check icons for free download | Freepik">
            <a:extLst>
              <a:ext uri="{FF2B5EF4-FFF2-40B4-BE49-F238E27FC236}">
                <a16:creationId xmlns:a16="http://schemas.microsoft.com/office/drawing/2014/main" id="{4A9EABD5-0A39-2370-DA5D-871F33EE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4" y="3752848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eck icons for free download | Freepik">
            <a:extLst>
              <a:ext uri="{FF2B5EF4-FFF2-40B4-BE49-F238E27FC236}">
                <a16:creationId xmlns:a16="http://schemas.microsoft.com/office/drawing/2014/main" id="{DCAAD35E-373F-381C-7A6E-0FADF9471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33" y="3752847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eck icons for free download | Freepik">
            <a:extLst>
              <a:ext uri="{FF2B5EF4-FFF2-40B4-BE49-F238E27FC236}">
                <a16:creationId xmlns:a16="http://schemas.microsoft.com/office/drawing/2014/main" id="{412CE69C-0150-5310-8F15-8B84A565C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74" y="3747671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41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Attention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Re-weighting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조절하고자 하는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token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cross attention map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에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weight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를 곱한다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3ABFAF-B3B1-9632-DB81-81C045A16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15" y="3235960"/>
            <a:ext cx="2828925" cy="1952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C34663-0DBA-F833-68A8-B7E38153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76" y="2942724"/>
            <a:ext cx="5137744" cy="2824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A968BE-09AE-922A-3418-BFA5170AE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0" y="5588000"/>
            <a:ext cx="5829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Abstract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2907627"/>
            <a:ext cx="10556240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“Prompt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+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Seed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+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Cross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attention map”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을 이용한 </a:t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</a:b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Image editing with LLI(Large-scale Language Image)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46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Abstract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270000"/>
            <a:ext cx="10556240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“Prompt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+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Seed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+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Cross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attention map”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을 이용한 </a:t>
            </a:r>
            <a:b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</a:b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Image editing with LLI(Large-scale Language Image)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7DC1B6-00DF-4488-E40E-C8698FB2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" y="2720340"/>
            <a:ext cx="11134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1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586951"/>
            <a:ext cx="10556240" cy="44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Generative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model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image editing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은 어려운 과제이다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편집 기술의 본질적인 특성은 원본 이미지를 보존하는 것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하지만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, text prompt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의 약간의 수정만으로도 다른 결과가 생성된다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최신 기술들은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user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image masking + inpainting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을 하여 이를 완화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그 과정이 번거롭고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Masking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된 영역의 구조적 정보를 제거할 수 있다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원본 유지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x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19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Simple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원본을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학습을 하지 않는다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ED936-0E0C-2990-1EBE-8E06A50F18CB}"/>
              </a:ext>
            </a:extLst>
          </p:cNvPr>
          <p:cNvSpPr txBox="1"/>
          <p:nvPr/>
        </p:nvSpPr>
        <p:spPr>
          <a:xfrm>
            <a:off x="817880" y="3018051"/>
            <a:ext cx="2606040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Word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Swap 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12865-7477-9A5E-754C-307B1DF91418}"/>
              </a:ext>
            </a:extLst>
          </p:cNvPr>
          <p:cNvSpPr txBox="1"/>
          <p:nvPr/>
        </p:nvSpPr>
        <p:spPr>
          <a:xfrm>
            <a:off x="3774440" y="3096020"/>
            <a:ext cx="399288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Adding a new phrase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485DE-747C-08E2-B891-41728EFB6C04}"/>
              </a:ext>
            </a:extLst>
          </p:cNvPr>
          <p:cNvSpPr txBox="1"/>
          <p:nvPr/>
        </p:nvSpPr>
        <p:spPr>
          <a:xfrm>
            <a:off x="7630160" y="3096021"/>
            <a:ext cx="46634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Attention Re-weighting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6B3383-0349-B3D9-10AB-B2CB1805D676}"/>
              </a:ext>
            </a:extLst>
          </p:cNvPr>
          <p:cNvCxnSpPr>
            <a:cxnSpLocks/>
          </p:cNvCxnSpPr>
          <p:nvPr/>
        </p:nvCxnSpPr>
        <p:spPr>
          <a:xfrm>
            <a:off x="3566160" y="3656173"/>
            <a:ext cx="0" cy="32018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E5E00B-8CB8-A738-6978-A7C2DB61C8C7}"/>
              </a:ext>
            </a:extLst>
          </p:cNvPr>
          <p:cNvCxnSpPr>
            <a:cxnSpLocks/>
          </p:cNvCxnSpPr>
          <p:nvPr/>
        </p:nvCxnSpPr>
        <p:spPr>
          <a:xfrm>
            <a:off x="7904480" y="3656173"/>
            <a:ext cx="0" cy="32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336B5EF-A696-D818-2886-0C8D27E7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" y="4006532"/>
            <a:ext cx="3390900" cy="2238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CAE2BE-6CA3-7ED7-44CE-0B8023C1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35" y="4254182"/>
            <a:ext cx="3705225" cy="1990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903399-2EBC-AC75-66F0-12E180110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78" y="4259022"/>
            <a:ext cx="28289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510540"/>
            <a:ext cx="105562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모든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method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cross attention map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을 활용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C01EDF-B03A-0BF0-8709-3C8167F0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62133"/>
            <a:ext cx="10820400" cy="2200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8AC5EC-467C-3060-B618-CFC10D7AFF8A}"/>
              </a:ext>
            </a:extLst>
          </p:cNvPr>
          <p:cNvSpPr txBox="1"/>
          <p:nvPr/>
        </p:nvSpPr>
        <p:spPr>
          <a:xfrm>
            <a:off x="817880" y="4453848"/>
            <a:ext cx="105562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Noise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를 제거할 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, attention map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을 중점적으로 참고해서 제거한다</a:t>
            </a:r>
          </a:p>
        </p:txBody>
      </p:sp>
    </p:spTree>
    <p:extLst>
      <p:ext uri="{BB962C8B-B14F-4D97-AF65-F5344CB8AC3E}">
        <p14:creationId xmlns:p14="http://schemas.microsoft.com/office/powerpoint/2010/main" val="44083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AC5EC-467C-3060-B618-CFC10D7AFF8A}"/>
              </a:ext>
            </a:extLst>
          </p:cNvPr>
          <p:cNvSpPr txBox="1"/>
          <p:nvPr/>
        </p:nvSpPr>
        <p:spPr>
          <a:xfrm>
            <a:off x="817880" y="1466808"/>
            <a:ext cx="105562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Noise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를 제거할 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, attention map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을 중점적으로 참고해서 제거한다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3C8F8-1320-8910-D98D-CA73E172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" y="3568700"/>
            <a:ext cx="10639425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D3698B-9CC7-BAB2-4178-41E235CBAFE2}"/>
              </a:ext>
            </a:extLst>
          </p:cNvPr>
          <p:cNvSpPr txBox="1"/>
          <p:nvPr/>
        </p:nvSpPr>
        <p:spPr>
          <a:xfrm>
            <a:off x="3695065" y="2904090"/>
            <a:ext cx="105562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“a furry bear watches a bird”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20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583874"/>
            <a:ext cx="105562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Cross Attention map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C01EDF-B03A-0BF0-8709-3C8167F0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69857"/>
            <a:ext cx="5975985" cy="12151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5E2699-BBAD-B07B-8153-61E537B7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2765860"/>
            <a:ext cx="2915920" cy="2915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6E3D0-5211-1E5E-B8DF-F0C7A7637EA5}"/>
              </a:ext>
            </a:extLst>
          </p:cNvPr>
          <p:cNvSpPr txBox="1"/>
          <p:nvPr/>
        </p:nvSpPr>
        <p:spPr>
          <a:xfrm>
            <a:off x="1414145" y="2174867"/>
            <a:ext cx="105562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A     ball   in   street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86AA0-7589-C216-E698-3243ECB09738}"/>
              </a:ext>
            </a:extLst>
          </p:cNvPr>
          <p:cNvSpPr txBox="1"/>
          <p:nvPr/>
        </p:nvSpPr>
        <p:spPr>
          <a:xfrm>
            <a:off x="977265" y="2768816"/>
            <a:ext cx="179641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1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06A26-3869-D592-A15F-24AB15CFC484}"/>
              </a:ext>
            </a:extLst>
          </p:cNvPr>
          <p:cNvSpPr txBox="1"/>
          <p:nvPr/>
        </p:nvSpPr>
        <p:spPr>
          <a:xfrm>
            <a:off x="977265" y="3452832"/>
            <a:ext cx="179641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03191-0A2C-3ADA-BB5D-5558A6F059F6}"/>
              </a:ext>
            </a:extLst>
          </p:cNvPr>
          <p:cNvSpPr txBox="1"/>
          <p:nvPr/>
        </p:nvSpPr>
        <p:spPr>
          <a:xfrm>
            <a:off x="977264" y="4223820"/>
            <a:ext cx="179641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3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D92FE-BE2E-1918-AA2F-5162C6701F9B}"/>
              </a:ext>
            </a:extLst>
          </p:cNvPr>
          <p:cNvSpPr txBox="1"/>
          <p:nvPr/>
        </p:nvSpPr>
        <p:spPr>
          <a:xfrm>
            <a:off x="977263" y="4946968"/>
            <a:ext cx="179641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4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BD319D-3C62-C589-3CD3-3C2175FBC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602" y="2707046"/>
            <a:ext cx="2519998" cy="2519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10954F-E974-6E2A-A344-7DBF640BDA35}"/>
              </a:ext>
            </a:extLst>
          </p:cNvPr>
          <p:cNvSpPr txBox="1"/>
          <p:nvPr/>
        </p:nvSpPr>
        <p:spPr>
          <a:xfrm>
            <a:off x="2290127" y="2829885"/>
            <a:ext cx="179641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0.7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76012-B8BF-BF90-55EC-462E7E8E9DC1}"/>
              </a:ext>
            </a:extLst>
          </p:cNvPr>
          <p:cNvSpPr txBox="1"/>
          <p:nvPr/>
        </p:nvSpPr>
        <p:spPr>
          <a:xfrm>
            <a:off x="3008312" y="2829884"/>
            <a:ext cx="179641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0.1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024263-956A-B114-9778-8329AB3F63F0}"/>
              </a:ext>
            </a:extLst>
          </p:cNvPr>
          <p:cNvSpPr txBox="1"/>
          <p:nvPr/>
        </p:nvSpPr>
        <p:spPr>
          <a:xfrm>
            <a:off x="3745864" y="2829884"/>
            <a:ext cx="179641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0.1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A37C4-69B5-8AF7-A3E3-46E837E5B6C3}"/>
              </a:ext>
            </a:extLst>
          </p:cNvPr>
          <p:cNvSpPr txBox="1"/>
          <p:nvPr/>
        </p:nvSpPr>
        <p:spPr>
          <a:xfrm>
            <a:off x="1611787" y="2829883"/>
            <a:ext cx="1796415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0.1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2050" name="Picture 2" descr="Soccer ball - Free sports icons">
            <a:extLst>
              <a:ext uri="{FF2B5EF4-FFF2-40B4-BE49-F238E27FC236}">
                <a16:creationId xmlns:a16="http://schemas.microsoft.com/office/drawing/2014/main" id="{5054C0AD-6349-FBC5-CA65-57F3175A4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78" y="2846687"/>
            <a:ext cx="964563" cy="96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4C251D1-4B7F-C8EC-8309-5AA9E8A416A8}"/>
              </a:ext>
            </a:extLst>
          </p:cNvPr>
          <p:cNvSpPr/>
          <p:nvPr/>
        </p:nvSpPr>
        <p:spPr>
          <a:xfrm>
            <a:off x="4907280" y="3606800"/>
            <a:ext cx="812800" cy="617020"/>
          </a:xfrm>
          <a:prstGeom prst="rightArrow">
            <a:avLst/>
          </a:prstGeom>
          <a:ln/>
          <a:effectLst>
            <a:softEdge rad="127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E1650E3-25C0-EF77-6F9A-12B34CDD5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600" y="2707046"/>
            <a:ext cx="2503312" cy="25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Simple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원본을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학습을 하지 않는다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ED936-0E0C-2990-1EBE-8E06A50F18CB}"/>
              </a:ext>
            </a:extLst>
          </p:cNvPr>
          <p:cNvSpPr txBox="1"/>
          <p:nvPr/>
        </p:nvSpPr>
        <p:spPr>
          <a:xfrm>
            <a:off x="817880" y="3018051"/>
            <a:ext cx="2606040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Word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Swap 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12865-7477-9A5E-754C-307B1DF91418}"/>
              </a:ext>
            </a:extLst>
          </p:cNvPr>
          <p:cNvSpPr txBox="1"/>
          <p:nvPr/>
        </p:nvSpPr>
        <p:spPr>
          <a:xfrm>
            <a:off x="3774440" y="3096020"/>
            <a:ext cx="399288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Adding a new phrase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485DE-747C-08E2-B891-41728EFB6C04}"/>
              </a:ext>
            </a:extLst>
          </p:cNvPr>
          <p:cNvSpPr txBox="1"/>
          <p:nvPr/>
        </p:nvSpPr>
        <p:spPr>
          <a:xfrm>
            <a:off x="7630160" y="3096021"/>
            <a:ext cx="46634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Attention Re-weighting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6B3383-0349-B3D9-10AB-B2CB1805D676}"/>
              </a:ext>
            </a:extLst>
          </p:cNvPr>
          <p:cNvCxnSpPr>
            <a:cxnSpLocks/>
          </p:cNvCxnSpPr>
          <p:nvPr/>
        </p:nvCxnSpPr>
        <p:spPr>
          <a:xfrm>
            <a:off x="3566160" y="3656173"/>
            <a:ext cx="0" cy="32018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E5E00B-8CB8-A738-6978-A7C2DB61C8C7}"/>
              </a:ext>
            </a:extLst>
          </p:cNvPr>
          <p:cNvCxnSpPr>
            <a:cxnSpLocks/>
          </p:cNvCxnSpPr>
          <p:nvPr/>
        </p:nvCxnSpPr>
        <p:spPr>
          <a:xfrm>
            <a:off x="7904480" y="3656173"/>
            <a:ext cx="0" cy="32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336B5EF-A696-D818-2886-0C8D27E7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" y="4006532"/>
            <a:ext cx="3390900" cy="2238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CAE2BE-6CA3-7ED7-44CE-0B8023C1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35" y="4254182"/>
            <a:ext cx="3705225" cy="1990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903399-2EBC-AC75-66F0-12E180110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78" y="4259022"/>
            <a:ext cx="2828925" cy="1952625"/>
          </a:xfrm>
          <a:prstGeom prst="rect">
            <a:avLst/>
          </a:prstGeom>
        </p:spPr>
      </p:pic>
      <p:pic>
        <p:nvPicPr>
          <p:cNvPr id="4098" name="Picture 2" descr="Check icons for free download | Freepik">
            <a:extLst>
              <a:ext uri="{FF2B5EF4-FFF2-40B4-BE49-F238E27FC236}">
                <a16:creationId xmlns:a16="http://schemas.microsoft.com/office/drawing/2014/main" id="{4A9EABD5-0A39-2370-DA5D-871F33EE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4" y="3752848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355</Words>
  <Application>Microsoft Office PowerPoint</Application>
  <PresentationFormat>와이드스크린</PresentationFormat>
  <Paragraphs>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Arial</vt:lpstr>
      <vt:lpstr>함초롬돋움</vt:lpstr>
      <vt:lpstr>맑은 고딕</vt:lpstr>
      <vt:lpstr>Wingdings</vt:lpstr>
      <vt:lpstr>Office 테마</vt:lpstr>
      <vt:lpstr>Prompt to Prompt Image Editing  with Cross Attention Control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Wikipedia to Answer  Open-Domain Questions </dc:title>
  <dc:creator>미자 김</dc:creator>
  <cp:lastModifiedBy>미자 김</cp:lastModifiedBy>
  <cp:revision>4</cp:revision>
  <dcterms:created xsi:type="dcterms:W3CDTF">2023-09-13T02:20:10Z</dcterms:created>
  <dcterms:modified xsi:type="dcterms:W3CDTF">2023-10-04T07:42:23Z</dcterms:modified>
</cp:coreProperties>
</file>