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A091B-B37A-45F6-BA84-4F27D9ED6009}" v="202" dt="2022-10-31T11:07:02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 준서" userId="9d00b478d4fe4b22" providerId="LiveId" clId="{71AA091B-B37A-45F6-BA84-4F27D9ED6009}"/>
    <pc:docChg chg="undo custSel addSld modSld">
      <pc:chgData name="박 준서" userId="9d00b478d4fe4b22" providerId="LiveId" clId="{71AA091B-B37A-45F6-BA84-4F27D9ED6009}" dt="2022-10-31T11:07:07.451" v="3481" actId="1076"/>
      <pc:docMkLst>
        <pc:docMk/>
      </pc:docMkLst>
      <pc:sldChg chg="modSp new mod">
        <pc:chgData name="박 준서" userId="9d00b478d4fe4b22" providerId="LiveId" clId="{71AA091B-B37A-45F6-BA84-4F27D9ED6009}" dt="2022-10-31T10:42:37.237" v="498" actId="27636"/>
        <pc:sldMkLst>
          <pc:docMk/>
          <pc:sldMk cId="2484857823" sldId="256"/>
        </pc:sldMkLst>
        <pc:spChg chg="mod">
          <ac:chgData name="박 준서" userId="9d00b478d4fe4b22" providerId="LiveId" clId="{71AA091B-B37A-45F6-BA84-4F27D9ED6009}" dt="2022-10-31T10:35:19.834" v="9" actId="1076"/>
          <ac:spMkLst>
            <pc:docMk/>
            <pc:sldMk cId="2484857823" sldId="256"/>
            <ac:spMk id="2" creationId="{E3D1E0EC-2300-70EB-C31D-243B4D5FDCE3}"/>
          </ac:spMkLst>
        </pc:spChg>
        <pc:spChg chg="mod">
          <ac:chgData name="박 준서" userId="9d00b478d4fe4b22" providerId="LiveId" clId="{71AA091B-B37A-45F6-BA84-4F27D9ED6009}" dt="2022-10-31T10:42:37.237" v="498" actId="27636"/>
          <ac:spMkLst>
            <pc:docMk/>
            <pc:sldMk cId="2484857823" sldId="256"/>
            <ac:spMk id="3" creationId="{11C05E0A-2E51-4D6D-EA04-89A331EF7D55}"/>
          </ac:spMkLst>
        </pc:spChg>
      </pc:sldChg>
      <pc:sldChg chg="addSp delSp modSp new mod">
        <pc:chgData name="박 준서" userId="9d00b478d4fe4b22" providerId="LiveId" clId="{71AA091B-B37A-45F6-BA84-4F27D9ED6009}" dt="2022-10-31T10:44:18.954" v="684" actId="1076"/>
        <pc:sldMkLst>
          <pc:docMk/>
          <pc:sldMk cId="3650490910" sldId="257"/>
        </pc:sldMkLst>
        <pc:spChg chg="del">
          <ac:chgData name="박 준서" userId="9d00b478d4fe4b22" providerId="LiveId" clId="{71AA091B-B37A-45F6-BA84-4F27D9ED6009}" dt="2022-10-31T10:37:02.227" v="175" actId="478"/>
          <ac:spMkLst>
            <pc:docMk/>
            <pc:sldMk cId="3650490910" sldId="257"/>
            <ac:spMk id="2" creationId="{059834BC-4DD3-EE75-84F8-BC031FE8A7EB}"/>
          </ac:spMkLst>
        </pc:spChg>
        <pc:spChg chg="del">
          <ac:chgData name="박 준서" userId="9d00b478d4fe4b22" providerId="LiveId" clId="{71AA091B-B37A-45F6-BA84-4F27D9ED6009}" dt="2022-10-31T10:37:03.045" v="176" actId="478"/>
          <ac:spMkLst>
            <pc:docMk/>
            <pc:sldMk cId="3650490910" sldId="257"/>
            <ac:spMk id="3" creationId="{8AF8832F-A794-60BC-3B35-F7763B02D877}"/>
          </ac:spMkLst>
        </pc:spChg>
        <pc:spChg chg="add mod">
          <ac:chgData name="박 준서" userId="9d00b478d4fe4b22" providerId="LiveId" clId="{71AA091B-B37A-45F6-BA84-4F27D9ED6009}" dt="2022-10-31T10:38:46.233" v="435" actId="1076"/>
          <ac:spMkLst>
            <pc:docMk/>
            <pc:sldMk cId="3650490910" sldId="257"/>
            <ac:spMk id="4" creationId="{C02E6060-E342-31F5-388A-42954A098595}"/>
          </ac:spMkLst>
        </pc:spChg>
        <pc:spChg chg="add mod">
          <ac:chgData name="박 준서" userId="9d00b478d4fe4b22" providerId="LiveId" clId="{71AA091B-B37A-45F6-BA84-4F27D9ED6009}" dt="2022-10-31T10:44:18.954" v="684" actId="1076"/>
          <ac:spMkLst>
            <pc:docMk/>
            <pc:sldMk cId="3650490910" sldId="257"/>
            <ac:spMk id="7" creationId="{266829E3-B158-9A75-ABDD-CA5C1C27E2F7}"/>
          </ac:spMkLst>
        </pc:spChg>
        <pc:picChg chg="add mod">
          <ac:chgData name="박 준서" userId="9d00b478d4fe4b22" providerId="LiveId" clId="{71AA091B-B37A-45F6-BA84-4F27D9ED6009}" dt="2022-10-31T10:42:54.462" v="502" actId="1076"/>
          <ac:picMkLst>
            <pc:docMk/>
            <pc:sldMk cId="3650490910" sldId="257"/>
            <ac:picMk id="6" creationId="{0D7066FA-3A93-171A-706D-38ED94F499DB}"/>
          </ac:picMkLst>
        </pc:picChg>
      </pc:sldChg>
      <pc:sldChg chg="addSp delSp modSp new mod">
        <pc:chgData name="박 준서" userId="9d00b478d4fe4b22" providerId="LiveId" clId="{71AA091B-B37A-45F6-BA84-4F27D9ED6009}" dt="2022-10-31T10:46:00.934" v="910" actId="1076"/>
        <pc:sldMkLst>
          <pc:docMk/>
          <pc:sldMk cId="2451060280" sldId="258"/>
        </pc:sldMkLst>
        <pc:spChg chg="del">
          <ac:chgData name="박 준서" userId="9d00b478d4fe4b22" providerId="LiveId" clId="{71AA091B-B37A-45F6-BA84-4F27D9ED6009}" dt="2022-10-31T10:44:37.361" v="687" actId="478"/>
          <ac:spMkLst>
            <pc:docMk/>
            <pc:sldMk cId="2451060280" sldId="258"/>
            <ac:spMk id="2" creationId="{558C0267-31CA-9E7A-3655-1A7F8B055075}"/>
          </ac:spMkLst>
        </pc:spChg>
        <pc:spChg chg="del">
          <ac:chgData name="박 준서" userId="9d00b478d4fe4b22" providerId="LiveId" clId="{71AA091B-B37A-45F6-BA84-4F27D9ED6009}" dt="2022-10-31T10:44:36.810" v="686" actId="478"/>
          <ac:spMkLst>
            <pc:docMk/>
            <pc:sldMk cId="2451060280" sldId="258"/>
            <ac:spMk id="3" creationId="{216D4FC1-B839-8BE7-4363-EAD1610E6FA0}"/>
          </ac:spMkLst>
        </pc:spChg>
        <pc:spChg chg="add mod">
          <ac:chgData name="박 준서" userId="9d00b478d4fe4b22" providerId="LiveId" clId="{71AA091B-B37A-45F6-BA84-4F27D9ED6009}" dt="2022-10-31T10:46:00.934" v="910" actId="1076"/>
          <ac:spMkLst>
            <pc:docMk/>
            <pc:sldMk cId="2451060280" sldId="258"/>
            <ac:spMk id="4" creationId="{F45B1E36-CB71-05D2-BFB2-F1A5645A670D}"/>
          </ac:spMkLst>
        </pc:spChg>
        <pc:picChg chg="add mod">
          <ac:chgData name="박 준서" userId="9d00b478d4fe4b22" providerId="LiveId" clId="{71AA091B-B37A-45F6-BA84-4F27D9ED6009}" dt="2022-10-31T10:45:58.636" v="909" actId="1076"/>
          <ac:picMkLst>
            <pc:docMk/>
            <pc:sldMk cId="2451060280" sldId="258"/>
            <ac:picMk id="6" creationId="{4A0E68E5-4623-32EE-05C4-30735534A4E8}"/>
          </ac:picMkLst>
        </pc:picChg>
      </pc:sldChg>
      <pc:sldChg chg="addSp delSp modSp new mod">
        <pc:chgData name="박 준서" userId="9d00b478d4fe4b22" providerId="LiveId" clId="{71AA091B-B37A-45F6-BA84-4F27D9ED6009}" dt="2022-10-31T11:01:06.282" v="2864" actId="1076"/>
        <pc:sldMkLst>
          <pc:docMk/>
          <pc:sldMk cId="629020300" sldId="259"/>
        </pc:sldMkLst>
        <pc:spChg chg="del">
          <ac:chgData name="박 준서" userId="9d00b478d4fe4b22" providerId="LiveId" clId="{71AA091B-B37A-45F6-BA84-4F27D9ED6009}" dt="2022-10-31T10:46:54.417" v="913" actId="478"/>
          <ac:spMkLst>
            <pc:docMk/>
            <pc:sldMk cId="629020300" sldId="259"/>
            <ac:spMk id="2" creationId="{A84DAA08-2854-4E81-4464-0356A38AC32A}"/>
          </ac:spMkLst>
        </pc:spChg>
        <pc:spChg chg="del">
          <ac:chgData name="박 준서" userId="9d00b478d4fe4b22" providerId="LiveId" clId="{71AA091B-B37A-45F6-BA84-4F27D9ED6009}" dt="2022-10-31T10:46:34.050" v="912" actId="22"/>
          <ac:spMkLst>
            <pc:docMk/>
            <pc:sldMk cId="629020300" sldId="259"/>
            <ac:spMk id="3" creationId="{B0F37C92-3508-D832-4ABC-E4EBA36A4DA6}"/>
          </ac:spMkLst>
        </pc:spChg>
        <pc:spChg chg="add mod">
          <ac:chgData name="박 준서" userId="9d00b478d4fe4b22" providerId="LiveId" clId="{71AA091B-B37A-45F6-BA84-4F27D9ED6009}" dt="2022-10-31T11:01:06.282" v="2864" actId="1076"/>
          <ac:spMkLst>
            <pc:docMk/>
            <pc:sldMk cId="629020300" sldId="259"/>
            <ac:spMk id="6" creationId="{B03D76F9-E601-4D5C-6A26-61AE76CE276F}"/>
          </ac:spMkLst>
        </pc:spChg>
        <pc:spChg chg="add del mod">
          <ac:chgData name="박 준서" userId="9d00b478d4fe4b22" providerId="LiveId" clId="{71AA091B-B37A-45F6-BA84-4F27D9ED6009}" dt="2022-10-31T10:49:46.253" v="1164" actId="478"/>
          <ac:spMkLst>
            <pc:docMk/>
            <pc:sldMk cId="629020300" sldId="259"/>
            <ac:spMk id="8" creationId="{4EDC6128-1E84-0ABD-F07A-9F56B7C4ECD8}"/>
          </ac:spMkLst>
        </pc:spChg>
        <pc:picChg chg="add del mod ord">
          <ac:chgData name="박 준서" userId="9d00b478d4fe4b22" providerId="LiveId" clId="{71AA091B-B37A-45F6-BA84-4F27D9ED6009}" dt="2022-10-31T10:49:42.192" v="1161" actId="478"/>
          <ac:picMkLst>
            <pc:docMk/>
            <pc:sldMk cId="629020300" sldId="259"/>
            <ac:picMk id="5" creationId="{4FE10A49-68D4-EA1A-5B7D-165C4CCACFAD}"/>
          </ac:picMkLst>
        </pc:picChg>
      </pc:sldChg>
      <pc:sldChg chg="addSp delSp modSp new mod">
        <pc:chgData name="박 준서" userId="9d00b478d4fe4b22" providerId="LiveId" clId="{71AA091B-B37A-45F6-BA84-4F27D9ED6009}" dt="2022-10-31T11:02:20.324" v="2997" actId="20577"/>
        <pc:sldMkLst>
          <pc:docMk/>
          <pc:sldMk cId="747739969" sldId="260"/>
        </pc:sldMkLst>
        <pc:spChg chg="del">
          <ac:chgData name="박 준서" userId="9d00b478d4fe4b22" providerId="LiveId" clId="{71AA091B-B37A-45F6-BA84-4F27D9ED6009}" dt="2022-10-31T11:01:41.653" v="2880" actId="478"/>
          <ac:spMkLst>
            <pc:docMk/>
            <pc:sldMk cId="747739969" sldId="260"/>
            <ac:spMk id="2" creationId="{C8DC7383-852E-A3A0-6ED7-3B386075F818}"/>
          </ac:spMkLst>
        </pc:spChg>
        <pc:spChg chg="del">
          <ac:chgData name="박 준서" userId="9d00b478d4fe4b22" providerId="LiveId" clId="{71AA091B-B37A-45F6-BA84-4F27D9ED6009}" dt="2022-10-31T10:49:43.842" v="1163"/>
          <ac:spMkLst>
            <pc:docMk/>
            <pc:sldMk cId="747739969" sldId="260"/>
            <ac:spMk id="3" creationId="{332A3C1F-0A8D-6616-C9F6-F0FA106A7013}"/>
          </ac:spMkLst>
        </pc:spChg>
        <pc:spChg chg="add mod">
          <ac:chgData name="박 준서" userId="9d00b478d4fe4b22" providerId="LiveId" clId="{71AA091B-B37A-45F6-BA84-4F27D9ED6009}" dt="2022-10-31T11:02:06.413" v="2970" actId="1076"/>
          <ac:spMkLst>
            <pc:docMk/>
            <pc:sldMk cId="747739969" sldId="260"/>
            <ac:spMk id="5" creationId="{297B86DB-A911-FC37-4638-EF496C2D2955}"/>
          </ac:spMkLst>
        </pc:spChg>
        <pc:spChg chg="add mod">
          <ac:chgData name="박 준서" userId="9d00b478d4fe4b22" providerId="LiveId" clId="{71AA091B-B37A-45F6-BA84-4F27D9ED6009}" dt="2022-10-31T11:02:20.324" v="2997" actId="20577"/>
          <ac:spMkLst>
            <pc:docMk/>
            <pc:sldMk cId="747739969" sldId="260"/>
            <ac:spMk id="6" creationId="{A4577984-C769-5027-F8E4-777D5A2622EA}"/>
          </ac:spMkLst>
        </pc:spChg>
        <pc:picChg chg="add mod">
          <ac:chgData name="박 준서" userId="9d00b478d4fe4b22" providerId="LiveId" clId="{71AA091B-B37A-45F6-BA84-4F27D9ED6009}" dt="2022-10-31T10:49:43.842" v="1163"/>
          <ac:picMkLst>
            <pc:docMk/>
            <pc:sldMk cId="747739969" sldId="260"/>
            <ac:picMk id="4" creationId="{5A290759-6AB5-E33A-EA42-AD072DDA42AC}"/>
          </ac:picMkLst>
        </pc:picChg>
      </pc:sldChg>
      <pc:sldChg chg="addSp delSp modSp new mod">
        <pc:chgData name="박 준서" userId="9d00b478d4fe4b22" providerId="LiveId" clId="{71AA091B-B37A-45F6-BA84-4F27D9ED6009}" dt="2022-10-31T11:01:36.429" v="2879" actId="1076"/>
        <pc:sldMkLst>
          <pc:docMk/>
          <pc:sldMk cId="3963363401" sldId="261"/>
        </pc:sldMkLst>
        <pc:spChg chg="del">
          <ac:chgData name="박 준서" userId="9d00b478d4fe4b22" providerId="LiveId" clId="{71AA091B-B37A-45F6-BA84-4F27D9ED6009}" dt="2022-10-31T11:01:14.348" v="2870" actId="478"/>
          <ac:spMkLst>
            <pc:docMk/>
            <pc:sldMk cId="3963363401" sldId="261"/>
            <ac:spMk id="2" creationId="{8CC85BB7-1D6B-7C5B-9ABF-EDEB1BA86FE7}"/>
          </ac:spMkLst>
        </pc:spChg>
        <pc:spChg chg="del mod">
          <ac:chgData name="박 준서" userId="9d00b478d4fe4b22" providerId="LiveId" clId="{71AA091B-B37A-45F6-BA84-4F27D9ED6009}" dt="2022-10-31T11:01:12.646" v="2869" actId="478"/>
          <ac:spMkLst>
            <pc:docMk/>
            <pc:sldMk cId="3963363401" sldId="261"/>
            <ac:spMk id="3" creationId="{8E07C03A-51AC-3BA3-FB67-E07826984CF6}"/>
          </ac:spMkLst>
        </pc:spChg>
        <pc:spChg chg="add mod">
          <ac:chgData name="박 준서" userId="9d00b478d4fe4b22" providerId="LiveId" clId="{71AA091B-B37A-45F6-BA84-4F27D9ED6009}" dt="2022-10-31T11:01:36.429" v="2879" actId="1076"/>
          <ac:spMkLst>
            <pc:docMk/>
            <pc:sldMk cId="3963363401" sldId="261"/>
            <ac:spMk id="4" creationId="{06B2C72C-BE85-A45D-49FC-5333F70C8C59}"/>
          </ac:spMkLst>
        </pc:spChg>
      </pc:sldChg>
      <pc:sldChg chg="addSp delSp modSp new mod">
        <pc:chgData name="박 준서" userId="9d00b478d4fe4b22" providerId="LiveId" clId="{71AA091B-B37A-45F6-BA84-4F27D9ED6009}" dt="2022-10-31T11:07:07.451" v="3481" actId="1076"/>
        <pc:sldMkLst>
          <pc:docMk/>
          <pc:sldMk cId="3613573839" sldId="262"/>
        </pc:sldMkLst>
        <pc:spChg chg="del">
          <ac:chgData name="박 준서" userId="9d00b478d4fe4b22" providerId="LiveId" clId="{71AA091B-B37A-45F6-BA84-4F27D9ED6009}" dt="2022-10-31T11:03:23.965" v="3000" actId="478"/>
          <ac:spMkLst>
            <pc:docMk/>
            <pc:sldMk cId="3613573839" sldId="262"/>
            <ac:spMk id="2" creationId="{89D117B5-1082-E0A5-257B-5ABC9F4A7CAB}"/>
          </ac:spMkLst>
        </pc:spChg>
        <pc:spChg chg="del">
          <ac:chgData name="박 준서" userId="9d00b478d4fe4b22" providerId="LiveId" clId="{71AA091B-B37A-45F6-BA84-4F27D9ED6009}" dt="2022-10-31T11:03:23.241" v="2999" actId="478"/>
          <ac:spMkLst>
            <pc:docMk/>
            <pc:sldMk cId="3613573839" sldId="262"/>
            <ac:spMk id="3" creationId="{E803357B-281B-2875-7A1A-E7C8C59F0DE7}"/>
          </ac:spMkLst>
        </pc:spChg>
        <pc:spChg chg="add mod">
          <ac:chgData name="박 준서" userId="9d00b478d4fe4b22" providerId="LiveId" clId="{71AA091B-B37A-45F6-BA84-4F27D9ED6009}" dt="2022-10-31T11:05:23.365" v="3216" actId="1076"/>
          <ac:spMkLst>
            <pc:docMk/>
            <pc:sldMk cId="3613573839" sldId="262"/>
            <ac:spMk id="4" creationId="{E6275475-7FBE-6FA9-B002-0D0E2C73B936}"/>
          </ac:spMkLst>
        </pc:spChg>
        <pc:spChg chg="add mod">
          <ac:chgData name="박 준서" userId="9d00b478d4fe4b22" providerId="LiveId" clId="{71AA091B-B37A-45F6-BA84-4F27D9ED6009}" dt="2022-10-31T11:07:05.485" v="3480" actId="1076"/>
          <ac:spMkLst>
            <pc:docMk/>
            <pc:sldMk cId="3613573839" sldId="262"/>
            <ac:spMk id="9" creationId="{19A45D4A-D01D-E56A-1435-C49D03949379}"/>
          </ac:spMkLst>
        </pc:spChg>
        <pc:picChg chg="add del mod">
          <ac:chgData name="박 준서" userId="9d00b478d4fe4b22" providerId="LiveId" clId="{71AA091B-B37A-45F6-BA84-4F27D9ED6009}" dt="2022-10-31T11:05:30.878" v="3221" actId="478"/>
          <ac:picMkLst>
            <pc:docMk/>
            <pc:sldMk cId="3613573839" sldId="262"/>
            <ac:picMk id="6" creationId="{96C2F894-6752-A542-CF8E-9ED0DA78E2CE}"/>
          </ac:picMkLst>
        </pc:picChg>
        <pc:picChg chg="add mod">
          <ac:chgData name="박 준서" userId="9d00b478d4fe4b22" providerId="LiveId" clId="{71AA091B-B37A-45F6-BA84-4F27D9ED6009}" dt="2022-10-31T11:07:07.451" v="3481" actId="1076"/>
          <ac:picMkLst>
            <pc:docMk/>
            <pc:sldMk cId="3613573839" sldId="262"/>
            <ac:picMk id="8" creationId="{E6633888-A8AE-37B2-4AC6-29BF899E91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6BE07-FACA-1CFE-4ABC-359E2D7F6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C28BF7-8A6C-A1DD-B6B2-B28A378C7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5002A9-05A4-92D1-75CB-E613FBD0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807A-364C-4C03-9131-61C64760435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3124D-B5D2-9065-CB0F-B49F98476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48F864-C7DF-E518-4D0D-BE3EDD42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2139-F879-4A44-A697-E1A309057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344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B2622-CA8F-5F6F-79D7-10F0DFB40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D8404-5EC7-8E5E-E1C4-718C23A0C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844E4-97F2-968B-A80A-249F70449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807A-364C-4C03-9131-61C64760435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5E991-954A-DE7B-8518-2F0C22CB9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80A394-D80A-2AAD-4E25-14CCB3E5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2139-F879-4A44-A697-E1A309057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4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396778-E96C-FC90-9C5C-323A2B3A1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288E9F-BC7E-E71A-1F9C-E6C6518D6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82F3FA-F73A-9EAE-F987-762F2DAB2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807A-364C-4C03-9131-61C64760435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B704A2-BAAC-6784-6D20-7307B724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2492F-57A9-4765-DE7F-54CFAC71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2139-F879-4A44-A697-E1A309057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104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10C1A-BC32-CC34-3B84-D2D4A905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8D8721-D5EF-AB92-1BE8-7F3C21CA2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25F3B-8FD7-87DA-4091-405F0280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807A-364C-4C03-9131-61C64760435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FE5073-2F16-9D80-F9AE-8E4AC1ACE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30E28-73E9-8511-FC18-A89AE3E4F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2139-F879-4A44-A697-E1A309057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6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C5914-4C8D-42DE-9159-B0681BA6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74DBA8-E8E7-B829-3DDD-38BDCB5A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444E4B-88D6-755C-1E87-BC32400D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807A-364C-4C03-9131-61C64760435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70A490-DDCC-FCBF-D097-21793759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B0A5E-6657-6132-DE6F-E2BF8388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2139-F879-4A44-A697-E1A309057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35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1B528-0706-DC36-0C04-45191AB2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A5256-D38D-296A-D7B7-0F8282FDB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874045-8150-6584-25DB-105EE9DB8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26A208-9B8B-4444-3693-A54A3812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807A-364C-4C03-9131-61C64760435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C4DAD5-0C52-6A51-BD59-D85DD49B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E11E55-7C29-70B2-0425-82FA5175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2139-F879-4A44-A697-E1A309057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252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F17F3-6D96-573D-8907-A73A60CBA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355F1-179D-FC08-55F8-C0F232C0C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66A326-CDBA-F773-DCF4-09E55CCB6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5D628E-766D-00B9-3FD9-532D7D60F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EF30C1-A84B-FC71-2223-961F9E5CF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E3CC0C-731B-FBE3-71D6-545657E4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807A-364C-4C03-9131-61C64760435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925065-A770-370B-323C-92BF2FD2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BEE16C-83E1-2CE4-055F-99C9545F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2139-F879-4A44-A697-E1A309057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7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E8118-1EE5-8FB9-3CE6-D0372CA1C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CFBBB1-C0A0-F77F-4AAB-39D07B34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807A-364C-4C03-9131-61C64760435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6EDDC3-C932-7A67-715B-B9B6C828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8038DD-577A-2DBD-F03F-0289B271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2139-F879-4A44-A697-E1A309057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0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0436EB-3B96-4A46-78CB-8664E49E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807A-364C-4C03-9131-61C64760435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D87A87-4BDD-3A8F-3B4E-6D432BCC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3E4A52-A45D-BAFF-33EA-9FD8EB07A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2139-F879-4A44-A697-E1A309057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278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A5D8D-048A-4E7C-0CA0-C3CC6BFA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4A6DF8-040F-2495-8DEA-ABC41E634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3557FD-4AA0-7062-A34F-12307EF0A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F9BC8-2479-EB55-A267-E8C85939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807A-364C-4C03-9131-61C64760435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55533-1F06-F428-90D9-EB2BD4C6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E2B50-3BDF-E941-9C00-EAE71A75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2139-F879-4A44-A697-E1A309057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4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64FA6E-0EC4-0B71-8634-A164B838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E40441-FA32-2687-A30A-BFFFAD488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3C05F8-BCF2-0025-FFBF-6EDF7C638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391BE3-F65F-458B-ADD4-1AEFCAB4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807A-364C-4C03-9131-61C64760435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F2D04F-758B-06A4-CBEE-631F5335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6DAD2-F8FE-F8BF-0D49-5FAE6BB1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82139-F879-4A44-A697-E1A309057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5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3F8488-3114-62C6-DDE7-DABC09BB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AD2903-7941-DAE9-D184-D666996E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36F573-2EBA-5631-3B9C-CA4EC17B1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807A-364C-4C03-9131-61C647604352}" type="datetimeFigureOut">
              <a:rPr lang="ko-KR" altLang="en-US" smtClean="0"/>
              <a:t>2022-10-31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92716-0EC0-73F9-556B-872402B45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82CCE5-9789-D9D0-0972-636E1C7FD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82139-F879-4A44-A697-E1A3090575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1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1E0EC-2300-70EB-C31D-243B4D5FD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4509" y="743672"/>
            <a:ext cx="7647709" cy="64178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VGG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C05E0A-2E51-4D6D-EA04-89A331EF7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92074"/>
            <a:ext cx="9144000" cy="3251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2014</a:t>
            </a:r>
            <a:r>
              <a:rPr lang="ko-KR" altLang="en-US" dirty="0"/>
              <a:t>년에 나온 </a:t>
            </a:r>
            <a:r>
              <a:rPr lang="en-US" altLang="ko-KR" dirty="0"/>
              <a:t>model (16 ~ 19 layers)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Input : 224 x 224 RGB image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Pre-processing : RGB </a:t>
            </a:r>
            <a:r>
              <a:rPr lang="ko-KR" altLang="en-US" dirty="0"/>
              <a:t>값의 평균 빼기 </a:t>
            </a:r>
            <a:r>
              <a:rPr lang="en-US" altLang="ko-KR" dirty="0"/>
              <a:t>(training set</a:t>
            </a:r>
            <a:r>
              <a:rPr lang="ko-KR" altLang="en-US" dirty="0"/>
              <a:t>에만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485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2E6060-E342-31F5-388A-42954A098595}"/>
              </a:ext>
            </a:extLst>
          </p:cNvPr>
          <p:cNvSpPr txBox="1"/>
          <p:nvPr/>
        </p:nvSpPr>
        <p:spPr>
          <a:xfrm>
            <a:off x="1265382" y="535708"/>
            <a:ext cx="10021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3x3 filter (stride 1, padding 1) =&gt; image size same</a:t>
            </a:r>
          </a:p>
          <a:p>
            <a:endParaRPr lang="en-US" altLang="ko-KR" dirty="0"/>
          </a:p>
          <a:p>
            <a:r>
              <a:rPr lang="en-US" altLang="ko-KR" dirty="0"/>
              <a:t>Max pooling : 2 x 2 (stride 2 ) =&gt; image size </a:t>
            </a:r>
            <a:r>
              <a:rPr lang="ko-KR" altLang="en-US" dirty="0"/>
              <a:t>감소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7066FA-3A93-171A-706D-38ED94F49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530" y="1634717"/>
            <a:ext cx="4870306" cy="4896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6829E3-B158-9A75-ABDD-CA5C1C27E2F7}"/>
              </a:ext>
            </a:extLst>
          </p:cNvPr>
          <p:cNvSpPr txBox="1"/>
          <p:nvPr/>
        </p:nvSpPr>
        <p:spPr>
          <a:xfrm>
            <a:off x="738908" y="2274838"/>
            <a:ext cx="53570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Relu</a:t>
            </a:r>
            <a:r>
              <a:rPr lang="ko-KR" altLang="en-US" dirty="0"/>
              <a:t> 사용 </a:t>
            </a:r>
            <a:r>
              <a:rPr lang="en-US" altLang="ko-KR" dirty="0"/>
              <a:t>=&gt; non-linearity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Model A</a:t>
            </a:r>
            <a:r>
              <a:rPr lang="ko-KR" altLang="en-US" dirty="0"/>
              <a:t>에만 </a:t>
            </a:r>
            <a:r>
              <a:rPr lang="en-US" altLang="ko-KR" dirty="0"/>
              <a:t>Local Response </a:t>
            </a:r>
            <a:r>
              <a:rPr lang="en-US" altLang="ko-KR" dirty="0" err="1"/>
              <a:t>Normalisation</a:t>
            </a:r>
            <a:r>
              <a:rPr lang="en-US" altLang="ko-KR" dirty="0"/>
              <a:t> </a:t>
            </a:r>
            <a:r>
              <a:rPr lang="ko-KR" altLang="en-US" dirty="0"/>
              <a:t>적용 </a:t>
            </a:r>
            <a:r>
              <a:rPr lang="en-US" altLang="ko-KR" dirty="0"/>
              <a:t>=&gt; </a:t>
            </a:r>
            <a:r>
              <a:rPr lang="ko-KR" altLang="en-US" dirty="0" err="1"/>
              <a:t>연산량과</a:t>
            </a:r>
            <a:r>
              <a:rPr lang="ko-KR" altLang="en-US" dirty="0"/>
              <a:t> 시간을 증가시켜서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49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5B1E36-CB71-05D2-BFB2-F1A5645A670D}"/>
              </a:ext>
            </a:extLst>
          </p:cNvPr>
          <p:cNvSpPr txBox="1"/>
          <p:nvPr/>
        </p:nvSpPr>
        <p:spPr>
          <a:xfrm>
            <a:off x="2244436" y="508001"/>
            <a:ext cx="6945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x 3 filter</a:t>
            </a:r>
            <a:r>
              <a:rPr lang="ko-KR" altLang="en-US" dirty="0"/>
              <a:t>만 적용시킨 이유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상대적으로 </a:t>
            </a:r>
            <a:r>
              <a:rPr lang="en-US" altLang="ko-KR" dirty="0"/>
              <a:t>Parameter </a:t>
            </a:r>
            <a:r>
              <a:rPr lang="ko-KR" altLang="en-US" dirty="0"/>
              <a:t>수가 적다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Non-linearity </a:t>
            </a:r>
            <a:r>
              <a:rPr lang="ko-KR" altLang="en-US" dirty="0"/>
              <a:t>극대화 </a:t>
            </a:r>
            <a:r>
              <a:rPr lang="en-US" altLang="ko-KR" dirty="0"/>
              <a:t>=&gt; overfitting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위험성이 존재하긴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0E68E5-4623-32EE-05C4-30735534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980" y="1644380"/>
            <a:ext cx="608647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6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3D76F9-E601-4D5C-6A26-61AE76CE276F}"/>
              </a:ext>
            </a:extLst>
          </p:cNvPr>
          <p:cNvSpPr txBox="1"/>
          <p:nvPr/>
        </p:nvSpPr>
        <p:spPr>
          <a:xfrm>
            <a:off x="1874981" y="1690255"/>
            <a:ext cx="89685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Batch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256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Weight decay (L2 regularization)</a:t>
            </a:r>
          </a:p>
          <a:p>
            <a:endParaRPr lang="en-US" altLang="ko-KR" dirty="0"/>
          </a:p>
          <a:p>
            <a:r>
              <a:rPr lang="en-US" altLang="ko-KR" dirty="0"/>
              <a:t>Drop out (p = 0.5) in two fully-connected layer</a:t>
            </a:r>
          </a:p>
          <a:p>
            <a:endParaRPr lang="en-US" altLang="ko-KR" dirty="0"/>
          </a:p>
          <a:p>
            <a:r>
              <a:rPr lang="en-US" altLang="ko-KR" dirty="0"/>
              <a:t>Learning rate = 0.01 (validation set</a:t>
            </a:r>
            <a:r>
              <a:rPr lang="ko-KR" altLang="en-US" dirty="0"/>
              <a:t>에 대한 </a:t>
            </a:r>
            <a:r>
              <a:rPr lang="en-US" altLang="ko-KR" dirty="0"/>
              <a:t>accuracy</a:t>
            </a:r>
            <a:r>
              <a:rPr lang="ko-KR" altLang="en-US" dirty="0"/>
              <a:t>가 정지하면 </a:t>
            </a:r>
            <a:r>
              <a:rPr lang="en-US" altLang="ko-KR" dirty="0"/>
              <a:t>1/10)</a:t>
            </a:r>
          </a:p>
          <a:p>
            <a:endParaRPr lang="en-US" altLang="ko-KR" dirty="0"/>
          </a:p>
          <a:p>
            <a:r>
              <a:rPr lang="ko-KR" altLang="en-US" dirty="0"/>
              <a:t>초기 </a:t>
            </a:r>
            <a:r>
              <a:rPr lang="en-US" altLang="ko-KR" dirty="0"/>
              <a:t>network weight : </a:t>
            </a:r>
            <a:r>
              <a:rPr lang="ko-KR" altLang="en-US" dirty="0"/>
              <a:t>시간이 오래 걸리기 때문에</a:t>
            </a:r>
            <a:r>
              <a:rPr lang="en-US" altLang="ko-KR" dirty="0"/>
              <a:t>, model A</a:t>
            </a:r>
            <a:r>
              <a:rPr lang="ko-KR" altLang="en-US" dirty="0"/>
              <a:t>를 학습시킨 뒤</a:t>
            </a:r>
            <a:r>
              <a:rPr lang="en-US" altLang="ko-KR" dirty="0"/>
              <a:t>, </a:t>
            </a:r>
            <a:r>
              <a:rPr lang="ko-KR" altLang="en-US" dirty="0"/>
              <a:t>앞의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convnet 4</a:t>
            </a:r>
            <a:r>
              <a:rPr lang="ko-KR" altLang="en-US" dirty="0"/>
              <a:t>개와 </a:t>
            </a:r>
            <a:r>
              <a:rPr lang="en-US" altLang="ko-KR" dirty="0"/>
              <a:t>FC layer 3</a:t>
            </a:r>
            <a:r>
              <a:rPr lang="ko-KR" altLang="en-US" dirty="0"/>
              <a:t>개의 </a:t>
            </a:r>
            <a:r>
              <a:rPr lang="en-US" altLang="ko-KR" dirty="0"/>
              <a:t>weight</a:t>
            </a:r>
            <a:r>
              <a:rPr lang="ko-KR" altLang="en-US" dirty="0"/>
              <a:t>값으로 초기화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02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B2C72C-BE85-A45D-49FC-5333F70C8C59}"/>
              </a:ext>
            </a:extLst>
          </p:cNvPr>
          <p:cNvSpPr txBox="1"/>
          <p:nvPr/>
        </p:nvSpPr>
        <p:spPr>
          <a:xfrm>
            <a:off x="1306946" y="369455"/>
            <a:ext cx="9264072" cy="627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Input </a:t>
            </a:r>
            <a:r>
              <a:rPr lang="ko-KR" altLang="en-US" dirty="0"/>
              <a:t>이 </a:t>
            </a:r>
            <a:r>
              <a:rPr lang="en-US" altLang="ko-KR" dirty="0"/>
              <a:t>224 x 224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기존의 이미지를 조정해야 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마지막엔</a:t>
            </a:r>
            <a:r>
              <a:rPr lang="en-US" altLang="ko-KR" dirty="0"/>
              <a:t>, 224</a:t>
            </a:r>
            <a:r>
              <a:rPr lang="ko-KR" altLang="en-US" dirty="0"/>
              <a:t>로 만들고</a:t>
            </a:r>
            <a:r>
              <a:rPr lang="en-US" altLang="ko-KR" dirty="0"/>
              <a:t>, </a:t>
            </a:r>
            <a:r>
              <a:rPr lang="ko-KR" altLang="en-US" dirty="0"/>
              <a:t>뒤집거나 </a:t>
            </a:r>
            <a:r>
              <a:rPr lang="en-US" altLang="ko-KR" dirty="0"/>
              <a:t>RGB shift</a:t>
            </a:r>
            <a:r>
              <a:rPr lang="ko-KR" altLang="en-US" dirty="0"/>
              <a:t>를 통해 </a:t>
            </a:r>
            <a:r>
              <a:rPr lang="en-US" altLang="ko-KR" dirty="0"/>
              <a:t>data </a:t>
            </a:r>
            <a:r>
              <a:rPr lang="ko-KR" altLang="en-US" dirty="0"/>
              <a:t>증가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Training : 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/>
              <a:t>이미지 크기를 </a:t>
            </a:r>
            <a:r>
              <a:rPr lang="en-US" altLang="ko-KR" dirty="0"/>
              <a:t>2</a:t>
            </a:r>
            <a:r>
              <a:rPr lang="ko-KR" altLang="en-US" dirty="0"/>
              <a:t>개로 고정 </a:t>
            </a:r>
            <a:r>
              <a:rPr lang="en-US" altLang="ko-KR" dirty="0"/>
              <a:t>(256, 384) =&gt; random crop</a:t>
            </a:r>
          </a:p>
          <a:p>
            <a:pPr marL="342900" indent="-342900">
              <a:lnSpc>
                <a:spcPct val="150000"/>
              </a:lnSpc>
              <a:buAutoNum type="arabicParenBoth"/>
            </a:pPr>
            <a:r>
              <a:rPr lang="ko-KR" altLang="en-US" dirty="0"/>
              <a:t>이미지 크기를 </a:t>
            </a:r>
            <a:r>
              <a:rPr lang="en-US" altLang="ko-KR" dirty="0"/>
              <a:t>[256,512]</a:t>
            </a:r>
            <a:r>
              <a:rPr lang="ko-KR" altLang="en-US" dirty="0"/>
              <a:t>의 가변적 크기로 하고</a:t>
            </a:r>
            <a:r>
              <a:rPr lang="en-US" altLang="ko-KR" dirty="0"/>
              <a:t>, random crop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뭐가 더 좋은가</a:t>
            </a:r>
            <a:r>
              <a:rPr lang="en-US" altLang="ko-KR" dirty="0"/>
              <a:t>? Multi-scale training(2)</a:t>
            </a:r>
            <a:r>
              <a:rPr lang="ko-KR" altLang="en-US" dirty="0"/>
              <a:t>이 더 좋았다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객체의 특정 부분 </a:t>
            </a:r>
            <a:r>
              <a:rPr lang="en-US" altLang="ko-KR" dirty="0"/>
              <a:t>or </a:t>
            </a:r>
            <a:r>
              <a:rPr lang="ko-KR" altLang="en-US" dirty="0"/>
              <a:t>전체 부분</a:t>
            </a:r>
            <a:r>
              <a:rPr lang="en-US" altLang="ko-KR" dirty="0"/>
              <a:t>(</a:t>
            </a:r>
            <a:r>
              <a:rPr lang="ko-KR" altLang="en-US" dirty="0"/>
              <a:t>작은 객체의 경우</a:t>
            </a:r>
            <a:r>
              <a:rPr lang="en-US" altLang="ko-KR" dirty="0"/>
              <a:t>) </a:t>
            </a:r>
            <a:r>
              <a:rPr lang="ko-KR" altLang="en-US" dirty="0"/>
              <a:t>를 모두 학습할 수 있었기 때문에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Testing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시에는</a:t>
            </a:r>
            <a:r>
              <a:rPr lang="en-US" altLang="ko-KR" dirty="0"/>
              <a:t>, </a:t>
            </a:r>
            <a:r>
              <a:rPr lang="ko-KR" altLang="en-US" dirty="0"/>
              <a:t>마지막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fully-connected layer</a:t>
            </a:r>
            <a:r>
              <a:rPr lang="ko-KR" altLang="en-US" dirty="0"/>
              <a:t>를 </a:t>
            </a:r>
            <a:r>
              <a:rPr lang="en-US" altLang="ko-KR" dirty="0"/>
              <a:t>convnet</a:t>
            </a:r>
            <a:r>
              <a:rPr lang="ko-KR" altLang="en-US" dirty="0"/>
              <a:t>으로 바꿔서 평가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(7x7,</a:t>
            </a:r>
            <a:r>
              <a:rPr lang="ko-KR" altLang="en-US" dirty="0"/>
              <a:t> </a:t>
            </a:r>
            <a:r>
              <a:rPr lang="en-US" altLang="ko-KR" dirty="0"/>
              <a:t>1x1,</a:t>
            </a:r>
            <a:r>
              <a:rPr lang="ko-KR" altLang="en-US" dirty="0"/>
              <a:t> </a:t>
            </a:r>
            <a:r>
              <a:rPr lang="en-US" altLang="ko-KR" dirty="0"/>
              <a:t>1x1) </a:t>
            </a:r>
            <a:r>
              <a:rPr lang="ko-KR" altLang="en-US" dirty="0"/>
              <a:t>이때의 마지막 </a:t>
            </a:r>
            <a:r>
              <a:rPr lang="en-US" altLang="ko-KR" dirty="0"/>
              <a:t>channel</a:t>
            </a:r>
            <a:r>
              <a:rPr lang="ko-KR" altLang="en-US" dirty="0"/>
              <a:t>은 </a:t>
            </a:r>
            <a:r>
              <a:rPr lang="en-US" altLang="ko-KR" dirty="0"/>
              <a:t>1000</a:t>
            </a:r>
            <a:r>
              <a:rPr lang="ko-KR" altLang="en-US" dirty="0"/>
              <a:t>이다 </a:t>
            </a:r>
            <a:r>
              <a:rPr lang="en-US" altLang="ko-KR" dirty="0"/>
              <a:t>(classification)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이때의 장점 </a:t>
            </a:r>
            <a:r>
              <a:rPr lang="en-US" altLang="ko-KR" dirty="0"/>
              <a:t>: </a:t>
            </a:r>
            <a:r>
              <a:rPr lang="ko-KR" altLang="en-US" dirty="0"/>
              <a:t>모든 </a:t>
            </a:r>
            <a:r>
              <a:rPr lang="en-US" altLang="ko-KR" dirty="0"/>
              <a:t>size</a:t>
            </a:r>
            <a:r>
              <a:rPr lang="ko-KR" altLang="en-US" dirty="0"/>
              <a:t>의 이미지를 평가할 수 있다</a:t>
            </a:r>
            <a:r>
              <a:rPr lang="en-US" altLang="ko-KR" dirty="0"/>
              <a:t>. (</a:t>
            </a:r>
            <a:r>
              <a:rPr lang="ko-KR" altLang="en-US" dirty="0"/>
              <a:t>그러면 마지막 </a:t>
            </a:r>
            <a:r>
              <a:rPr lang="en-US" altLang="ko-KR" dirty="0"/>
              <a:t>scale</a:t>
            </a:r>
            <a:r>
              <a:rPr lang="ko-KR" altLang="en-US" dirty="0"/>
              <a:t>이 달라지긴 하는데</a:t>
            </a:r>
            <a:r>
              <a:rPr lang="en-US" altLang="ko-KR" dirty="0"/>
              <a:t>, average</a:t>
            </a:r>
            <a:r>
              <a:rPr lang="ko-KR" altLang="en-US" dirty="0"/>
              <a:t>로 모은 뒤</a:t>
            </a:r>
            <a:r>
              <a:rPr lang="en-US" altLang="ko-KR" dirty="0"/>
              <a:t>, </a:t>
            </a:r>
            <a:r>
              <a:rPr lang="ko-KR" altLang="en-US" dirty="0"/>
              <a:t>평가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36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5A290759-6AB5-E33A-EA42-AD072DDA4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6475" y="1853406"/>
            <a:ext cx="7639050" cy="42957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7B86DB-A911-FC37-4638-EF496C2D2955}"/>
              </a:ext>
            </a:extLst>
          </p:cNvPr>
          <p:cNvSpPr txBox="1"/>
          <p:nvPr/>
        </p:nvSpPr>
        <p:spPr>
          <a:xfrm>
            <a:off x="2276475" y="1484074"/>
            <a:ext cx="6525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size</a:t>
            </a:r>
            <a:r>
              <a:rPr lang="ko-KR" altLang="en-US" dirty="0"/>
              <a:t>는 그대로 </a:t>
            </a:r>
            <a:r>
              <a:rPr lang="en-US" altLang="ko-KR" dirty="0"/>
              <a:t>pooling </a:t>
            </a:r>
            <a:r>
              <a:rPr lang="ko-KR" altLang="en-US" dirty="0"/>
              <a:t>시에만 변화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77984-C769-5027-F8E4-777D5A2622EA}"/>
              </a:ext>
            </a:extLst>
          </p:cNvPr>
          <p:cNvSpPr txBox="1"/>
          <p:nvPr/>
        </p:nvSpPr>
        <p:spPr>
          <a:xfrm>
            <a:off x="2276475" y="708819"/>
            <a:ext cx="3472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16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73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75475-7FBE-6FA9-B002-0D0E2C73B936}"/>
              </a:ext>
            </a:extLst>
          </p:cNvPr>
          <p:cNvSpPr txBox="1"/>
          <p:nvPr/>
        </p:nvSpPr>
        <p:spPr>
          <a:xfrm>
            <a:off x="1450108" y="304798"/>
            <a:ext cx="893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AlexNet</a:t>
            </a:r>
            <a:r>
              <a:rPr lang="ko-KR" altLang="en-US" dirty="0"/>
              <a:t>과 비슷하지만</a:t>
            </a:r>
            <a:r>
              <a:rPr lang="en-US" altLang="ko-KR" dirty="0"/>
              <a:t>, </a:t>
            </a:r>
            <a:r>
              <a:rPr lang="ko-KR" altLang="en-US" dirty="0"/>
              <a:t>층을 더 깊게 쌓았고</a:t>
            </a:r>
            <a:r>
              <a:rPr lang="en-US" altLang="ko-KR" dirty="0"/>
              <a:t> </a:t>
            </a:r>
            <a:r>
              <a:rPr lang="ko-KR" altLang="en-US" dirty="0"/>
              <a:t>그에 따른 </a:t>
            </a:r>
            <a:r>
              <a:rPr lang="en-US" altLang="ko-KR" dirty="0"/>
              <a:t>Overfitting</a:t>
            </a:r>
            <a:r>
              <a:rPr lang="ko-KR" altLang="en-US" dirty="0"/>
              <a:t>을 해결하기 위해</a:t>
            </a:r>
            <a:r>
              <a:rPr lang="en-US" altLang="ko-KR" dirty="0"/>
              <a:t>, 3x3 filter</a:t>
            </a:r>
            <a:r>
              <a:rPr lang="ko-KR" altLang="en-US" dirty="0"/>
              <a:t>로만 구성함으로써</a:t>
            </a:r>
            <a:r>
              <a:rPr lang="en-US" altLang="ko-KR" dirty="0"/>
              <a:t>, parameter</a:t>
            </a:r>
            <a:r>
              <a:rPr lang="ko-KR" altLang="en-US" dirty="0"/>
              <a:t>수를 줄였다</a:t>
            </a:r>
            <a:r>
              <a:rPr lang="en-US" altLang="ko-KR" dirty="0"/>
              <a:t>. (+fine tuning)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6633888-A8AE-37B2-4AC6-29BF899E9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08" y="1277360"/>
            <a:ext cx="6638925" cy="3324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45D4A-D01D-E56A-1435-C49D03949379}"/>
              </a:ext>
            </a:extLst>
          </p:cNvPr>
          <p:cNvSpPr txBox="1"/>
          <p:nvPr/>
        </p:nvSpPr>
        <p:spPr>
          <a:xfrm>
            <a:off x="1048325" y="5118975"/>
            <a:ext cx="9735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의미</a:t>
            </a:r>
            <a:r>
              <a:rPr lang="en-US" altLang="ko-KR" dirty="0"/>
              <a:t> :</a:t>
            </a:r>
          </a:p>
          <a:p>
            <a:r>
              <a:rPr lang="ko-KR" altLang="en-US" dirty="0"/>
              <a:t>층을 깊게 쌓는 게 효과적이라는 걸 다시 한 번 증명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GoogLeNet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등을 했지만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/>
              <a:t>model</a:t>
            </a:r>
            <a:r>
              <a:rPr lang="ko-KR" altLang="en-US" dirty="0"/>
              <a:t>의 구조에 비해 훨씬 간단하게 구현을 했다는 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57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360</Words>
  <Application>Microsoft Office PowerPoint</Application>
  <PresentationFormat>와이드스크린</PresentationFormat>
  <Paragraphs>50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VGG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VGG </dc:title>
  <dc:creator>박 준서</dc:creator>
  <cp:lastModifiedBy>박 준서</cp:lastModifiedBy>
  <cp:revision>1</cp:revision>
  <dcterms:created xsi:type="dcterms:W3CDTF">2022-10-31T10:35:00Z</dcterms:created>
  <dcterms:modified xsi:type="dcterms:W3CDTF">2022-10-31T11:07:08Z</dcterms:modified>
</cp:coreProperties>
</file>