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4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1108-558A-82E0-7280-A224A2A7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28D5-C299-881D-705A-02480342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1C0-175E-D6CF-7421-49E7EDF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B9EC-62DA-A9D3-95D4-E26E7E1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B60DE-CC78-FF05-4EE3-F65C18A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6B98-639B-3772-D96F-014901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1137443"/>
            <a:ext cx="12131040" cy="2387600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Contrastive Learning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37084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부제목 5">
            <a:extLst>
              <a:ext uri="{FF2B5EF4-FFF2-40B4-BE49-F238E27FC236}">
                <a16:creationId xmlns:a16="http://schemas.microsoft.com/office/drawing/2014/main" id="{C34EC699-D671-FB42-6E9A-E9F83A290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54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Inference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AB3B9B-027E-0C13-647D-772A0133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" y="1613802"/>
            <a:ext cx="110680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Objective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AD3DF-72B3-39A0-F6D8-77D46FF2F5CA}"/>
              </a:ext>
            </a:extLst>
          </p:cNvPr>
          <p:cNvSpPr txBox="1"/>
          <p:nvPr/>
        </p:nvSpPr>
        <p:spPr>
          <a:xfrm>
            <a:off x="817880" y="1625600"/>
            <a:ext cx="10398760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style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비슷한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알고 싶다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구체적인 점수로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e.g.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realism (target style) &lt;-&gt; ?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4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Contrastive learning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7EC184-0EF3-3763-4C15-E9E7C12F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95" y="1624919"/>
            <a:ext cx="8289925" cy="50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Contrastive learning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E8B341-978F-3642-343F-FC064CF6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864"/>
            <a:ext cx="12192000" cy="459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Contrastive learning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06438-43DA-0DBF-A3E4-A15E1E5B65D0}"/>
              </a:ext>
            </a:extLst>
          </p:cNvPr>
          <p:cNvSpPr txBox="1"/>
          <p:nvPr/>
        </p:nvSpPr>
        <p:spPr>
          <a:xfrm>
            <a:off x="817880" y="1625600"/>
            <a:ext cx="10398760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Positive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row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마다 하나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번째 예시는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augmentation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번째 예시는 서로 같은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pair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이미 존재</a:t>
            </a:r>
          </a:p>
        </p:txBody>
      </p:sp>
    </p:spTree>
    <p:extLst>
      <p:ext uri="{BB962C8B-B14F-4D97-AF65-F5344CB8AC3E}">
        <p14:creationId xmlns:p14="http://schemas.microsoft.com/office/powerpoint/2010/main" val="119031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Contrastive learning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06438-43DA-0DBF-A3E4-A15E1E5B65D0}"/>
              </a:ext>
            </a:extLst>
          </p:cNvPr>
          <p:cNvSpPr txBox="1"/>
          <p:nvPr/>
        </p:nvSpPr>
        <p:spPr>
          <a:xfrm>
            <a:off x="817880" y="1625600"/>
            <a:ext cx="10398760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encoding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resnet-50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Positive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여러 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style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이면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positive)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 기존의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softmax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형식은 사용할 수 없다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Positive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sample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cos-sim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계산 후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maximize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Cos-sim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크기는 상관이 없고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방향만 중요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Contrastive learning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61AB7-2590-A109-F9E4-25B4BB0A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09" y="1513874"/>
            <a:ext cx="8774981" cy="51714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05C8AD-58DA-DDF2-5A1A-48A5E61E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3679"/>
            <a:ext cx="1899920" cy="1271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31C459-3088-0002-D4AA-868A6BC0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6159"/>
            <a:ext cx="1899920" cy="127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2ED4DB-ED9D-45EB-456B-3646A741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2623"/>
            <a:ext cx="1899920" cy="12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Cosine-similarity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08737B-11FC-68F1-E77D-CA6F7C59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45" y="3431465"/>
            <a:ext cx="7800975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CD91D5-BCBC-7C29-87CE-E735C903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1529397"/>
            <a:ext cx="4476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Inference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326BD1-E112-797A-11C7-C4D15A9F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420" y="2557302"/>
            <a:ext cx="5466080" cy="3030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0F168F-91FC-CECE-E78A-9F509F663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1" y="2557302"/>
            <a:ext cx="5242560" cy="2906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906438-43DA-0DBF-A3E4-A15E1E5B65D0}"/>
              </a:ext>
            </a:extLst>
          </p:cNvPr>
          <p:cNvSpPr txBox="1"/>
          <p:nvPr/>
        </p:nvSpPr>
        <p:spPr>
          <a:xfrm>
            <a:off x="5847080" y="2987040"/>
            <a:ext cx="176276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24276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99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HY헤드라인M</vt:lpstr>
      <vt:lpstr>맑은 고딕</vt:lpstr>
      <vt:lpstr>Arial</vt:lpstr>
      <vt:lpstr>Office 테마</vt:lpstr>
      <vt:lpstr>Contrastive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미자 김</cp:lastModifiedBy>
  <cp:revision>7</cp:revision>
  <dcterms:created xsi:type="dcterms:W3CDTF">2023-09-13T02:20:10Z</dcterms:created>
  <dcterms:modified xsi:type="dcterms:W3CDTF">2023-09-25T03:09:52Z</dcterms:modified>
</cp:coreProperties>
</file>