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MU0S21QL2owKT+cZcUCTitgIq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3bf90e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e3bf90e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949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Progress Report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54"/>
            <a:ext cx="9144000" cy="22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8조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2017112190 한진섭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2017112194 정재현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2018112123 고범석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2018112128 박준서</a:t>
            </a:r>
            <a:endParaRPr sz="38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70560" y="447040"/>
            <a:ext cx="9611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sng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Task</a:t>
            </a:r>
            <a:endParaRPr sz="3200" b="1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70560" y="1426735"/>
            <a:ext cx="10617200" cy="32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흔히 작가가 글을 작성할 때, 등장인물에 대한 프로필을 작성한다.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이때, 작품의 이해를 돕기 위해 주요 인물의 삽화를 추가하는 경우가 대부분이다.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 웹 소설에 삽화를 추가하는 건 필수적인 요소이다.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삽화는 일러스트레이터에게 요청하여 돈을 주고 작성하는데 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우리는 삽화를 제공하여 불필요한 작업을 해결하고자 한다.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 소설을 작성할 수 있는 웹도 제공한다.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59" y="4340059"/>
            <a:ext cx="1960575" cy="19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1410" y="4229735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1332" y="5653277"/>
            <a:ext cx="914019" cy="914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2631134" y="5149447"/>
            <a:ext cx="1952400" cy="288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359" y="316699"/>
            <a:ext cx="1960575" cy="19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210" y="206375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4132" y="1629917"/>
            <a:ext cx="914019" cy="91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93072" y="423180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7014210" y="4231801"/>
            <a:ext cx="1645920" cy="17521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693" y="4023352"/>
            <a:ext cx="1960575" cy="19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4886" y="4115555"/>
            <a:ext cx="1833575" cy="18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2134" y="5347617"/>
            <a:ext cx="1203026" cy="1203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3"/>
          <p:cNvCxnSpPr/>
          <p:nvPr/>
        </p:nvCxnSpPr>
        <p:spPr>
          <a:xfrm>
            <a:off x="4613534" y="1050722"/>
            <a:ext cx="1952400" cy="288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3"/>
          <p:cNvCxnSpPr/>
          <p:nvPr/>
        </p:nvCxnSpPr>
        <p:spPr>
          <a:xfrm>
            <a:off x="2312134" y="4886622"/>
            <a:ext cx="1952400" cy="288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86080" y="406400"/>
            <a:ext cx="11125200" cy="6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전반적인 과정 설명</a:t>
            </a:r>
            <a:endParaRPr sz="3200" b="1" i="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인물의 프로필을 model에게 제공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가상의 인물 중, </a:t>
            </a: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작가가 원하는 인물 선정</a:t>
            </a:r>
            <a:r>
              <a:rPr lang="ko-KR" sz="2000" b="1" i="0" u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 i="0" u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 모델이 개인화된 이미지 생성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작가가 글을 쓰기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글을 쓰는 동안 모델 학습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작가가 글 작성을 완료 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작가가 원하는 상황을 텍스트로 입력하면, 초기에 선정한 인물을 여러 상황의 이미지로 생성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670560" y="447040"/>
            <a:ext cx="9611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711200" y="1493520"/>
            <a:ext cx="10302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방법보다 가격이 싸다.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기존보다 오래 걸리지 않는다.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작가가 생각하는 삽화로 언제든지 수정이 가능하다.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삽화가 들어가서 더욱 글에 대한 가독성이 높아진다.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등장인물에 대한 컨텐츠 재생산성이 무한히 확장가능하다.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538480" y="412790"/>
            <a:ext cx="112878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인공지능 모델 설명</a:t>
            </a:r>
            <a:endParaRPr sz="2800" b="1" i="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ko-KR" sz="2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우선 civitiAI 모델을 이용하여, 작가가 원하는 스타일의 등장인물 사진을 다른 각도와 다른 표정을 하고 있는 여러가지 이미지를 생성한다.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ko-KR" sz="2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위에서 생성된 개인화된 여러 이미지를 Stable Diffusion 모델을 이용하여 만든 Dreambooth에 넣어서 학습 시킨다.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ko-KR" sz="2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학습이 완료된 Dreambooth모델은 객체를 고정할 수 있기에, 주인공이 변경되지 않고 동일한 인물로 여러 상황을 만들어 줄 수 있다.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48076-CD30-76BD-1CDE-7C6DEB0F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18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100" b="1" u="sng">
                <a:latin typeface="Arial"/>
                <a:ea typeface="Arial"/>
                <a:cs typeface="Arial"/>
                <a:sym typeface="Arial"/>
              </a:rPr>
              <a:t>What is done</a:t>
            </a:r>
            <a:endParaRPr sz="4100"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작가가 등장인물을 선택했을 때, 그 인물에 대해서 다양한 사진을 뽑을 수 있는 지 확인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CivitAI에서 제공하는 model.ckpt file을 가지고 실험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한 model이 여러 인물에 대해서 학습하지 않아서 완전히 다른 인물을 뽑을 순 없지만 착장이나 머리 색깔, 눈 색깔 등을 바꿈으로써 다양하게 표현이 가능하다.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또한 등장인물의 기본 image를 유지하면서 다양하게 표현할 수 있었다.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de3bf90e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00" y="841100"/>
            <a:ext cx="2968325" cy="445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de3bf90e0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375" y="841100"/>
            <a:ext cx="2968325" cy="445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de3bf90e08_0_0"/>
          <p:cNvSpPr txBox="1"/>
          <p:nvPr/>
        </p:nvSpPr>
        <p:spPr>
          <a:xfrm>
            <a:off x="2572625" y="5520600"/>
            <a:ext cx="647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한 등장인물에 대해 다양한 사진을 뽑을 수 있는지 확인 예시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1de3bf90e0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750" y="841103"/>
            <a:ext cx="2968325" cy="445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3800" b="1" u="sng">
                <a:latin typeface="Arial"/>
                <a:ea typeface="Arial"/>
                <a:cs typeface="Arial"/>
                <a:sym typeface="Arial"/>
              </a:rPr>
              <a:t>What will be done</a:t>
            </a:r>
            <a:endParaRPr sz="3800"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서버에서 모델이 작동하는가?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웹 소설 사이트의 구체적인 구성 및 형태 논의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CivitAI에서 생성한 등장인물을 Dreambooth에 적용시켰을 때 Quality가 유지되는가?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와이드스크린</PresentationFormat>
  <Paragraphs>48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Office 테마</vt:lpstr>
      <vt:lpstr>Progress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What is done</vt:lpstr>
      <vt:lpstr>PowerPoint 프레젠테이션</vt:lpstr>
      <vt:lpstr>What will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미자 김</dc:creator>
  <cp:lastModifiedBy>미자 김</cp:lastModifiedBy>
  <cp:revision>1</cp:revision>
  <dcterms:created xsi:type="dcterms:W3CDTF">2023-03-07T11:32:19Z</dcterms:created>
  <dcterms:modified xsi:type="dcterms:W3CDTF">2023-03-09T05:34:56Z</dcterms:modified>
</cp:coreProperties>
</file>