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sldIdLst>
    <p:sldId id="288" r:id="rId2"/>
    <p:sldId id="292" r:id="rId3"/>
    <p:sldId id="293" r:id="rId4"/>
    <p:sldId id="270" r:id="rId5"/>
    <p:sldId id="265" r:id="rId6"/>
    <p:sldId id="324" r:id="rId7"/>
    <p:sldId id="325" r:id="rId8"/>
    <p:sldId id="326" r:id="rId9"/>
    <p:sldId id="269" r:id="rId10"/>
    <p:sldId id="327" r:id="rId11"/>
    <p:sldId id="328" r:id="rId12"/>
    <p:sldId id="329" r:id="rId13"/>
    <p:sldId id="294" r:id="rId14"/>
    <p:sldId id="295" r:id="rId15"/>
    <p:sldId id="309" r:id="rId16"/>
    <p:sldId id="310" r:id="rId17"/>
    <p:sldId id="312" r:id="rId18"/>
    <p:sldId id="311" r:id="rId19"/>
    <p:sldId id="313" r:id="rId20"/>
    <p:sldId id="320" r:id="rId21"/>
    <p:sldId id="318" r:id="rId22"/>
    <p:sldId id="321" r:id="rId23"/>
    <p:sldId id="319" r:id="rId24"/>
    <p:sldId id="304" r:id="rId25"/>
    <p:sldId id="323" r:id="rId26"/>
    <p:sldId id="330" r:id="rId27"/>
    <p:sldId id="33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3660A-6752-4DD1-868D-20937D1C0AB1}" v="58" dt="2023-05-10T06:08:03.919"/>
    <p1510:client id="{CD61160A-25F2-45FA-9A57-361C372DE7AA}" v="32" dt="2023-05-10T06:20:03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91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 jaehyun" userId="653543df5f7b9810" providerId="LiveId" clId="{1FD57288-F286-4A50-8A9D-BC30F2848BEF}"/>
    <pc:docChg chg="delSld modSld">
      <pc:chgData name="jung jaehyun" userId="653543df5f7b9810" providerId="LiveId" clId="{1FD57288-F286-4A50-8A9D-BC30F2848BEF}" dt="2023-05-10T06:27:08.859" v="23" actId="20577"/>
      <pc:docMkLst>
        <pc:docMk/>
      </pc:docMkLst>
      <pc:sldChg chg="del">
        <pc:chgData name="jung jaehyun" userId="653543df5f7b9810" providerId="LiveId" clId="{1FD57288-F286-4A50-8A9D-BC30F2848BEF}" dt="2023-05-10T06:26:17" v="1" actId="47"/>
        <pc:sldMkLst>
          <pc:docMk/>
          <pc:sldMk cId="1472076253" sldId="261"/>
        </pc:sldMkLst>
      </pc:sldChg>
      <pc:sldChg chg="del">
        <pc:chgData name="jung jaehyun" userId="653543df5f7b9810" providerId="LiveId" clId="{1FD57288-F286-4A50-8A9D-BC30F2848BEF}" dt="2023-05-10T06:25:27.560" v="0" actId="47"/>
        <pc:sldMkLst>
          <pc:docMk/>
          <pc:sldMk cId="0" sldId="297"/>
        </pc:sldMkLst>
      </pc:sldChg>
      <pc:sldChg chg="del">
        <pc:chgData name="jung jaehyun" userId="653543df5f7b9810" providerId="LiveId" clId="{1FD57288-F286-4A50-8A9D-BC30F2848BEF}" dt="2023-05-10T06:26:21.620" v="2" actId="47"/>
        <pc:sldMkLst>
          <pc:docMk/>
          <pc:sldMk cId="3810069934" sldId="305"/>
        </pc:sldMkLst>
      </pc:sldChg>
      <pc:sldChg chg="modSp mod">
        <pc:chgData name="jung jaehyun" userId="653543df5f7b9810" providerId="LiveId" clId="{1FD57288-F286-4A50-8A9D-BC30F2848BEF}" dt="2023-05-10T06:27:08.859" v="23" actId="20577"/>
        <pc:sldMkLst>
          <pc:docMk/>
          <pc:sldMk cId="1004126578" sldId="323"/>
        </pc:sldMkLst>
        <pc:spChg chg="mod">
          <ac:chgData name="jung jaehyun" userId="653543df5f7b9810" providerId="LiveId" clId="{1FD57288-F286-4A50-8A9D-BC30F2848BEF}" dt="2023-05-10T06:27:08.859" v="23" actId="20577"/>
          <ac:spMkLst>
            <pc:docMk/>
            <pc:sldMk cId="1004126578" sldId="323"/>
            <ac:spMk id="5" creationId="{493E67C1-09E1-FA60-8D45-3FFFB84DFB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16FD6-ECBC-A1AA-41E4-BF88A04F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D1604-454C-2815-B902-4162A80EF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67EE-56CB-27ED-6941-5388958D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5BD5C-E16B-6019-DF31-77FA9AA2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0A84D-E1AE-0109-14D8-80980234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ACC5E-C8A6-AB86-C36B-3B4A8A4C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C40BD0-5444-178E-C862-4F674C7A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C5533-470D-46A9-38D0-8880ED83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20652-0BFD-0B30-EE8A-4B7108E1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D57D2-E452-2C90-6BF8-C1CD45C8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1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E1E8D-DB5F-3070-91B2-15B2D70B2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E0930-23A2-BD0D-213D-0803CAD7D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96E0B-ED12-AEA4-5705-A113C95A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3C5CE-4972-10B3-0268-34A985AD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6727-BCCA-BCB0-55CF-E74AEC86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7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1279C-733A-C622-3541-8F35F66A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9F894-881D-9244-10AE-E0DF97A7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AE3DD-E5EF-4BF2-3959-E529EA81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972F9-F3B2-D540-CF30-8831026A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8CFC2-E592-3B8E-B2A7-ED3A02A2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0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F9720-D849-59BA-31EE-95525DD5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5E9E3-4DA6-254B-A360-2824D2B1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0EA54-FD7C-9267-E72B-FF0A209E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6CF1A-70AF-82EB-76B3-A70DEB38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16651-97E2-F66D-E31B-B8E0F190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8368-35BB-ECF9-7F08-BC998EBB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FD7B7-048B-69EF-8967-7D9C526AA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35713-DF28-0784-A525-0F571B0E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3CFF21-AFCA-3397-EA08-5B3D73B2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9AD3B-8DD7-ABF8-3458-BD716DE1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F1343-ABD4-5DC2-33D0-57FAC58A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160-08F2-616B-B1D4-9A8F8A29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84BBF-D1CA-2228-BB11-B9075B96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7FAF3-0B29-4E3E-0BA3-94F952153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0B3A4A-C5C7-7625-0060-6187CE36F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20FF8D-0900-5B7C-BDC3-59E039917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C53F1C-80E0-B61B-B705-C6047AC8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02F740-8B21-7C16-F063-DAF1C9AB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33FF20-F906-BCCC-41BD-A2194D8E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2E80-4D8D-C49B-E001-DEB2F8D1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4938C4-F3E0-7575-D2B3-8B94F4EE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2A710-5801-3A77-15D1-270B2647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95364-4FA7-1694-BC27-6639F0B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4A790-BA4F-9C7B-C96E-EF2F4960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72C8D6-B5FA-AF62-3242-CA9EBB5E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EA568-9297-7FE5-E23F-89DDD2A9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041AA-9779-B50B-0C57-6A4BC407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CF70C-A78B-65D5-8357-1F456E25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F9A988-2A89-D158-3FBC-4E819B0AC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42A8A-18B5-470C-3C29-4BA1C4F7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5E552-56FE-C3F6-8D15-D6940042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182F7-50FA-C869-8553-B7D5DC8B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6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CE924-695A-9026-8089-9CFCFC45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540717-2142-3AAB-A38E-D8C9D0239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D7CD1-9501-E818-BC32-3290E26C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0DA0C-D107-C9C2-82B7-1C15695C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62FBC-0A97-ABCB-248B-6D92C0BD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83502-16AD-96F4-2273-8940BF1A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C214FB-E24B-E7A6-19A5-7323C866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C407B-887F-8272-4FEB-8DFAF923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EEBB9-841D-60C1-529C-F01EEC9F0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DDED9-FBAE-4D67-81E9-CD4BA79ADAC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D5A05-B583-C3EB-EE76-94396372A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DD2E5-B4E9-D321-601A-404143FA1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EDC2-5A5E-4A0D-88B0-CE0C6812F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9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3156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600">
              <a:solidFill>
                <a:schemeClr val="accent2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/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38" name="TextBox 37"/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제목 1"/>
          <p:cNvSpPr>
            <a:spLocks noGrp="1"/>
          </p:cNvSpPr>
          <p:nvPr/>
        </p:nvSpPr>
        <p:spPr>
          <a:xfrm>
            <a:off x="1078675" y="1270804"/>
            <a:ext cx="7894617" cy="117532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800" b="1" i="0" u="none" strike="noStrike" kern="1200" cap="none" spc="0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Progress</a:t>
            </a:r>
            <a:r>
              <a:rPr kumimoji="0" lang="ko-KR" altLang="en-US" sz="5800" b="1" i="0" u="none" strike="noStrike" kern="1200" cap="none" spc="0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5800" b="1" i="0" u="none" strike="noStrike" kern="1200" cap="none" spc="0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Report</a:t>
            </a:r>
            <a:r>
              <a:rPr lang="en-US" altLang="ko-KR" sz="5800" b="1" dirty="0">
                <a:latin typeface="+mj-lt"/>
                <a:ea typeface="+mj-ea"/>
                <a:cs typeface="+mj-cs"/>
              </a:rPr>
              <a:t>_3</a:t>
            </a:r>
            <a:endParaRPr kumimoji="0" lang="ko-KR" altLang="en-US" sz="5800" b="1" i="0" u="none" strike="noStrike" kern="1200" cap="none" spc="0" normalizeH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부제목 2"/>
          <p:cNvSpPr>
            <a:spLocks noGrp="1"/>
          </p:cNvSpPr>
          <p:nvPr/>
        </p:nvSpPr>
        <p:spPr>
          <a:xfrm>
            <a:off x="924050" y="3429000"/>
            <a:ext cx="5742213" cy="2811825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800" b="0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8</a:t>
            </a:r>
            <a:r>
              <a:rPr kumimoji="0" lang="ko-KR" altLang="en-US" sz="2800" b="0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조</a:t>
            </a:r>
          </a:p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800" b="0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800" b="0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2017112190 </a:t>
            </a:r>
            <a:r>
              <a:rPr kumimoji="0" lang="ko-KR" altLang="en-US" sz="2800" b="0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한진섭</a:t>
            </a:r>
          </a:p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800" b="0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2017112194 </a:t>
            </a:r>
            <a:r>
              <a:rPr kumimoji="0" lang="ko-KR" altLang="en-US" sz="2800" b="0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정재현</a:t>
            </a:r>
          </a:p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800" b="0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2018112123 </a:t>
            </a:r>
            <a:r>
              <a:rPr kumimoji="0" lang="ko-KR" altLang="en-US" sz="2800" b="0" i="0" u="none" strike="noStrike" kern="1200" cap="none" spc="0" normalizeH="0" baseline="0" dirty="0" err="1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고범석</a:t>
            </a:r>
            <a:endParaRPr kumimoji="0" lang="ko-KR" altLang="en-US" sz="2800" b="0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800" b="0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2018112128 </a:t>
            </a:r>
            <a:r>
              <a:rPr kumimoji="0" lang="ko-KR" altLang="en-US" sz="2800" b="0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박준서</a:t>
            </a:r>
            <a:endParaRPr kumimoji="0" lang="ko-KR" altLang="en-US" sz="2800" b="0" i="0" u="none" strike="noStrike" kern="1200" cap="none" spc="0" normalizeH="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63583"/>
            <a:ext cx="2567496" cy="1203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18293-6094-5A5A-F736-A46FF1BA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" y="649224"/>
            <a:ext cx="6565731" cy="1481328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Time out </a:t>
            </a:r>
            <a:r>
              <a:rPr lang="ko-KR" altLang="en-US" sz="5400" dirty="0"/>
              <a:t>해결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87D96A8-68B4-7E08-EBE2-A9DD8DB5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9004131" cy="3547872"/>
          </a:xfrm>
        </p:spPr>
        <p:txBody>
          <a:bodyPr anchor="t">
            <a:normAutofit/>
          </a:bodyPr>
          <a:lstStyle/>
          <a:p>
            <a:r>
              <a:rPr lang="en-US" altLang="ko-KR" sz="2400" dirty="0"/>
              <a:t>Time out</a:t>
            </a:r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web platform</a:t>
            </a:r>
            <a:r>
              <a:rPr lang="ko-KR" altLang="en-US" sz="2400" dirty="0"/>
              <a:t>과 </a:t>
            </a:r>
            <a:r>
              <a:rPr lang="en-US" altLang="ko-KR" sz="2400" dirty="0"/>
              <a:t>communication</a:t>
            </a:r>
            <a:r>
              <a:rPr lang="ko-KR" altLang="en-US" sz="2400" dirty="0"/>
              <a:t>을 하면 </a:t>
            </a:r>
            <a:r>
              <a:rPr lang="en-US" altLang="ko-KR" sz="2400" dirty="0"/>
              <a:t>1</a:t>
            </a:r>
            <a:r>
              <a:rPr lang="ko-KR" altLang="en-US" sz="2400" dirty="0"/>
              <a:t>분의 </a:t>
            </a:r>
            <a:r>
              <a:rPr lang="en-US" altLang="ko-KR" sz="2400" dirty="0"/>
              <a:t>time out</a:t>
            </a:r>
            <a:r>
              <a:rPr lang="ko-KR" altLang="en-US" sz="2400" dirty="0"/>
              <a:t>이 설정되어 있음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기존의 </a:t>
            </a:r>
            <a:r>
              <a:rPr lang="en-US" altLang="ko-KR" sz="2400" dirty="0"/>
              <a:t>image generation </a:t>
            </a:r>
            <a:r>
              <a:rPr lang="ko-KR" altLang="en-US" sz="2400" dirty="0"/>
              <a:t>시간은 </a:t>
            </a:r>
            <a:r>
              <a:rPr lang="en-US" altLang="ko-KR" sz="2400" dirty="0"/>
              <a:t>56~59</a:t>
            </a:r>
            <a:r>
              <a:rPr lang="ko-KR" altLang="en-US" sz="2400" dirty="0"/>
              <a:t>초로 가끔씩 </a:t>
            </a:r>
            <a:r>
              <a:rPr lang="en-US" altLang="ko-KR" sz="2400" dirty="0"/>
              <a:t>time out</a:t>
            </a:r>
            <a:r>
              <a:rPr lang="ko-KR" altLang="en-US" sz="2400" dirty="0"/>
              <a:t>이 일어났음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generation toolkit</a:t>
            </a:r>
            <a:r>
              <a:rPr lang="ko-KR" altLang="en-US" sz="2400" dirty="0"/>
              <a:t>을 사용하지 않고 직접 코드로 구현함으로써 </a:t>
            </a:r>
            <a:r>
              <a:rPr lang="en-US" altLang="ko-KR" sz="2400" dirty="0"/>
              <a:t>56</a:t>
            </a:r>
            <a:r>
              <a:rPr lang="ko-KR" altLang="en-US" sz="2400" dirty="0"/>
              <a:t>초 걸리는 생성 시간을 </a:t>
            </a:r>
            <a:r>
              <a:rPr lang="en-US" altLang="ko-KR" sz="2400" dirty="0"/>
              <a:t>30</a:t>
            </a:r>
            <a:r>
              <a:rPr lang="ko-KR" altLang="en-US" sz="2400" dirty="0"/>
              <a:t>초로 줄임</a:t>
            </a:r>
            <a:r>
              <a:rPr lang="en-US" altLang="ko-KR" sz="2400" dirty="0"/>
              <a:t>.</a:t>
            </a:r>
          </a:p>
          <a:p>
            <a:endParaRPr 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96DC8-83A4-CB7D-91D7-8651DC78F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7" y="1993942"/>
            <a:ext cx="4270042" cy="3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1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52361B-FC9F-3675-FFA4-94B85AD2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학습 코드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28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18293-6094-5A5A-F736-A46FF1BA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" y="649224"/>
            <a:ext cx="6565731" cy="1481328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학습 코드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87D96A8-68B4-7E08-EBE2-A9DD8DB5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391155"/>
            <a:ext cx="10460398" cy="3547872"/>
          </a:xfrm>
        </p:spPr>
        <p:txBody>
          <a:bodyPr anchor="t">
            <a:normAutofit/>
          </a:bodyPr>
          <a:lstStyle/>
          <a:p>
            <a:r>
              <a:rPr lang="en-US" altLang="ko-KR" sz="2400" dirty="0" err="1"/>
              <a:t>Dreambooth</a:t>
            </a:r>
            <a:r>
              <a:rPr lang="en-US" altLang="ko-KR" sz="2400" dirty="0"/>
              <a:t> training </a:t>
            </a:r>
            <a:r>
              <a:rPr lang="ko-KR" altLang="en-US" sz="2400" dirty="0"/>
              <a:t>까지 코드 작성을 완료함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실제로 </a:t>
            </a:r>
            <a:r>
              <a:rPr lang="en-US" altLang="ko-KR" sz="2400" dirty="0"/>
              <a:t>web platform</a:t>
            </a:r>
            <a:r>
              <a:rPr lang="ko-KR" altLang="en-US" sz="2400" dirty="0"/>
              <a:t>과 연동하여 정상 작동하는지 확인이 필요하다</a:t>
            </a:r>
            <a:r>
              <a:rPr lang="en-US" altLang="ko-KR" sz="2400" dirty="0"/>
              <a:t>.</a:t>
            </a:r>
          </a:p>
          <a:p>
            <a:endParaRPr 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96DC8-83A4-CB7D-91D7-8651DC78F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7" y="1993942"/>
            <a:ext cx="4270042" cy="397213"/>
          </a:xfrm>
          <a:prstGeom prst="rect">
            <a:avLst/>
          </a:prstGeom>
        </p:spPr>
      </p:pic>
      <p:pic>
        <p:nvPicPr>
          <p:cNvPr id="4" name="내용 개체 틀 4" descr="텍스트, 화면, 스크린샷, 다크이(가) 표시된 사진&#10;&#10;자동 생성된 설명">
            <a:extLst>
              <a:ext uri="{FF2B5EF4-FFF2-40B4-BE49-F238E27FC236}">
                <a16:creationId xmlns:a16="http://schemas.microsoft.com/office/drawing/2014/main" id="{DAABA67C-9C48-095B-FC10-59A0CD0FB3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67" y="3540052"/>
            <a:ext cx="4270042" cy="2487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044E8E-85D8-6D5B-BD2A-C52CEC7B95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09" y="3540052"/>
            <a:ext cx="2807948" cy="30159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90EEE2-7335-7E80-3CD3-67FA14F7691E}"/>
              </a:ext>
            </a:extLst>
          </p:cNvPr>
          <p:cNvSpPr/>
          <p:nvPr/>
        </p:nvSpPr>
        <p:spPr>
          <a:xfrm>
            <a:off x="1325461" y="3475270"/>
            <a:ext cx="6551801" cy="2648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ABCC8-4224-36B1-6F53-C1BF3D06622F}"/>
              </a:ext>
            </a:extLst>
          </p:cNvPr>
          <p:cNvSpPr txBox="1"/>
          <p:nvPr/>
        </p:nvSpPr>
        <p:spPr>
          <a:xfrm>
            <a:off x="1325461" y="3475384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 부분</a:t>
            </a:r>
          </a:p>
        </p:txBody>
      </p:sp>
    </p:spTree>
    <p:extLst>
      <p:ext uri="{BB962C8B-B14F-4D97-AF65-F5344CB8AC3E}">
        <p14:creationId xmlns:p14="http://schemas.microsoft.com/office/powerpoint/2010/main" val="61518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1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10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015096" y="2579222"/>
            <a:ext cx="1612686" cy="1699555"/>
            <a:chOff x="5015096" y="2117558"/>
            <a:chExt cx="1612686" cy="1699555"/>
          </a:xfrm>
        </p:grpSpPr>
        <p:sp>
          <p:nvSpPr>
            <p:cNvPr id="10" name="TextBox 9"/>
            <p:cNvSpPr txBox="1"/>
            <p:nvPr/>
          </p:nvSpPr>
          <p:spPr>
            <a:xfrm>
              <a:off x="5015096" y="2117558"/>
              <a:ext cx="161268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5400">
                  <a:solidFill>
                    <a:schemeClr val="bg1"/>
                  </a:solidFill>
                  <a:latin typeface="+mj-lt"/>
                </a:rPr>
                <a:t>Web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2197" y="3109227"/>
              <a:ext cx="184730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en-US" altLang="ko-KR" sz="4000" spc="-3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493E67C1-09E1-FA60-8D45-3FFFB84DF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9423400" cy="101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100" b="1" dirty="0">
                <a:latin typeface="Arial"/>
                <a:ea typeface="Arial"/>
                <a:cs typeface="Arial"/>
                <a:sym typeface="Arial"/>
              </a:rPr>
              <a:t>Login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F3DBC-5EAE-0C5A-0750-14A42579F9AD}"/>
              </a:ext>
            </a:extLst>
          </p:cNvPr>
          <p:cNvSpPr txBox="1"/>
          <p:nvPr/>
        </p:nvSpPr>
        <p:spPr>
          <a:xfrm>
            <a:off x="7892716" y="2267898"/>
            <a:ext cx="317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아이디 저장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아이디 찾기</a:t>
            </a:r>
            <a:r>
              <a:rPr lang="en-US" altLang="ko-KR" dirty="0"/>
              <a:t>, </a:t>
            </a:r>
            <a:r>
              <a:rPr lang="ko-KR" altLang="en-US" dirty="0"/>
              <a:t>비밀번호 찾기 화면으로 이동가능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DB818-12A4-99A6-2E9D-C876CAE9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28387"/>
            <a:ext cx="4270042" cy="397213"/>
          </a:xfrm>
          <a:prstGeom prst="rect">
            <a:avLst/>
          </a:prstGeom>
        </p:spPr>
      </p:pic>
      <p:pic>
        <p:nvPicPr>
          <p:cNvPr id="4" name="그림 3" descr="스크린샷, 텍스트, 소프트웨어, 직사각형이(가) 표시된 사진&#10;&#10;자동 생성된 설명">
            <a:extLst>
              <a:ext uri="{FF2B5EF4-FFF2-40B4-BE49-F238E27FC236}">
                <a16:creationId xmlns:a16="http://schemas.microsoft.com/office/drawing/2014/main" id="{28C2672A-1562-916C-B124-FBAB680AA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3" y="1625600"/>
            <a:ext cx="7254175" cy="49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8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493E67C1-09E1-FA60-8D45-3FFFB84DF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9423400" cy="101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F3DBC-5EAE-0C5A-0750-14A42579F9AD}"/>
              </a:ext>
            </a:extLst>
          </p:cNvPr>
          <p:cNvSpPr txBox="1"/>
          <p:nvPr/>
        </p:nvSpPr>
        <p:spPr>
          <a:xfrm>
            <a:off x="7892716" y="2267898"/>
            <a:ext cx="31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기본정보를 작성하고 추후 이메일 인증 시 사용될 이메일 정보가 있는 회원가입 화면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DB818-12A4-99A6-2E9D-C876CAE9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28387"/>
            <a:ext cx="4270042" cy="3972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16392E-4416-6152-F893-AD0853AC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9" y="1672219"/>
            <a:ext cx="7429276" cy="41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6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493E67C1-09E1-FA60-8D45-3FFFB84DF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9423400" cy="101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아이디 찾기</a:t>
            </a:r>
            <a:r>
              <a:rPr lang="en-US" altLang="ko-KR" sz="4100" b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비밀번호 찾기 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F3DBC-5EAE-0C5A-0750-14A42579F9AD}"/>
              </a:ext>
            </a:extLst>
          </p:cNvPr>
          <p:cNvSpPr txBox="1"/>
          <p:nvPr/>
        </p:nvSpPr>
        <p:spPr>
          <a:xfrm>
            <a:off x="272714" y="5301276"/>
            <a:ext cx="1132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회원 가입 시 입력한 이메일을 기반으로 아이디와 비밀번호를 찾기 및 재설정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DB818-12A4-99A6-2E9D-C876CAE9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28387"/>
            <a:ext cx="4270042" cy="3972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2AF856-D99D-E28E-10A2-16BEC998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4" y="1767174"/>
            <a:ext cx="5556743" cy="31256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4FC06C-A20F-04B0-5C65-2F97F6A1D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44233"/>
            <a:ext cx="5691004" cy="31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7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493E67C1-09E1-FA60-8D45-3FFFB84DF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9423400" cy="101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아이디 찾기</a:t>
            </a:r>
            <a:r>
              <a:rPr lang="en-US" altLang="ko-KR" sz="4100" b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비밀번호 찾기 </a:t>
            </a:r>
            <a:r>
              <a:rPr lang="en-US" altLang="ko-KR" sz="4100" b="1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메일인증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F3DBC-5EAE-0C5A-0750-14A42579F9AD}"/>
              </a:ext>
            </a:extLst>
          </p:cNvPr>
          <p:cNvSpPr txBox="1"/>
          <p:nvPr/>
        </p:nvSpPr>
        <p:spPr>
          <a:xfrm>
            <a:off x="272714" y="5301276"/>
            <a:ext cx="1132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회원 가입 시 입력한 이메일을 기반으로 아이디와 비밀번호를 찾기 위해 메일 인증을 한 경우 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, 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DB818-12A4-99A6-2E9D-C876CAE9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28387"/>
            <a:ext cx="4270042" cy="397213"/>
          </a:xfrm>
          <a:prstGeom prst="rect">
            <a:avLst/>
          </a:prstGeom>
        </p:spPr>
      </p:pic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0D55FE65-1376-9086-668A-3445C0E17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5281"/>
            <a:ext cx="5816968" cy="3050500"/>
          </a:xfrm>
          <a:prstGeom prst="rect">
            <a:avLst/>
          </a:prstGeom>
        </p:spPr>
      </p:pic>
      <p:pic>
        <p:nvPicPr>
          <p:cNvPr id="10" name="그림 9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799C9EF-4477-A4F7-13D4-F356360158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1" y="1865281"/>
            <a:ext cx="5813360" cy="30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9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493E67C1-09E1-FA60-8D45-3FFFB84DF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9423400" cy="101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시스템 코드 관리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F3DBC-5EAE-0C5A-0750-14A42579F9AD}"/>
              </a:ext>
            </a:extLst>
          </p:cNvPr>
          <p:cNvSpPr txBox="1"/>
          <p:nvPr/>
        </p:nvSpPr>
        <p:spPr>
          <a:xfrm>
            <a:off x="7892716" y="2267898"/>
            <a:ext cx="317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관리자 메뉴 중 시스템 코드 관리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대분류</a:t>
            </a:r>
            <a:r>
              <a:rPr lang="en-US" altLang="ko-KR" dirty="0"/>
              <a:t>, </a:t>
            </a:r>
            <a:r>
              <a:rPr lang="ko-KR" altLang="en-US" dirty="0"/>
              <a:t>소분류 추가 및 수정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DB818-12A4-99A6-2E9D-C876CAE9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28387"/>
            <a:ext cx="4270042" cy="397213"/>
          </a:xfrm>
          <a:prstGeom prst="rect">
            <a:avLst/>
          </a:prstGeom>
        </p:spPr>
      </p:pic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28F6819E-45CE-F2DE-CA31-85C9612A3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637631"/>
            <a:ext cx="7103987" cy="485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4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493E67C1-09E1-FA60-8D45-3FFFB84DF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9423400" cy="101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메뉴 관리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F3DBC-5EAE-0C5A-0750-14A42579F9AD}"/>
              </a:ext>
            </a:extLst>
          </p:cNvPr>
          <p:cNvSpPr txBox="1"/>
          <p:nvPr/>
        </p:nvSpPr>
        <p:spPr>
          <a:xfrm>
            <a:off x="7892716" y="2267898"/>
            <a:ext cx="317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관리자 메뉴 중 메뉴 관리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메뉴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DB818-12A4-99A6-2E9D-C876CAE9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28387"/>
            <a:ext cx="4270042" cy="397213"/>
          </a:xfrm>
          <a:prstGeom prst="rect">
            <a:avLst/>
          </a:prstGeom>
        </p:spPr>
      </p:pic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F2A0FFEE-4ACF-6C9F-8E9D-69BE04A4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" y="1763679"/>
            <a:ext cx="7080183" cy="48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1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1630" y="320188"/>
            <a:ext cx="3156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600">
              <a:solidFill>
                <a:schemeClr val="accent2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/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0" tIns="157734" rIns="0" bIns="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4600" kern="1200"/>
          </a:p>
        </p:txBody>
      </p:sp>
      <p:sp>
        <p:nvSpPr>
          <p:cNvPr id="38" name="TextBox 37"/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제목 1"/>
          <p:cNvSpPr>
            <a:spLocks noGrp="1"/>
          </p:cNvSpPr>
          <p:nvPr/>
        </p:nvSpPr>
        <p:spPr>
          <a:xfrm>
            <a:off x="1078675" y="1270805"/>
            <a:ext cx="1867725" cy="632574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 b="1" dirty="0">
                <a:latin typeface="+mj-lt"/>
                <a:ea typeface="+mj-ea"/>
                <a:cs typeface="+mj-cs"/>
              </a:rPr>
              <a:t>목차</a:t>
            </a:r>
            <a:endParaRPr kumimoji="0" lang="ko-KR" altLang="en-US" sz="4000" b="1" i="0" u="none" strike="noStrike" kern="1200" cap="none" spc="0" normalizeH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부제목 2"/>
          <p:cNvSpPr>
            <a:spLocks noGrp="1"/>
          </p:cNvSpPr>
          <p:nvPr/>
        </p:nvSpPr>
        <p:spPr>
          <a:xfrm>
            <a:off x="924051" y="2034140"/>
            <a:ext cx="3637790" cy="420668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457200" indent="-457200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What is done?</a:t>
            </a:r>
          </a:p>
          <a:p>
            <a:pPr marL="457200" indent="-457200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- AI model</a:t>
            </a:r>
          </a:p>
          <a:p>
            <a:pPr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- Web</a:t>
            </a: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4504" y="5663583"/>
            <a:ext cx="2567496" cy="1203941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B316D3FD-7305-6858-56A1-72A06ED99829}"/>
              </a:ext>
            </a:extLst>
          </p:cNvPr>
          <p:cNvSpPr>
            <a:spLocks noGrp="1"/>
          </p:cNvSpPr>
          <p:nvPr/>
        </p:nvSpPr>
        <p:spPr>
          <a:xfrm>
            <a:off x="7090585" y="1746098"/>
            <a:ext cx="3637790" cy="420668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2. What will be done</a:t>
            </a: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881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493E67C1-09E1-FA60-8D45-3FFFB84DF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9423400" cy="101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사용자 관리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F3DBC-5EAE-0C5A-0750-14A42579F9AD}"/>
              </a:ext>
            </a:extLst>
          </p:cNvPr>
          <p:cNvSpPr txBox="1"/>
          <p:nvPr/>
        </p:nvSpPr>
        <p:spPr>
          <a:xfrm>
            <a:off x="7892716" y="2267898"/>
            <a:ext cx="317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관리자 메뉴 중 사용자 관리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조회 및 권한 부여 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DB818-12A4-99A6-2E9D-C876CAE9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28387"/>
            <a:ext cx="4270042" cy="397213"/>
          </a:xfrm>
          <a:prstGeom prst="rect">
            <a:avLst/>
          </a:prstGeom>
        </p:spPr>
      </p:pic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924D0E2-2B45-2E3B-056F-865CA0A6A6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7" y="1766966"/>
            <a:ext cx="6656909" cy="47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7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493E67C1-09E1-FA60-8D45-3FFFB84DF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9423400" cy="101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작품 및 에피소드 등록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F3DBC-5EAE-0C5A-0750-14A42579F9AD}"/>
              </a:ext>
            </a:extLst>
          </p:cNvPr>
          <p:cNvSpPr txBox="1"/>
          <p:nvPr/>
        </p:nvSpPr>
        <p:spPr>
          <a:xfrm>
            <a:off x="411480" y="5097804"/>
            <a:ext cx="5919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작가 메뉴 중 작품 등록 및 에피소드 작성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r>
              <a:rPr lang="ko-KR" altLang="en-US" dirty="0"/>
              <a:t>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작품 등록 화면에서 표지 등록 가능 </a:t>
            </a:r>
            <a:r>
              <a:rPr lang="en-US" altLang="ko-KR" dirty="0"/>
              <a:t>(</a:t>
            </a:r>
            <a:r>
              <a:rPr lang="ko-KR" altLang="en-US" dirty="0"/>
              <a:t>표지 </a:t>
            </a:r>
            <a:r>
              <a:rPr lang="ko-KR" altLang="en-US" dirty="0" err="1"/>
              <a:t>등록시</a:t>
            </a:r>
            <a:r>
              <a:rPr lang="ko-KR" altLang="en-US" dirty="0"/>
              <a:t> 메인 화면에 표출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에피소드 작성 가능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DB818-12A4-99A6-2E9D-C876CAE9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28387"/>
            <a:ext cx="4270042" cy="397213"/>
          </a:xfrm>
          <a:prstGeom prst="rect">
            <a:avLst/>
          </a:prstGeom>
        </p:spPr>
      </p:pic>
      <p:pic>
        <p:nvPicPr>
          <p:cNvPr id="12" name="그림 11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7E583901-2410-98D1-D4C2-8AE0D632B3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1760196"/>
            <a:ext cx="5919537" cy="2857708"/>
          </a:xfrm>
          <a:prstGeom prst="rect">
            <a:avLst/>
          </a:prstGeom>
        </p:spPr>
      </p:pic>
      <p:pic>
        <p:nvPicPr>
          <p:cNvPr id="14" name="그림 13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15AFE5D3-CB85-27D9-D89A-D0DA5C4592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17" y="1771920"/>
            <a:ext cx="5919537" cy="2851860"/>
          </a:xfrm>
          <a:prstGeom prst="rect">
            <a:avLst/>
          </a:prstGeom>
        </p:spPr>
      </p:pic>
      <p:pic>
        <p:nvPicPr>
          <p:cNvPr id="16" name="그림 15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BC8C038-9F08-DBFE-EB9C-1F5D326B79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17" y="4758218"/>
            <a:ext cx="3668070" cy="192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493E67C1-09E1-FA60-8D45-3FFFB84DF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9423400" cy="101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등장인물 생성 </a:t>
            </a:r>
            <a:r>
              <a:rPr lang="en-US" altLang="ko-KR" sz="4100" b="1" dirty="0">
                <a:latin typeface="Arial"/>
                <a:ea typeface="Arial"/>
                <a:cs typeface="Arial"/>
                <a:sym typeface="Arial"/>
              </a:rPr>
              <a:t>- 1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F3DBC-5EAE-0C5A-0750-14A42579F9AD}"/>
              </a:ext>
            </a:extLst>
          </p:cNvPr>
          <p:cNvSpPr txBox="1"/>
          <p:nvPr/>
        </p:nvSpPr>
        <p:spPr>
          <a:xfrm>
            <a:off x="272714" y="5301276"/>
            <a:ext cx="11325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작가 메뉴 중 등장인물 생성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화면 하단에 등장인물 태그를 선택하여 등장인물 생성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태그를 기반으로 </a:t>
            </a:r>
            <a:r>
              <a:rPr lang="en-US" altLang="ko-KR" dirty="0"/>
              <a:t>AI</a:t>
            </a:r>
            <a:r>
              <a:rPr lang="ko-KR" altLang="en-US" dirty="0"/>
              <a:t>가 학습하여 등장인물 샘플 이미지 생성 </a:t>
            </a:r>
            <a:r>
              <a:rPr lang="en-US" altLang="ko-KR" dirty="0"/>
              <a:t>(5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DB818-12A4-99A6-2E9D-C876CAE9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28387"/>
            <a:ext cx="4270042" cy="397213"/>
          </a:xfrm>
          <a:prstGeom prst="rect">
            <a:avLst/>
          </a:prstGeom>
        </p:spPr>
      </p:pic>
      <p:pic>
        <p:nvPicPr>
          <p:cNvPr id="4" name="그림 3" descr="텍스트, 소프트웨어, 컴퓨터 아이콘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2A4E5E6-D44B-828E-772F-AC9D4C117B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931312"/>
            <a:ext cx="5342021" cy="2576412"/>
          </a:xfrm>
          <a:prstGeom prst="rect">
            <a:avLst/>
          </a:prstGeom>
        </p:spPr>
      </p:pic>
      <p:pic>
        <p:nvPicPr>
          <p:cNvPr id="8" name="그림 7" descr="텍스트, 인간의 얼굴, 스크린샷, 의류이(가) 표시된 사진&#10;&#10;자동 생성된 설명">
            <a:extLst>
              <a:ext uri="{FF2B5EF4-FFF2-40B4-BE49-F238E27FC236}">
                <a16:creationId xmlns:a16="http://schemas.microsoft.com/office/drawing/2014/main" id="{B3194F0D-85D5-E11A-AFDF-95D3C7FC2C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33" y="1419118"/>
            <a:ext cx="4978667" cy="37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4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493E67C1-09E1-FA60-8D45-3FFFB84DF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9423400" cy="101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등장인물 생성 </a:t>
            </a:r>
            <a:r>
              <a:rPr lang="en-US" altLang="ko-KR" sz="4100" b="1" dirty="0">
                <a:latin typeface="Arial"/>
                <a:ea typeface="Arial"/>
                <a:cs typeface="Arial"/>
                <a:sym typeface="Arial"/>
              </a:rPr>
              <a:t>- 2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F3DBC-5EAE-0C5A-0750-14A42579F9AD}"/>
              </a:ext>
            </a:extLst>
          </p:cNvPr>
          <p:cNvSpPr txBox="1"/>
          <p:nvPr/>
        </p:nvSpPr>
        <p:spPr>
          <a:xfrm>
            <a:off x="272714" y="6015531"/>
            <a:ext cx="1132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앞서 생성한 등장인물 삽화 샘플 중 작가가 대표 이미지를 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 관리 페이지로 이동 후 액션태그를 선택하여 추가 삽화 생성 후 다운로드 가능</a:t>
            </a:r>
            <a:r>
              <a:rPr lang="en-US" altLang="ko-KR" dirty="0"/>
              <a:t>(10</a:t>
            </a:r>
            <a:r>
              <a:rPr lang="ko-KR" altLang="en-US" dirty="0"/>
              <a:t>개 까지 보관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DB818-12A4-99A6-2E9D-C876CAE9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28387"/>
            <a:ext cx="4270042" cy="397213"/>
          </a:xfrm>
          <a:prstGeom prst="rect">
            <a:avLst/>
          </a:prstGeom>
        </p:spPr>
      </p:pic>
      <p:pic>
        <p:nvPicPr>
          <p:cNvPr id="14" name="그림 13" descr="텍스트, 인간의 얼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9027598-9520-40DA-1E30-39678ADC73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4" y="1903343"/>
            <a:ext cx="4973295" cy="2632350"/>
          </a:xfrm>
          <a:prstGeom prst="rect">
            <a:avLst/>
          </a:prstGeom>
        </p:spPr>
      </p:pic>
      <p:pic>
        <p:nvPicPr>
          <p:cNvPr id="16" name="그림 15" descr="텍스트, 인간의 얼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78A86E33-8931-F8D9-7A09-733A7E10DB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84" y="533539"/>
            <a:ext cx="5035229" cy="2632350"/>
          </a:xfrm>
          <a:prstGeom prst="rect">
            <a:avLst/>
          </a:prstGeom>
        </p:spPr>
      </p:pic>
      <p:pic>
        <p:nvPicPr>
          <p:cNvPr id="18" name="그림 17" descr="텍스트, 인간의 얼굴, 스크린샷, 여성이(가) 표시된 사진&#10;&#10;자동 생성된 설명">
            <a:extLst>
              <a:ext uri="{FF2B5EF4-FFF2-40B4-BE49-F238E27FC236}">
                <a16:creationId xmlns:a16="http://schemas.microsoft.com/office/drawing/2014/main" id="{E9FFA0A5-2B49-3FFA-64B7-976E2F558D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7" y="3329552"/>
            <a:ext cx="5016488" cy="26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960558" y="2967335"/>
            <a:ext cx="6455613" cy="1311442"/>
            <a:chOff x="2960558" y="2505671"/>
            <a:chExt cx="6455613" cy="1311442"/>
          </a:xfrm>
        </p:grpSpPr>
        <p:sp>
          <p:nvSpPr>
            <p:cNvPr id="17" name="TextBox 16"/>
            <p:cNvSpPr txBox="1"/>
            <p:nvPr/>
          </p:nvSpPr>
          <p:spPr>
            <a:xfrm>
              <a:off x="2960558" y="2505671"/>
              <a:ext cx="6455613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What will be done?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03634" y="3109227"/>
              <a:ext cx="18473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en-US" altLang="ko-KR" sz="4000" spc="-3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493E67C1-09E1-FA60-8D45-3FFFB84DF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9423400" cy="101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100" b="1" dirty="0">
                <a:latin typeface="Arial"/>
                <a:ea typeface="Arial"/>
                <a:cs typeface="Arial"/>
                <a:sym typeface="Arial"/>
              </a:rPr>
              <a:t>What will be done (Test</a:t>
            </a:r>
            <a:r>
              <a:rPr lang="ko-KR" altLang="en-US" sz="41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4100" b="1">
                <a:latin typeface="Arial"/>
                <a:ea typeface="Arial"/>
                <a:cs typeface="Arial"/>
                <a:sym typeface="Arial"/>
              </a:rPr>
              <a:t>Scenario)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F3DBC-5EAE-0C5A-0750-14A42579F9AD}"/>
              </a:ext>
            </a:extLst>
          </p:cNvPr>
          <p:cNvSpPr txBox="1"/>
          <p:nvPr/>
        </p:nvSpPr>
        <p:spPr>
          <a:xfrm>
            <a:off x="509732" y="4488209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전체 프로세스를 시연하는 테스트 시나리오 작성 예정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7DB818-12A4-99A6-2E9D-C876CAE9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228387"/>
            <a:ext cx="4270042" cy="397213"/>
          </a:xfrm>
          <a:prstGeom prst="rect">
            <a:avLst/>
          </a:prstGeom>
        </p:spPr>
      </p:pic>
      <p:pic>
        <p:nvPicPr>
          <p:cNvPr id="4" name="그림 3" descr="텍스트, 소프트웨어, 컴퓨터 아이콘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2A4E5E6-D44B-828E-772F-AC9D4C117B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2117558"/>
            <a:ext cx="3014527" cy="1598961"/>
          </a:xfrm>
          <a:prstGeom prst="rect">
            <a:avLst/>
          </a:prstGeom>
        </p:spPr>
      </p:pic>
      <p:pic>
        <p:nvPicPr>
          <p:cNvPr id="8" name="그림 7" descr="텍스트, 인간의 얼굴, 스크린샷, 의류이(가) 표시된 사진&#10;&#10;자동 생성된 설명">
            <a:extLst>
              <a:ext uri="{FF2B5EF4-FFF2-40B4-BE49-F238E27FC236}">
                <a16:creationId xmlns:a16="http://schemas.microsoft.com/office/drawing/2014/main" id="{B3194F0D-85D5-E11A-AFDF-95D3C7FC2C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32" y="1849666"/>
            <a:ext cx="2586230" cy="1933117"/>
          </a:xfrm>
          <a:prstGeom prst="rect">
            <a:avLst/>
          </a:prstGeom>
        </p:spPr>
      </p:pic>
      <p:pic>
        <p:nvPicPr>
          <p:cNvPr id="3" name="Picture 6" descr="맞, 화살표 아이콘 에 Dripicons">
            <a:extLst>
              <a:ext uri="{FF2B5EF4-FFF2-40B4-BE49-F238E27FC236}">
                <a16:creationId xmlns:a16="http://schemas.microsoft.com/office/drawing/2014/main" id="{A56C1312-A544-D034-A79C-64FB04B4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10" y="3043621"/>
            <a:ext cx="201296" cy="2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인간의 얼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CFB5DCC-E596-27B3-4698-C5C9FDDDD9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93" y="1814644"/>
            <a:ext cx="3434946" cy="1818107"/>
          </a:xfrm>
          <a:prstGeom prst="rect">
            <a:avLst/>
          </a:prstGeom>
        </p:spPr>
      </p:pic>
      <p:pic>
        <p:nvPicPr>
          <p:cNvPr id="7" name="그림 6" descr="텍스트, 인간의 얼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7E65510-9CF9-00EB-152E-237DA197A0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92" y="3973936"/>
            <a:ext cx="3477723" cy="1818107"/>
          </a:xfrm>
          <a:prstGeom prst="rect">
            <a:avLst/>
          </a:prstGeom>
        </p:spPr>
      </p:pic>
      <p:pic>
        <p:nvPicPr>
          <p:cNvPr id="10" name="그림 9" descr="텍스트, 인간의 얼굴, 스크린샷, 여성이(가) 표시된 사진&#10;&#10;자동 생성된 설명">
            <a:extLst>
              <a:ext uri="{FF2B5EF4-FFF2-40B4-BE49-F238E27FC236}">
                <a16:creationId xmlns:a16="http://schemas.microsoft.com/office/drawing/2014/main" id="{02142AF0-0C8F-6CFA-4066-A30D219279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05" y="4006849"/>
            <a:ext cx="3464779" cy="1818107"/>
          </a:xfrm>
          <a:prstGeom prst="rect">
            <a:avLst/>
          </a:prstGeom>
        </p:spPr>
      </p:pic>
      <p:pic>
        <p:nvPicPr>
          <p:cNvPr id="11" name="Picture 6" descr="맞, 화살표 아이콘 에 Dripicons">
            <a:extLst>
              <a:ext uri="{FF2B5EF4-FFF2-40B4-BE49-F238E27FC236}">
                <a16:creationId xmlns:a16="http://schemas.microsoft.com/office/drawing/2014/main" id="{B99DD4C9-7638-0C5C-E490-A23602B6F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88" y="3043621"/>
            <a:ext cx="201296" cy="2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맞, 화살표 아이콘 에 Dripicons">
            <a:extLst>
              <a:ext uri="{FF2B5EF4-FFF2-40B4-BE49-F238E27FC236}">
                <a16:creationId xmlns:a16="http://schemas.microsoft.com/office/drawing/2014/main" id="{4F08BCC3-7B69-3F67-9CB6-A21010E2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336905" y="3702695"/>
            <a:ext cx="201296" cy="2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맞, 화살표 아이콘 에 Dripicons">
            <a:extLst>
              <a:ext uri="{FF2B5EF4-FFF2-40B4-BE49-F238E27FC236}">
                <a16:creationId xmlns:a16="http://schemas.microsoft.com/office/drawing/2014/main" id="{35C7C21F-5D04-34D5-DD4E-8C399A51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386690" y="4903570"/>
            <a:ext cx="201296" cy="2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2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3162C040-52C6-784E-7E34-442791BFE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120" y="649605"/>
            <a:ext cx="6405880" cy="7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100" b="1" dirty="0" err="1"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ko-KR" sz="41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4100" b="1" dirty="0">
                <a:latin typeface="Arial"/>
                <a:ea typeface="Arial"/>
                <a:cs typeface="Arial"/>
                <a:sym typeface="Arial"/>
              </a:rPr>
              <a:t>will be done (AI) 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7C017E-E7D0-8A72-FB0D-2D0D3C4C5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9" y="1361440"/>
            <a:ext cx="4270042" cy="397213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F288CE6-C07E-79FA-4003-81E75E0C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2923679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실제로 </a:t>
            </a:r>
            <a:r>
              <a:rPr lang="en-US" altLang="ko-KR" dirty="0"/>
              <a:t>web platform</a:t>
            </a:r>
            <a:r>
              <a:rPr lang="ko-KR" altLang="en-US" dirty="0"/>
              <a:t>과 연동하여 정상 작동하는지 확인이 필요하다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5C31F5-73F9-F22A-82C5-8A2A815158D4}"/>
              </a:ext>
            </a:extLst>
          </p:cNvPr>
          <p:cNvSpPr txBox="1">
            <a:spLocks/>
          </p:cNvSpPr>
          <p:nvPr/>
        </p:nvSpPr>
        <p:spPr>
          <a:xfrm>
            <a:off x="706120" y="1693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학습 연동</a:t>
            </a:r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AF27F79B-761A-7AD5-4D9B-20E242EDF9FB}"/>
              </a:ext>
            </a:extLst>
          </p:cNvPr>
          <p:cNvSpPr txBox="1">
            <a:spLocks/>
          </p:cNvSpPr>
          <p:nvPr/>
        </p:nvSpPr>
        <p:spPr>
          <a:xfrm>
            <a:off x="706120" y="3773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Prompt setting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A0E271A-3053-3E5A-C4A3-C1699672CBD9}"/>
              </a:ext>
            </a:extLst>
          </p:cNvPr>
          <p:cNvSpPr txBox="1">
            <a:spLocks/>
          </p:cNvSpPr>
          <p:nvPr/>
        </p:nvSpPr>
        <p:spPr>
          <a:xfrm>
            <a:off x="838200" y="50147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/>
              <a:t>AI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에 따라서 </a:t>
            </a:r>
            <a:r>
              <a:rPr lang="en-US" altLang="ko-KR" dirty="0"/>
              <a:t>sample </a:t>
            </a:r>
            <a:r>
              <a:rPr lang="ko-KR" altLang="en-US" dirty="0"/>
              <a:t>복제 </a:t>
            </a:r>
            <a:r>
              <a:rPr lang="en-US" altLang="ko-KR" dirty="0"/>
              <a:t>prompt</a:t>
            </a:r>
            <a:r>
              <a:rPr lang="ko-KR" altLang="en-US" dirty="0"/>
              <a:t>를 설정할 필요가 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950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7">
            <a:extLst>
              <a:ext uri="{FF2B5EF4-FFF2-40B4-BE49-F238E27FC236}">
                <a16:creationId xmlns:a16="http://schemas.microsoft.com/office/drawing/2014/main" id="{3162C040-52C6-784E-7E34-442791BFE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120" y="649605"/>
            <a:ext cx="6405880" cy="7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100" b="1" dirty="0" err="1"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ko-KR" sz="41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4100" b="1" dirty="0">
                <a:latin typeface="Arial"/>
                <a:ea typeface="Arial"/>
                <a:cs typeface="Arial"/>
                <a:sym typeface="Arial"/>
              </a:rPr>
              <a:t>will be done (AI) </a:t>
            </a:r>
            <a:endParaRPr sz="41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7C017E-E7D0-8A72-FB0D-2D0D3C4C5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9" y="1361440"/>
            <a:ext cx="4270042" cy="397213"/>
          </a:xfrm>
          <a:prstGeom prst="rect">
            <a:avLst/>
          </a:prstGeom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C76E0750-2217-F61A-5688-3114DAC435C7}"/>
              </a:ext>
            </a:extLst>
          </p:cNvPr>
          <p:cNvSpPr txBox="1">
            <a:spLocks/>
          </p:cNvSpPr>
          <p:nvPr/>
        </p:nvSpPr>
        <p:spPr>
          <a:xfrm>
            <a:off x="651359" y="17050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Model</a:t>
            </a:r>
            <a:r>
              <a:rPr lang="ko-KR" altLang="en-US" dirty="0"/>
              <a:t> 선정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3EA9AF0-6890-8EF2-A722-68ECED58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297709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현재 사용하는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model </a:t>
            </a:r>
            <a:r>
              <a:rPr lang="ko-KR" altLang="en-US" dirty="0"/>
              <a:t>중에서 최종적으로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model</a:t>
            </a:r>
            <a:r>
              <a:rPr lang="ko-KR" altLang="en-US" dirty="0"/>
              <a:t>을 선정해야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07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570614" y="2562151"/>
            <a:ext cx="3052439" cy="1703144"/>
            <a:chOff x="4570614" y="2100487"/>
            <a:chExt cx="3052439" cy="1703144"/>
          </a:xfrm>
        </p:grpSpPr>
        <p:sp>
          <p:nvSpPr>
            <p:cNvPr id="7" name="TextBox 6"/>
            <p:cNvSpPr txBox="1"/>
            <p:nvPr/>
          </p:nvSpPr>
          <p:spPr>
            <a:xfrm>
              <a:off x="4570614" y="2100487"/>
              <a:ext cx="3052439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AI model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04535" y="3109227"/>
              <a:ext cx="335280" cy="6944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en-US" altLang="ko-KR" sz="4000" spc="-3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52361B-FC9F-3675-FFA4-94B85AD2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600" dirty="0">
                <a:solidFill>
                  <a:schemeClr val="bg1"/>
                </a:solidFill>
              </a:rPr>
              <a:t>사용하고 있는 모델 </a:t>
            </a:r>
            <a:r>
              <a:rPr lang="en-US" altLang="ko-KR" sz="6600" dirty="0">
                <a:solidFill>
                  <a:schemeClr val="bg1"/>
                </a:solidFill>
              </a:rPr>
              <a:t>5</a:t>
            </a:r>
            <a:r>
              <a:rPr lang="ko-KR" altLang="en-US" sz="6600" dirty="0">
                <a:solidFill>
                  <a:schemeClr val="bg1"/>
                </a:solidFill>
              </a:rPr>
              <a:t>가지</a:t>
            </a:r>
            <a:endParaRPr lang="ko-KR" alt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1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218293-6094-5A5A-F736-A46FF1BA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565731" cy="1481328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사용하고 있는 모델</a:t>
            </a:r>
          </a:p>
        </p:txBody>
      </p:sp>
      <p:sp>
        <p:nvSpPr>
          <p:cNvPr id="51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87D96A8-68B4-7E08-EBE2-A9DD8DB5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7192264" cy="3547872"/>
          </a:xfrm>
        </p:spPr>
        <p:txBody>
          <a:bodyPr anchor="t">
            <a:normAutofit/>
          </a:bodyPr>
          <a:lstStyle/>
          <a:p>
            <a:r>
              <a:rPr lang="en-US" altLang="ko-KR" sz="2400" dirty="0" err="1"/>
              <a:t>RevAnimate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midjourney</a:t>
            </a:r>
            <a:r>
              <a:rPr lang="en-US" altLang="ko-KR" sz="2400" dirty="0"/>
              <a:t> style</a:t>
            </a:r>
          </a:p>
          <a:p>
            <a:r>
              <a:rPr lang="en-US" altLang="ko-KR" sz="2400" dirty="0" err="1"/>
              <a:t>Pastelboys</a:t>
            </a:r>
            <a:r>
              <a:rPr lang="en-US" altLang="ko-KR" sz="2400" dirty="0"/>
              <a:t> : anime style</a:t>
            </a:r>
          </a:p>
          <a:p>
            <a:r>
              <a:rPr lang="en-US" altLang="ko-KR" sz="2400" dirty="0" err="1"/>
              <a:t>Dreamshaper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midjourney</a:t>
            </a:r>
            <a:r>
              <a:rPr lang="en-US" altLang="ko-KR" sz="2400" dirty="0"/>
              <a:t> style</a:t>
            </a:r>
          </a:p>
          <a:p>
            <a:r>
              <a:rPr lang="en-US" altLang="ko-KR" sz="2400" dirty="0" err="1"/>
              <a:t>Meinamix</a:t>
            </a:r>
            <a:r>
              <a:rPr lang="en-US" altLang="ko-KR" sz="2400" dirty="0"/>
              <a:t> : anime style</a:t>
            </a:r>
          </a:p>
          <a:p>
            <a:r>
              <a:rPr lang="en-US" altLang="ko-KR" sz="2400" dirty="0"/>
              <a:t>Counterfeit : anime style</a:t>
            </a:r>
          </a:p>
          <a:p>
            <a:endParaRPr 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A94B0-140B-1223-C91C-CE56F396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791824" y="5032878"/>
            <a:ext cx="8322201" cy="17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0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18293-6094-5A5A-F736-A46FF1BA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565731" cy="1481328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사용하고 있는 모델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87D96A8-68B4-7E08-EBE2-A9DD8DB5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9004131" cy="3547872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선정 이유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작가의 선호도를 고려한 다양한 작화를 생성하는 것이 목적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실험 해본 결과</a:t>
            </a:r>
            <a:r>
              <a:rPr lang="en-US" altLang="ko-KR" sz="2400" dirty="0"/>
              <a:t>, </a:t>
            </a:r>
            <a:r>
              <a:rPr lang="ko-KR" altLang="en-US" sz="2400" dirty="0"/>
              <a:t>위의 </a:t>
            </a:r>
            <a:r>
              <a:rPr lang="en-US" altLang="ko-KR" sz="2400" dirty="0"/>
              <a:t>5</a:t>
            </a:r>
            <a:r>
              <a:rPr lang="ko-KR" altLang="en-US" sz="2400" dirty="0"/>
              <a:t>개의 </a:t>
            </a:r>
            <a:r>
              <a:rPr lang="en-US" altLang="ko-KR" sz="2400" dirty="0"/>
              <a:t>model</a:t>
            </a:r>
            <a:r>
              <a:rPr lang="ko-KR" altLang="en-US" sz="2400" dirty="0"/>
              <a:t>이 선정되었고</a:t>
            </a:r>
            <a:r>
              <a:rPr lang="en-US" altLang="ko-KR" sz="2400" dirty="0"/>
              <a:t> </a:t>
            </a:r>
            <a:r>
              <a:rPr lang="ko-KR" altLang="en-US" sz="2400" dirty="0"/>
              <a:t>이 중 </a:t>
            </a:r>
            <a:r>
              <a:rPr lang="en-US" altLang="ko-KR" sz="2400" dirty="0"/>
              <a:t>4</a:t>
            </a:r>
            <a:r>
              <a:rPr lang="ko-KR" altLang="en-US" sz="2400" dirty="0"/>
              <a:t>개의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사용할 예정</a:t>
            </a:r>
            <a:r>
              <a:rPr lang="en-US" altLang="ko-KR" sz="2400" dirty="0"/>
              <a:t>.</a:t>
            </a:r>
          </a:p>
          <a:p>
            <a:endParaRPr 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96DC8-83A4-CB7D-91D7-8651DC78F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7" y="1993942"/>
            <a:ext cx="4270042" cy="3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52361B-FC9F-3675-FFA4-94B85AD2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Prompt </a:t>
            </a:r>
            <a:r>
              <a:rPr lang="ko-KR" altLang="en-US" sz="6600" dirty="0">
                <a:solidFill>
                  <a:schemeClr val="bg1"/>
                </a:solidFill>
              </a:rPr>
              <a:t>실험</a:t>
            </a:r>
            <a:endParaRPr lang="ko-KR" alt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86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18293-6094-5A5A-F736-A46FF1BA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565731" cy="1481328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Prompt </a:t>
            </a:r>
            <a:r>
              <a:rPr lang="ko-KR" altLang="en-US" sz="5400" dirty="0"/>
              <a:t>실험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87D96A8-68B4-7E08-EBE2-A9DD8DB5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9004131" cy="3547872"/>
          </a:xfrm>
        </p:spPr>
        <p:txBody>
          <a:bodyPr anchor="t">
            <a:normAutofit/>
          </a:bodyPr>
          <a:lstStyle/>
          <a:p>
            <a:r>
              <a:rPr lang="en-US" altLang="ko-KR" sz="2400" dirty="0"/>
              <a:t>Sample </a:t>
            </a:r>
            <a:r>
              <a:rPr lang="ko-KR" altLang="en-US" sz="2400" dirty="0"/>
              <a:t>복제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성능을 유지하면서 대표 이미지를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20</a:t>
            </a:r>
            <a:r>
              <a:rPr lang="ko-KR" altLang="en-US" sz="2400" dirty="0"/>
              <a:t>장 정도 복제해야 된다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실험을 통해 다음의 </a:t>
            </a:r>
            <a:r>
              <a:rPr lang="en-US" altLang="ko-KR" sz="2400" dirty="0"/>
              <a:t>prompt</a:t>
            </a:r>
            <a:r>
              <a:rPr lang="ko-KR" altLang="en-US" sz="2400" dirty="0"/>
              <a:t>를 선정함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그리고 성능을 유지하면서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동일한 인물이 나오는 걸 확인함</a:t>
            </a:r>
            <a:r>
              <a:rPr lang="en-US" altLang="ko-KR" sz="2400" dirty="0"/>
              <a:t>.</a:t>
            </a:r>
          </a:p>
          <a:p>
            <a:endParaRPr 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96DC8-83A4-CB7D-91D7-8651DC78F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7" y="1993942"/>
            <a:ext cx="4270042" cy="3972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2BEBA0-6258-8A80-00C8-F203DD01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5837"/>
            <a:ext cx="4708545" cy="53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4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52361B-FC9F-3675-FFA4-94B85AD2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out </a:t>
            </a:r>
            <a:r>
              <a:rPr lang="ko-KR" alt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해결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508</Words>
  <Application>Microsoft Office PowerPoint</Application>
  <PresentationFormat>와이드스크린</PresentationFormat>
  <Paragraphs>103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사용하고 있는 모델 5가지</vt:lpstr>
      <vt:lpstr>사용하고 있는 모델</vt:lpstr>
      <vt:lpstr>사용하고 있는 모델</vt:lpstr>
      <vt:lpstr>Prompt 실험</vt:lpstr>
      <vt:lpstr>Prompt 실험</vt:lpstr>
      <vt:lpstr>Time out 해결</vt:lpstr>
      <vt:lpstr>Time out 해결</vt:lpstr>
      <vt:lpstr>학습 코드</vt:lpstr>
      <vt:lpstr>학습 코드</vt:lpstr>
      <vt:lpstr>PowerPoint 프레젠테이션</vt:lpstr>
      <vt:lpstr>Login</vt:lpstr>
      <vt:lpstr>회원가입</vt:lpstr>
      <vt:lpstr>아이디 찾기, 비밀번호 찾기 </vt:lpstr>
      <vt:lpstr>아이디 찾기, 비밀번호 찾기 - 메일인증</vt:lpstr>
      <vt:lpstr>시스템 코드 관리</vt:lpstr>
      <vt:lpstr>메뉴 관리</vt:lpstr>
      <vt:lpstr>사용자 관리</vt:lpstr>
      <vt:lpstr>작품 및 에피소드 등록</vt:lpstr>
      <vt:lpstr>등장인물 생성 - 1</vt:lpstr>
      <vt:lpstr>등장인물 생성 - 2</vt:lpstr>
      <vt:lpstr>PowerPoint 프레젠테이션</vt:lpstr>
      <vt:lpstr>What will be done (Test Scenario)</vt:lpstr>
      <vt:lpstr>What will be done (AI) </vt:lpstr>
      <vt:lpstr>What will be done (AI)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고범석</dc:creator>
  <cp:lastModifiedBy>jung jaehyun</cp:lastModifiedBy>
  <cp:revision>10</cp:revision>
  <dcterms:created xsi:type="dcterms:W3CDTF">2023-03-28T07:28:54Z</dcterms:created>
  <dcterms:modified xsi:type="dcterms:W3CDTF">2023-05-10T06:27:18Z</dcterms:modified>
  <cp:version/>
</cp:coreProperties>
</file>