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8" r:id="rId3"/>
    <p:sldId id="269" r:id="rId4"/>
    <p:sldId id="326" r:id="rId5"/>
    <p:sldId id="270" r:id="rId6"/>
    <p:sldId id="327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ACC56-7675-869D-81D4-30089982C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69DBD-D9D2-D430-E989-E722A189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CB047-F84C-7B20-C2C4-D8BC4D2B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2A2C-E304-F200-3703-3E247683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B2679-18BE-5053-97A8-19E78F6D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99D59-1BEA-05FC-5F16-E225A6A4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B89C2-09B5-BE8A-47CC-2AA1735D3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0CE16-8C48-5A2E-55B6-B326D034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6FF4-EE0A-9E6B-86DF-503ABE72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75AE-74EC-A2E0-BED0-E37F2418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4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0E3B00-A53C-5E55-F529-5C5A0E042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69D51-7EAE-2B20-68E9-5D79332C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3AC49-A096-C10E-776B-CC503956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C2644-DAFD-8321-9DB0-534ADECA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08E2B-EA4A-1CCB-D120-FA4042B7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5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FF6F4-8A6E-994A-8368-B789DBDF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16703-3889-1D8C-5408-DB59A8D7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7A253-E671-D81B-B9DC-8F316E0E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7E199-D90C-2337-C569-3DD6A3A6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88022-E5D5-684F-EED5-BA2E3B2B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D6C7-1978-5E12-6849-7767E5D4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77B98-6E2C-31C7-42E3-2CA688F8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7EAC7-D58A-CD59-A7EF-792EBEA2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BD649-BEF7-9725-CA0E-7F6D8AB2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5D707-87F2-CD47-4A34-238927FB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4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AE834-158D-628A-6003-D9B543D0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9F33E-2A4E-BD70-ED8D-1B72B3BCF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E70A7-021A-7713-8063-D3D00007D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B22F2-8CCD-6352-101B-6DE6AD55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79D7D-C2BC-CA34-2398-DF46ED6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621A9-53E3-28C3-A412-708422C9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667E8-2709-6D49-C3BD-ADC7CCD2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829FD-56FC-4978-C389-B5E321A2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17CEA1-5ED2-9B23-B980-FE2D3EE6C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C9274D-4B41-F12C-3EF6-D3F290B0B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071D5A-70B1-73CC-6DDB-BD4B52043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A4E0E-DCB5-9A1E-4784-CE9830C3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4E9E3-C029-30D1-CF83-9FA031F0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0923C3-8659-43A8-C42C-62F6CE6D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6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6E7F4-5A88-7CE0-9A39-B4F58D04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FEA817-3A8F-E4B4-1E44-08957C1A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29530-25EF-0D91-E5A0-29F6478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24BF1F-AC48-CA24-DE7B-B3187057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17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3142AC-03D3-1BBE-83E0-6BFB40A3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82863-F2C1-1EA5-35F6-B262EBB8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D0E32-D96B-D6E9-8920-FEF64062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4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14679-CC6C-5724-FCCD-88D1B524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6CA03-57A4-EB67-0ED2-FBCF2A04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BD0B3-7619-0C9E-206C-BE3390B9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2D6A-0787-20F3-D5DC-006BA1B5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2418F-C7CA-751B-3D38-A3F2E492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CE218-C13F-FAF8-33DD-6B315411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BD9B-CA58-45DE-14BF-57A9E3EF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753743-4399-6B70-C1F4-9C3183A47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0A618-A2CE-BDA7-A577-19430E6FF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CA6AC-581D-5FF1-ADEA-BF542314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BF907-739D-BBDC-95B0-F7782B0C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88D1D-9D72-46BC-82BB-0F48B214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6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557E63-A643-DA38-9975-4199B557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B338F-CA4B-EB64-AEF2-00DFE8F42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33082-08E9-8926-FB17-1BF3AED94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92D2-01BA-4985-B737-0774CD5BD4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20737-63F4-898E-92CF-EC317B847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2394A-F2F8-62B9-7247-2DA80F929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D3D9-0E03-4744-BB86-695CA6F6B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e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e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e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7.png"/><Relationship Id="rId5" Type="http://schemas.openxmlformats.org/officeDocument/2006/relationships/image" Target="../media/image20.jpe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microsoft.com/office/2007/relationships/hdphoto" Target="../media/hdphoto1.wdp"/><Relationship Id="rId4" Type="http://schemas.openxmlformats.org/officeDocument/2006/relationships/image" Target="../media/image20.jpe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10" Type="http://schemas.openxmlformats.org/officeDocument/2006/relationships/image" Target="../media/image18.jpeg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11D6C-443A-B028-BB93-F1ADCEE4F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Progress report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514531-3609-6485-CA55-22DC3C7FE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05.18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26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57FB27-BA7F-0485-ABEA-037CAA3E126A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</a:p>
        </p:txBody>
      </p:sp>
      <p:pic>
        <p:nvPicPr>
          <p:cNvPr id="2060" name="Picture 12" descr="Ai, 인, 정보, 칩, 기술, cpu 아이콘 에 Artificial Intelligence">
            <a:extLst>
              <a:ext uri="{FF2B5EF4-FFF2-40B4-BE49-F238E27FC236}">
                <a16:creationId xmlns:a16="http://schemas.microsoft.com/office/drawing/2014/main" id="{7D44A064-622A-9798-D06D-B11BD23B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10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, 인, 정보, 칩, 기술, cpu 아이콘 에 Artificial Intelligence">
            <a:extLst>
              <a:ext uri="{FF2B5EF4-FFF2-40B4-BE49-F238E27FC236}">
                <a16:creationId xmlns:a16="http://schemas.microsoft.com/office/drawing/2014/main" id="{84F37E07-FF93-F3FC-1B63-13375C72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97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i, 인, 정보, 칩, 기술, cpu 아이콘 에 Artificial Intelligence">
            <a:extLst>
              <a:ext uri="{FF2B5EF4-FFF2-40B4-BE49-F238E27FC236}">
                <a16:creationId xmlns:a16="http://schemas.microsoft.com/office/drawing/2014/main" id="{32959488-DC3E-A6DE-8F26-DFC0BD915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84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i, 인, 정보, 칩, 기술, cpu 아이콘 에 Artificial Intelligence">
            <a:extLst>
              <a:ext uri="{FF2B5EF4-FFF2-40B4-BE49-F238E27FC236}">
                <a16:creationId xmlns:a16="http://schemas.microsoft.com/office/drawing/2014/main" id="{98461451-8BCD-C0F3-FEE8-3E6E3E4E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71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he Truth about Text-to-Image AI Art: Our Experience with Mid Journey and  Stable Diffusion - Chandler Nguyen">
            <a:extLst>
              <a:ext uri="{FF2B5EF4-FFF2-40B4-BE49-F238E27FC236}">
                <a16:creationId xmlns:a16="http://schemas.microsoft.com/office/drawing/2014/main" id="{7A1819A4-2234-0BB5-586A-3A2FA1A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21" y="5039427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루피 예찬론">
            <a:extLst>
              <a:ext uri="{FF2B5EF4-FFF2-40B4-BE49-F238E27FC236}">
                <a16:creationId xmlns:a16="http://schemas.microsoft.com/office/drawing/2014/main" id="{15913CA3-EB66-39AF-D3F9-505C0812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575" y="5039428"/>
            <a:ext cx="1840323" cy="1519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0EACA9-8A14-3D63-7402-9F0D4D172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09" y="4990724"/>
            <a:ext cx="161734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2" name="Picture 24" descr="드래곤 볼 신장판 - 토리야마 아키라 - 웹툰 - 레진코믹스">
            <a:extLst>
              <a:ext uri="{FF2B5EF4-FFF2-40B4-BE49-F238E27FC236}">
                <a16:creationId xmlns:a16="http://schemas.microsoft.com/office/drawing/2014/main" id="{7303EBF5-A974-7E96-DC24-FF09CEE5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66" y="4990724"/>
            <a:ext cx="153019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72C0CE19-3465-1920-64C0-75581F6F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6745" y="4461999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579B1E3A-F709-C7B8-14E8-9AC9A97F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97746" y="4461998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32264558-FD3E-DEDC-2DDB-ACD87A7B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52413" y="4458754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E5DE9A1B-82AB-B166-DA04-B46048E9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41376" y="4458753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9ABEC4D-CF9F-8EEC-172F-E7A57803CB66}"/>
              </a:ext>
            </a:extLst>
          </p:cNvPr>
          <p:cNvGrpSpPr/>
          <p:nvPr/>
        </p:nvGrpSpPr>
        <p:grpSpPr>
          <a:xfrm>
            <a:off x="3581006" y="1552316"/>
            <a:ext cx="5942813" cy="795473"/>
            <a:chOff x="3159760" y="1854995"/>
            <a:chExt cx="5942813" cy="795473"/>
          </a:xfrm>
        </p:grpSpPr>
        <p:pic>
          <p:nvPicPr>
            <p:cNvPr id="2076" name="Picture 28" descr="태그 아이콘 에 Sympletts">
              <a:extLst>
                <a:ext uri="{FF2B5EF4-FFF2-40B4-BE49-F238E27FC236}">
                  <a16:creationId xmlns:a16="http://schemas.microsoft.com/office/drawing/2014/main" id="{E336D712-C06E-A799-856C-B069E686F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760" y="1854995"/>
              <a:ext cx="795473" cy="795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FF3FB6-C548-B176-4E97-2ED2745FC1E2}"/>
                </a:ext>
              </a:extLst>
            </p:cNvPr>
            <p:cNvSpPr txBox="1"/>
            <p:nvPr/>
          </p:nvSpPr>
          <p:spPr>
            <a:xfrm>
              <a:off x="4002253" y="1975197"/>
              <a:ext cx="510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성별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머리카락 색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눈동자 색 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etc.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4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84C05D54-5E4F-E2AA-6820-ECF3168C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59676" y="2411662"/>
            <a:ext cx="703688" cy="7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5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57FB27-BA7F-0485-ABEA-037CAA3E126A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964EA6-EA83-8EF4-438D-3576FD11C2DD}"/>
              </a:ext>
            </a:extLst>
          </p:cNvPr>
          <p:cNvGrpSpPr/>
          <p:nvPr/>
        </p:nvGrpSpPr>
        <p:grpSpPr>
          <a:xfrm>
            <a:off x="7599801" y="425341"/>
            <a:ext cx="4084199" cy="2310391"/>
            <a:chOff x="1727321" y="1552316"/>
            <a:chExt cx="8011142" cy="5055755"/>
          </a:xfrm>
        </p:grpSpPr>
        <p:pic>
          <p:nvPicPr>
            <p:cNvPr id="2060" name="Picture 12" descr="Ai, 인, 정보, 칩, 기술, cpu 아이콘 에 Artificial Intelligence">
              <a:extLst>
                <a:ext uri="{FF2B5EF4-FFF2-40B4-BE49-F238E27FC236}">
                  <a16:creationId xmlns:a16="http://schemas.microsoft.com/office/drawing/2014/main" id="{7D44A064-622A-9798-D06D-B11BD23B5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710" y="3186500"/>
              <a:ext cx="11620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Ai, 인, 정보, 칩, 기술, cpu 아이콘 에 Artificial Intelligence">
              <a:extLst>
                <a:ext uri="{FF2B5EF4-FFF2-40B4-BE49-F238E27FC236}">
                  <a16:creationId xmlns:a16="http://schemas.microsoft.com/office/drawing/2014/main" id="{84F37E07-FF93-F3FC-1B63-13375C722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897" y="3186500"/>
              <a:ext cx="11620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Ai, 인, 정보, 칩, 기술, cpu 아이콘 에 Artificial Intelligence">
              <a:extLst>
                <a:ext uri="{FF2B5EF4-FFF2-40B4-BE49-F238E27FC236}">
                  <a16:creationId xmlns:a16="http://schemas.microsoft.com/office/drawing/2014/main" id="{32959488-DC3E-A6DE-8F26-DFC0BD915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084" y="3186500"/>
              <a:ext cx="11620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Ai, 인, 정보, 칩, 기술, cpu 아이콘 에 Artificial Intelligence">
              <a:extLst>
                <a:ext uri="{FF2B5EF4-FFF2-40B4-BE49-F238E27FC236}">
                  <a16:creationId xmlns:a16="http://schemas.microsoft.com/office/drawing/2014/main" id="{98461451-8BCD-C0F3-FEE8-3E6E3E4EA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71" y="3186500"/>
              <a:ext cx="11620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The Truth about Text-to-Image AI Art: Our Experience with Mid Journey and  Stable Diffusion - Chandler Nguyen">
              <a:extLst>
                <a:ext uri="{FF2B5EF4-FFF2-40B4-BE49-F238E27FC236}">
                  <a16:creationId xmlns:a16="http://schemas.microsoft.com/office/drawing/2014/main" id="{7A1819A4-2234-0BB5-586A-3A2FA1A9F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321" y="5039427"/>
              <a:ext cx="1519943" cy="151994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루피 예찬론">
              <a:extLst>
                <a:ext uri="{FF2B5EF4-FFF2-40B4-BE49-F238E27FC236}">
                  <a16:creationId xmlns:a16="http://schemas.microsoft.com/office/drawing/2014/main" id="{15913CA3-EB66-39AF-D3F9-505C0812B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575" y="5039428"/>
              <a:ext cx="1840323" cy="151994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D0EACA9-8A14-3D63-7402-9F0D4D172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209" y="4990724"/>
              <a:ext cx="1617347" cy="16173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072" name="Picture 24" descr="드래곤 볼 신장판 - 토리야마 아키라 - 웹툰 - 레진코믹스">
              <a:extLst>
                <a:ext uri="{FF2B5EF4-FFF2-40B4-BE49-F238E27FC236}">
                  <a16:creationId xmlns:a16="http://schemas.microsoft.com/office/drawing/2014/main" id="{7303EBF5-A974-7E96-DC24-FF09CEE51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66" y="4990724"/>
              <a:ext cx="1530197" cy="16173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72C0CE19-3465-1920-64C0-75581F6F8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346745" y="4461999"/>
              <a:ext cx="463979" cy="463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579B1E3A-F709-C7B8-14E8-9AC9A97FC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397746" y="4461998"/>
              <a:ext cx="463979" cy="463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32264558-FD3E-DEDC-2DDB-ACD87A7BF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52413" y="4458754"/>
              <a:ext cx="463979" cy="463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E5DE9A1B-82AB-B166-DA04-B46048E9D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741376" y="4458753"/>
              <a:ext cx="463979" cy="463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9ABEC4D-CF9F-8EEC-172F-E7A57803CB66}"/>
                </a:ext>
              </a:extLst>
            </p:cNvPr>
            <p:cNvGrpSpPr/>
            <p:nvPr/>
          </p:nvGrpSpPr>
          <p:grpSpPr>
            <a:xfrm>
              <a:off x="3581006" y="1552316"/>
              <a:ext cx="5942813" cy="795473"/>
              <a:chOff x="3159760" y="1854995"/>
              <a:chExt cx="5942813" cy="795473"/>
            </a:xfrm>
          </p:grpSpPr>
          <p:pic>
            <p:nvPicPr>
              <p:cNvPr id="2076" name="Picture 28" descr="태그 아이콘 에 Sympletts">
                <a:extLst>
                  <a:ext uri="{FF2B5EF4-FFF2-40B4-BE49-F238E27FC236}">
                    <a16:creationId xmlns:a16="http://schemas.microsoft.com/office/drawing/2014/main" id="{E336D712-C06E-A799-856C-B069E686FD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9760" y="1854995"/>
                <a:ext cx="795473" cy="795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FF3FB6-C548-B176-4E97-2ED2745FC1E2}"/>
                  </a:ext>
                </a:extLst>
              </p:cNvPr>
              <p:cNvSpPr txBox="1"/>
              <p:nvPr/>
            </p:nvSpPr>
            <p:spPr>
              <a:xfrm>
                <a:off x="4002253" y="1975197"/>
                <a:ext cx="5100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r>
                  <a:rPr lang="ko-KR" altLang="en-US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성별</a:t>
                </a:r>
                <a:r>
                  <a:rPr lang="en-US" altLang="ko-KR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머리카락 색</a:t>
                </a:r>
                <a:r>
                  <a:rPr lang="en-US" altLang="ko-KR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눈동자 색 </a:t>
                </a:r>
                <a:r>
                  <a:rPr lang="en-US" altLang="ko-KR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etc.</a:t>
                </a:r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14" name="Picture 2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84C05D54-5E4F-E2AA-6820-ECF3168CA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59676" y="2411662"/>
              <a:ext cx="703688" cy="703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B1ABB2-1DA9-947B-31E5-E786E8DD0E59}"/>
              </a:ext>
            </a:extLst>
          </p:cNvPr>
          <p:cNvSpPr txBox="1"/>
          <p:nvPr/>
        </p:nvSpPr>
        <p:spPr>
          <a:xfrm>
            <a:off x="945986" y="4152821"/>
            <a:ext cx="59842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언제까지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뽑나요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그림 생성에 걸리는 시간은 총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 정도로 외주를 맡겼을 때보다 매우 짧은 시간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만족할 때까지 뽑는다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B417D-E975-ADFB-268F-015E21ADE362}"/>
              </a:ext>
            </a:extLst>
          </p:cNvPr>
          <p:cNvSpPr txBox="1"/>
          <p:nvPr/>
        </p:nvSpPr>
        <p:spPr>
          <a:xfrm>
            <a:off x="945986" y="1765861"/>
            <a:ext cx="6235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작화를 고려할 수 있나요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작화를 고려하여 각각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개씩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anime style , mid-journey style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57FB27-BA7F-0485-ABEA-037CAA3E126A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964EA6-EA83-8EF4-438D-3576FD11C2DD}"/>
              </a:ext>
            </a:extLst>
          </p:cNvPr>
          <p:cNvGrpSpPr/>
          <p:nvPr/>
        </p:nvGrpSpPr>
        <p:grpSpPr>
          <a:xfrm>
            <a:off x="7599801" y="425341"/>
            <a:ext cx="4084199" cy="2310391"/>
            <a:chOff x="1727321" y="1552316"/>
            <a:chExt cx="8011142" cy="5055755"/>
          </a:xfrm>
        </p:grpSpPr>
        <p:pic>
          <p:nvPicPr>
            <p:cNvPr id="2060" name="Picture 12" descr="Ai, 인, 정보, 칩, 기술, cpu 아이콘 에 Artificial Intelligence">
              <a:extLst>
                <a:ext uri="{FF2B5EF4-FFF2-40B4-BE49-F238E27FC236}">
                  <a16:creationId xmlns:a16="http://schemas.microsoft.com/office/drawing/2014/main" id="{7D44A064-622A-9798-D06D-B11BD23B5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710" y="3186500"/>
              <a:ext cx="11620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Ai, 인, 정보, 칩, 기술, cpu 아이콘 에 Artificial Intelligence">
              <a:extLst>
                <a:ext uri="{FF2B5EF4-FFF2-40B4-BE49-F238E27FC236}">
                  <a16:creationId xmlns:a16="http://schemas.microsoft.com/office/drawing/2014/main" id="{84F37E07-FF93-F3FC-1B63-13375C722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897" y="3186500"/>
              <a:ext cx="11620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Ai, 인, 정보, 칩, 기술, cpu 아이콘 에 Artificial Intelligence">
              <a:extLst>
                <a:ext uri="{FF2B5EF4-FFF2-40B4-BE49-F238E27FC236}">
                  <a16:creationId xmlns:a16="http://schemas.microsoft.com/office/drawing/2014/main" id="{32959488-DC3E-A6DE-8F26-DFC0BD915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084" y="3186500"/>
              <a:ext cx="11620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Ai, 인, 정보, 칩, 기술, cpu 아이콘 에 Artificial Intelligence">
              <a:extLst>
                <a:ext uri="{FF2B5EF4-FFF2-40B4-BE49-F238E27FC236}">
                  <a16:creationId xmlns:a16="http://schemas.microsoft.com/office/drawing/2014/main" id="{98461451-8BCD-C0F3-FEE8-3E6E3E4EA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271" y="3186500"/>
              <a:ext cx="11620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The Truth about Text-to-Image AI Art: Our Experience with Mid Journey and  Stable Diffusion - Chandler Nguyen">
              <a:extLst>
                <a:ext uri="{FF2B5EF4-FFF2-40B4-BE49-F238E27FC236}">
                  <a16:creationId xmlns:a16="http://schemas.microsoft.com/office/drawing/2014/main" id="{7A1819A4-2234-0BB5-586A-3A2FA1A9F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321" y="5039427"/>
              <a:ext cx="1519943" cy="151994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루피 예찬론">
              <a:extLst>
                <a:ext uri="{FF2B5EF4-FFF2-40B4-BE49-F238E27FC236}">
                  <a16:creationId xmlns:a16="http://schemas.microsoft.com/office/drawing/2014/main" id="{15913CA3-EB66-39AF-D3F9-505C0812B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575" y="5039428"/>
              <a:ext cx="1840323" cy="151994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D0EACA9-8A14-3D63-7402-9F0D4D172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209" y="4990724"/>
              <a:ext cx="1617347" cy="16173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072" name="Picture 24" descr="드래곤 볼 신장판 - 토리야마 아키라 - 웹툰 - 레진코믹스">
              <a:extLst>
                <a:ext uri="{FF2B5EF4-FFF2-40B4-BE49-F238E27FC236}">
                  <a16:creationId xmlns:a16="http://schemas.microsoft.com/office/drawing/2014/main" id="{7303EBF5-A974-7E96-DC24-FF09CEE51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66" y="4990724"/>
              <a:ext cx="1530197" cy="16173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72C0CE19-3465-1920-64C0-75581F6F8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346745" y="4461999"/>
              <a:ext cx="463979" cy="463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579B1E3A-F709-C7B8-14E8-9AC9A97FC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397746" y="4461998"/>
              <a:ext cx="463979" cy="463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32264558-FD3E-DEDC-2DDB-ACD87A7BF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52413" y="4458754"/>
              <a:ext cx="463979" cy="463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E5DE9A1B-82AB-B166-DA04-B46048E9D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741376" y="4458753"/>
              <a:ext cx="463979" cy="463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9ABEC4D-CF9F-8EEC-172F-E7A57803CB66}"/>
                </a:ext>
              </a:extLst>
            </p:cNvPr>
            <p:cNvGrpSpPr/>
            <p:nvPr/>
          </p:nvGrpSpPr>
          <p:grpSpPr>
            <a:xfrm>
              <a:off x="3581006" y="1552316"/>
              <a:ext cx="5942813" cy="795473"/>
              <a:chOff x="3159760" y="1854995"/>
              <a:chExt cx="5942813" cy="795473"/>
            </a:xfrm>
          </p:grpSpPr>
          <p:pic>
            <p:nvPicPr>
              <p:cNvPr id="2076" name="Picture 28" descr="태그 아이콘 에 Sympletts">
                <a:extLst>
                  <a:ext uri="{FF2B5EF4-FFF2-40B4-BE49-F238E27FC236}">
                    <a16:creationId xmlns:a16="http://schemas.microsoft.com/office/drawing/2014/main" id="{E336D712-C06E-A799-856C-B069E686FD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9760" y="1854995"/>
                <a:ext cx="795473" cy="795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FF3FB6-C548-B176-4E97-2ED2745FC1E2}"/>
                  </a:ext>
                </a:extLst>
              </p:cNvPr>
              <p:cNvSpPr txBox="1"/>
              <p:nvPr/>
            </p:nvSpPr>
            <p:spPr>
              <a:xfrm>
                <a:off x="4002253" y="1975197"/>
                <a:ext cx="5100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r>
                  <a:rPr lang="ko-KR" altLang="en-US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성별</a:t>
                </a:r>
                <a:r>
                  <a:rPr lang="en-US" altLang="ko-KR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머리카락 색</a:t>
                </a:r>
                <a:r>
                  <a:rPr lang="en-US" altLang="ko-KR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눈동자 색 </a:t>
                </a:r>
                <a:r>
                  <a:rPr lang="en-US" altLang="ko-KR" sz="1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etc.</a:t>
                </a:r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14" name="Picture 2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84C05D54-5E4F-E2AA-6820-ECF3168CA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59676" y="2411662"/>
              <a:ext cx="703688" cy="703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DB417D-E975-ADFB-268F-015E21ADE362}"/>
              </a:ext>
            </a:extLst>
          </p:cNvPr>
          <p:cNvSpPr txBox="1"/>
          <p:nvPr/>
        </p:nvSpPr>
        <p:spPr>
          <a:xfrm>
            <a:off x="811608" y="3197077"/>
            <a:ext cx="80043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등장인물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나오나요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Seed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값에 따라 등장인물의 생김새가 달라지는데 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seed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설정하여 매번 달라지게 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자체적으로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tag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추가하여 다양성 추구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Seed</a:t>
            </a:r>
            <a:r>
              <a:rPr lang="ko-KR" altLang="en-US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값과 </a:t>
            </a:r>
            <a:r>
              <a:rPr lang="en-US" altLang="ko-KR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tag</a:t>
            </a:r>
            <a:r>
              <a:rPr lang="ko-KR" altLang="en-US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인해 다양한 </a:t>
            </a:r>
            <a:r>
              <a:rPr lang="en-US" altLang="ko-KR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</a:t>
            </a:r>
            <a:r>
              <a:rPr lang="ko-KR" altLang="en-US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뽑을 수 있다</a:t>
            </a:r>
            <a:r>
              <a:rPr lang="en-US" altLang="ko-KR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94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72C0CE19-3465-1920-64C0-75581F6F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6745" y="4461999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D67974-40C6-748E-DC2C-C23093BD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06" y="4566974"/>
            <a:ext cx="2659440" cy="2464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7FB27-BA7F-0485-ABEA-037CAA3E126A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</a:p>
        </p:txBody>
      </p:sp>
      <p:pic>
        <p:nvPicPr>
          <p:cNvPr id="2060" name="Picture 12" descr="Ai, 인, 정보, 칩, 기술, cpu 아이콘 에 Artificial Intelligence">
            <a:extLst>
              <a:ext uri="{FF2B5EF4-FFF2-40B4-BE49-F238E27FC236}">
                <a16:creationId xmlns:a16="http://schemas.microsoft.com/office/drawing/2014/main" id="{7D44A064-622A-9798-D06D-B11BD23B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10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, 인, 정보, 칩, 기술, cpu 아이콘 에 Artificial Intelligence">
            <a:extLst>
              <a:ext uri="{FF2B5EF4-FFF2-40B4-BE49-F238E27FC236}">
                <a16:creationId xmlns:a16="http://schemas.microsoft.com/office/drawing/2014/main" id="{84F37E07-FF93-F3FC-1B63-13375C72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97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i, 인, 정보, 칩, 기술, cpu 아이콘 에 Artificial Intelligence">
            <a:extLst>
              <a:ext uri="{FF2B5EF4-FFF2-40B4-BE49-F238E27FC236}">
                <a16:creationId xmlns:a16="http://schemas.microsoft.com/office/drawing/2014/main" id="{32959488-DC3E-A6DE-8F26-DFC0BD915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84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i, 인, 정보, 칩, 기술, cpu 아이콘 에 Artificial Intelligence">
            <a:extLst>
              <a:ext uri="{FF2B5EF4-FFF2-40B4-BE49-F238E27FC236}">
                <a16:creationId xmlns:a16="http://schemas.microsoft.com/office/drawing/2014/main" id="{98461451-8BCD-C0F3-FEE8-3E6E3E4E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71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he Truth about Text-to-Image AI Art: Our Experience with Mid Journey and  Stable Diffusion - Chandler Nguyen">
            <a:extLst>
              <a:ext uri="{FF2B5EF4-FFF2-40B4-BE49-F238E27FC236}">
                <a16:creationId xmlns:a16="http://schemas.microsoft.com/office/drawing/2014/main" id="{7A1819A4-2234-0BB5-586A-3A2FA1A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21" y="5039427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루피 예찬론">
            <a:extLst>
              <a:ext uri="{FF2B5EF4-FFF2-40B4-BE49-F238E27FC236}">
                <a16:creationId xmlns:a16="http://schemas.microsoft.com/office/drawing/2014/main" id="{15913CA3-EB66-39AF-D3F9-505C0812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575" y="5039428"/>
            <a:ext cx="1840323" cy="1519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0EACA9-8A14-3D63-7402-9F0D4D172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09" y="4990724"/>
            <a:ext cx="161734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2" name="Picture 24" descr="드래곤 볼 신장판 - 토리야마 아키라 - 웹툰 - 레진코믹스">
            <a:extLst>
              <a:ext uri="{FF2B5EF4-FFF2-40B4-BE49-F238E27FC236}">
                <a16:creationId xmlns:a16="http://schemas.microsoft.com/office/drawing/2014/main" id="{7303EBF5-A974-7E96-DC24-FF09CEE5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66" y="4990724"/>
            <a:ext cx="153019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579B1E3A-F709-C7B8-14E8-9AC9A97F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97746" y="4461998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32264558-FD3E-DEDC-2DDB-ACD87A7B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52413" y="4458754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E5DE9A1B-82AB-B166-DA04-B46048E9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41376" y="4458753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9ABEC4D-CF9F-8EEC-172F-E7A57803CB66}"/>
              </a:ext>
            </a:extLst>
          </p:cNvPr>
          <p:cNvGrpSpPr/>
          <p:nvPr/>
        </p:nvGrpSpPr>
        <p:grpSpPr>
          <a:xfrm>
            <a:off x="3581006" y="1552316"/>
            <a:ext cx="5942813" cy="795473"/>
            <a:chOff x="3159760" y="1854995"/>
            <a:chExt cx="5942813" cy="795473"/>
          </a:xfrm>
        </p:grpSpPr>
        <p:pic>
          <p:nvPicPr>
            <p:cNvPr id="2076" name="Picture 28" descr="태그 아이콘 에 Sympletts">
              <a:extLst>
                <a:ext uri="{FF2B5EF4-FFF2-40B4-BE49-F238E27FC236}">
                  <a16:creationId xmlns:a16="http://schemas.microsoft.com/office/drawing/2014/main" id="{E336D712-C06E-A799-856C-B069E686F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760" y="1854995"/>
              <a:ext cx="795473" cy="795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FF3FB6-C548-B176-4E97-2ED2745FC1E2}"/>
                </a:ext>
              </a:extLst>
            </p:cNvPr>
            <p:cNvSpPr txBox="1"/>
            <p:nvPr/>
          </p:nvSpPr>
          <p:spPr>
            <a:xfrm>
              <a:off x="4002253" y="1975197"/>
              <a:ext cx="510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성별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머리카락 색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눈동자 색 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etc.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4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84C05D54-5E4F-E2AA-6820-ECF3168C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59676" y="2411662"/>
            <a:ext cx="703688" cy="7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0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0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72C0CE19-3465-1920-64C0-75581F6F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6745" y="4461999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D67974-40C6-748E-DC2C-C23093BD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06" y="4566974"/>
            <a:ext cx="2659440" cy="2464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7FB27-BA7F-0485-ABEA-037CAA3E126A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학습</a:t>
            </a:r>
          </a:p>
        </p:txBody>
      </p:sp>
      <p:pic>
        <p:nvPicPr>
          <p:cNvPr id="2060" name="Picture 12" descr="Ai, 인, 정보, 칩, 기술, cpu 아이콘 에 Artificial Intelligence">
            <a:extLst>
              <a:ext uri="{FF2B5EF4-FFF2-40B4-BE49-F238E27FC236}">
                <a16:creationId xmlns:a16="http://schemas.microsoft.com/office/drawing/2014/main" id="{7D44A064-622A-9798-D06D-B11BD23B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10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, 인, 정보, 칩, 기술, cpu 아이콘 에 Artificial Intelligence">
            <a:extLst>
              <a:ext uri="{FF2B5EF4-FFF2-40B4-BE49-F238E27FC236}">
                <a16:creationId xmlns:a16="http://schemas.microsoft.com/office/drawing/2014/main" id="{84F37E07-FF93-F3FC-1B63-13375C72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97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i, 인, 정보, 칩, 기술, cpu 아이콘 에 Artificial Intelligence">
            <a:extLst>
              <a:ext uri="{FF2B5EF4-FFF2-40B4-BE49-F238E27FC236}">
                <a16:creationId xmlns:a16="http://schemas.microsoft.com/office/drawing/2014/main" id="{32959488-DC3E-A6DE-8F26-DFC0BD915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84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i, 인, 정보, 칩, 기술, cpu 아이콘 에 Artificial Intelligence">
            <a:extLst>
              <a:ext uri="{FF2B5EF4-FFF2-40B4-BE49-F238E27FC236}">
                <a16:creationId xmlns:a16="http://schemas.microsoft.com/office/drawing/2014/main" id="{98461451-8BCD-C0F3-FEE8-3E6E3E4E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71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he Truth about Text-to-Image AI Art: Our Experience with Mid Journey and  Stable Diffusion - Chandler Nguyen">
            <a:extLst>
              <a:ext uri="{FF2B5EF4-FFF2-40B4-BE49-F238E27FC236}">
                <a16:creationId xmlns:a16="http://schemas.microsoft.com/office/drawing/2014/main" id="{7A1819A4-2234-0BB5-586A-3A2FA1A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21" y="5039427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루피 예찬론">
            <a:extLst>
              <a:ext uri="{FF2B5EF4-FFF2-40B4-BE49-F238E27FC236}">
                <a16:creationId xmlns:a16="http://schemas.microsoft.com/office/drawing/2014/main" id="{15913CA3-EB66-39AF-D3F9-505C0812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575" y="5039428"/>
            <a:ext cx="1840323" cy="1519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0EACA9-8A14-3D63-7402-9F0D4D172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09" y="4990724"/>
            <a:ext cx="161734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2" name="Picture 24" descr="드래곤 볼 신장판 - 토리야마 아키라 - 웹툰 - 레진코믹스">
            <a:extLst>
              <a:ext uri="{FF2B5EF4-FFF2-40B4-BE49-F238E27FC236}">
                <a16:creationId xmlns:a16="http://schemas.microsoft.com/office/drawing/2014/main" id="{7303EBF5-A974-7E96-DC24-FF09CEE5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66" y="4990724"/>
            <a:ext cx="153019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579B1E3A-F709-C7B8-14E8-9AC9A97F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97746" y="4461998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32264558-FD3E-DEDC-2DDB-ACD87A7B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52413" y="4458754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E5DE9A1B-82AB-B166-DA04-B46048E9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41376" y="4458753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9ABEC4D-CF9F-8EEC-172F-E7A57803CB66}"/>
              </a:ext>
            </a:extLst>
          </p:cNvPr>
          <p:cNvGrpSpPr/>
          <p:nvPr/>
        </p:nvGrpSpPr>
        <p:grpSpPr>
          <a:xfrm>
            <a:off x="3581006" y="1552316"/>
            <a:ext cx="5942813" cy="795473"/>
            <a:chOff x="3159760" y="1854995"/>
            <a:chExt cx="5942813" cy="795473"/>
          </a:xfrm>
        </p:grpSpPr>
        <p:pic>
          <p:nvPicPr>
            <p:cNvPr id="2076" name="Picture 28" descr="태그 아이콘 에 Sympletts">
              <a:extLst>
                <a:ext uri="{FF2B5EF4-FFF2-40B4-BE49-F238E27FC236}">
                  <a16:creationId xmlns:a16="http://schemas.microsoft.com/office/drawing/2014/main" id="{E336D712-C06E-A799-856C-B069E686F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760" y="1854995"/>
              <a:ext cx="795473" cy="795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FF3FB6-C548-B176-4E97-2ED2745FC1E2}"/>
                </a:ext>
              </a:extLst>
            </p:cNvPr>
            <p:cNvSpPr txBox="1"/>
            <p:nvPr/>
          </p:nvSpPr>
          <p:spPr>
            <a:xfrm>
              <a:off x="4002253" y="1975197"/>
              <a:ext cx="510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성별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머리카락 색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눈동자 색 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etc.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4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84C05D54-5E4F-E2AA-6820-ECF3168C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59676" y="2411662"/>
            <a:ext cx="703688" cy="7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복제 - 무료 파일 및 폴더개 아이콘">
            <a:extLst>
              <a:ext uri="{FF2B5EF4-FFF2-40B4-BE49-F238E27FC236}">
                <a16:creationId xmlns:a16="http://schemas.microsoft.com/office/drawing/2014/main" id="{080C38E5-686A-8BF5-12CA-7D20101E8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84" y="23960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7E642184-E59D-FB35-EA28-AEE1B5B1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49" y="3186500"/>
            <a:ext cx="703688" cy="7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C0A1550-30B6-C145-B8EF-0A4D80A8D6E3}"/>
              </a:ext>
            </a:extLst>
          </p:cNvPr>
          <p:cNvGrpSpPr/>
          <p:nvPr/>
        </p:nvGrpSpPr>
        <p:grpSpPr>
          <a:xfrm>
            <a:off x="6842393" y="568410"/>
            <a:ext cx="2143125" cy="2669415"/>
            <a:chOff x="5024437" y="1717359"/>
            <a:chExt cx="2143125" cy="2669415"/>
          </a:xfrm>
        </p:grpSpPr>
        <p:pic>
          <p:nvPicPr>
            <p:cNvPr id="4" name="Picture 20" descr="The Truth about Text-to-Image AI Art: Our Experience with Mid Journey and  Stable Diffusion - Chandler Nguyen">
              <a:extLst>
                <a:ext uri="{FF2B5EF4-FFF2-40B4-BE49-F238E27FC236}">
                  <a16:creationId xmlns:a16="http://schemas.microsoft.com/office/drawing/2014/main" id="{45CD713B-5DE4-1824-3ED3-8DB58B39A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505" y="2866831"/>
              <a:ext cx="1519943" cy="151994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캡 - 무료 패션개 아이콘">
              <a:extLst>
                <a:ext uri="{FF2B5EF4-FFF2-40B4-BE49-F238E27FC236}">
                  <a16:creationId xmlns:a16="http://schemas.microsoft.com/office/drawing/2014/main" id="{675BFB21-EF02-0887-7123-16553843A4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059"/>
            <a:stretch/>
          </p:blipFill>
          <p:spPr bwMode="auto">
            <a:xfrm>
              <a:off x="5024437" y="1717359"/>
              <a:ext cx="2143125" cy="158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1B5C7B-62AB-C145-AE40-FB328070D6C1}"/>
              </a:ext>
            </a:extLst>
          </p:cNvPr>
          <p:cNvGrpSpPr/>
          <p:nvPr/>
        </p:nvGrpSpPr>
        <p:grpSpPr>
          <a:xfrm>
            <a:off x="7291461" y="3761065"/>
            <a:ext cx="1519943" cy="2415027"/>
            <a:chOff x="6997505" y="3772094"/>
            <a:chExt cx="1519943" cy="2415027"/>
          </a:xfrm>
        </p:grpSpPr>
        <p:pic>
          <p:nvPicPr>
            <p:cNvPr id="16" name="Picture 4" descr="정장 - 무료 패션개 아이콘">
              <a:extLst>
                <a:ext uri="{FF2B5EF4-FFF2-40B4-BE49-F238E27FC236}">
                  <a16:creationId xmlns:a16="http://schemas.microsoft.com/office/drawing/2014/main" id="{A44BB027-050C-12C9-63C0-1BAC93349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505" y="4667178"/>
              <a:ext cx="1519943" cy="151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The Truth about Text-to-Image AI Art: Our Experience with Mid Journey and  Stable Diffusion - Chandler Nguyen">
              <a:extLst>
                <a:ext uri="{FF2B5EF4-FFF2-40B4-BE49-F238E27FC236}">
                  <a16:creationId xmlns:a16="http://schemas.microsoft.com/office/drawing/2014/main" id="{4CA86BE3-6DBA-7F4B-2C86-7066956B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79556" l="24889" r="804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505" y="3772094"/>
              <a:ext cx="1519943" cy="1519943"/>
            </a:xfrm>
            <a:prstGeom prst="rect">
              <a:avLst/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20" descr="The Truth about Text-to-Image AI Art: Our Experience with Mid Journey and  Stable Diffusion - Chandler Nguyen">
            <a:extLst>
              <a:ext uri="{FF2B5EF4-FFF2-40B4-BE49-F238E27FC236}">
                <a16:creationId xmlns:a16="http://schemas.microsoft.com/office/drawing/2014/main" id="{D5AAEE7F-4720-5D84-897A-BFBB0E07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307" y="2938810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440C48-F953-0C71-DB01-1A9042440F15}"/>
              </a:ext>
            </a:extLst>
          </p:cNvPr>
          <p:cNvSpPr txBox="1"/>
          <p:nvPr/>
        </p:nvSpPr>
        <p:spPr>
          <a:xfrm>
            <a:off x="8924296" y="3273233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2540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07813 -0.33449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1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24557 0.1974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79" y="986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24844 -0.2358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22" y="-1180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44245 0.018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90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플러스 버튼 - 무료 상호 작용개 아이콘">
            <a:extLst>
              <a:ext uri="{FF2B5EF4-FFF2-40B4-BE49-F238E27FC236}">
                <a16:creationId xmlns:a16="http://schemas.microsoft.com/office/drawing/2014/main" id="{6842871B-A535-860E-8DD1-6ED6BDB2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93" y="2510785"/>
            <a:ext cx="1406842" cy="140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복제 - 무료 파일 및 폴더개 아이콘">
            <a:extLst>
              <a:ext uri="{FF2B5EF4-FFF2-40B4-BE49-F238E27FC236}">
                <a16:creationId xmlns:a16="http://schemas.microsoft.com/office/drawing/2014/main" id="{ECF877F4-EAC7-59E5-53FA-64FF4AC4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7" y="39176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7A258759-A5C5-C740-5235-2CB398C5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009" y="3077155"/>
            <a:ext cx="703688" cy="7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3B4E82-87EC-643F-B690-7213821729F5}"/>
              </a:ext>
            </a:extLst>
          </p:cNvPr>
          <p:cNvSpPr txBox="1"/>
          <p:nvPr/>
        </p:nvSpPr>
        <p:spPr>
          <a:xfrm>
            <a:off x="5367128" y="3116867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Dreambooth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F19DA-9044-90A9-2491-F0AD91E2EDE8}"/>
              </a:ext>
            </a:extLst>
          </p:cNvPr>
          <p:cNvSpPr txBox="1"/>
          <p:nvPr/>
        </p:nvSpPr>
        <p:spPr>
          <a:xfrm>
            <a:off x="3501433" y="4463382"/>
            <a:ext cx="61468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 정도의 이미지로도 등장인물을 학습시킬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일관성 있는 등장인물을 뽑을 수 있게 됨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FF577-0264-D7A7-4828-16425CE5551A}"/>
              </a:ext>
            </a:extLst>
          </p:cNvPr>
          <p:cNvSpPr txBox="1"/>
          <p:nvPr/>
        </p:nvSpPr>
        <p:spPr>
          <a:xfrm>
            <a:off x="1152597" y="1895772"/>
            <a:ext cx="2348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별명 </a:t>
            </a:r>
            <a:b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</a:t>
            </a:r>
            <a:r>
              <a:rPr lang="en-US" altLang="ko-KR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zwx</a:t>
            </a:r>
            <a:endParaRPr lang="ko-KR" altLang="en-US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78" name="Picture 6" descr="돼지 꼬리 - 2182101와 (과) 비슷한 무료 클립 아트가 | illustAC">
            <a:extLst>
              <a:ext uri="{FF2B5EF4-FFF2-40B4-BE49-F238E27FC236}">
                <a16:creationId xmlns:a16="http://schemas.microsoft.com/office/drawing/2014/main" id="{CD503747-8E35-EFF4-A72A-38077327C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19" y="519411"/>
            <a:ext cx="13763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A47C0-4C2A-179D-52AD-0A95208F5459}"/>
              </a:ext>
            </a:extLst>
          </p:cNvPr>
          <p:cNvSpPr txBox="1"/>
          <p:nvPr/>
        </p:nvSpPr>
        <p:spPr>
          <a:xfrm>
            <a:off x="4031009" y="170223"/>
            <a:ext cx="66546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한테 등장인물에 대해서 알려줘야 된다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zwx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&lt;-&gt;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손오공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손오공이란 등장인물은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알 수 없다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zwx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지금 같이 넣어주는 이미지야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!”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87F987E9-2BBE-B5E0-7755-348B09A3C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649" y="3077155"/>
            <a:ext cx="703688" cy="7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Ai, 인, 정보, 칩, 기술, cpu 아이콘 에 Artificial Intelligence">
            <a:extLst>
              <a:ext uri="{FF2B5EF4-FFF2-40B4-BE49-F238E27FC236}">
                <a16:creationId xmlns:a16="http://schemas.microsoft.com/office/drawing/2014/main" id="{EEE8CF49-FADF-B7D4-F5A5-8AB6D496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919" y="2847974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돼지 꼬리 - 2182101와 (과) 비슷한 무료 클립 아트가 | illustAC">
            <a:extLst>
              <a:ext uri="{FF2B5EF4-FFF2-40B4-BE49-F238E27FC236}">
                <a16:creationId xmlns:a16="http://schemas.microsoft.com/office/drawing/2014/main" id="{C31854EC-9B0C-63BC-5E26-738594B8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5780" flipH="1" flipV="1">
            <a:off x="10053421" y="4219319"/>
            <a:ext cx="1101044" cy="11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5C3939-83CC-0F59-124C-B3397C04F4A4}"/>
              </a:ext>
            </a:extLst>
          </p:cNvPr>
          <p:cNvSpPr txBox="1"/>
          <p:nvPr/>
        </p:nvSpPr>
        <p:spPr>
          <a:xfrm>
            <a:off x="6578116" y="5561420"/>
            <a:ext cx="665466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zwx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손오공이라는 걸 아는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6BCD6-14F9-7483-F623-D8D1B93336A7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학습</a:t>
            </a:r>
          </a:p>
        </p:txBody>
      </p:sp>
    </p:spTree>
    <p:extLst>
      <p:ext uri="{BB962C8B-B14F-4D97-AF65-F5344CB8AC3E}">
        <p14:creationId xmlns:p14="http://schemas.microsoft.com/office/powerpoint/2010/main" val="15729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72C0CE19-3465-1920-64C0-75581F6F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6745" y="4461999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7FB27-BA7F-0485-ABEA-037CAA3E126A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삽화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</a:p>
        </p:txBody>
      </p:sp>
      <p:pic>
        <p:nvPicPr>
          <p:cNvPr id="2060" name="Picture 12" descr="Ai, 인, 정보, 칩, 기술, cpu 아이콘 에 Artificial Intelligence">
            <a:extLst>
              <a:ext uri="{FF2B5EF4-FFF2-40B4-BE49-F238E27FC236}">
                <a16:creationId xmlns:a16="http://schemas.microsoft.com/office/drawing/2014/main" id="{7D44A064-622A-9798-D06D-B11BD23B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10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, 인, 정보, 칩, 기술, cpu 아이콘 에 Artificial Intelligence">
            <a:extLst>
              <a:ext uri="{FF2B5EF4-FFF2-40B4-BE49-F238E27FC236}">
                <a16:creationId xmlns:a16="http://schemas.microsoft.com/office/drawing/2014/main" id="{84F37E07-FF93-F3FC-1B63-13375C72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97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i, 인, 정보, 칩, 기술, cpu 아이콘 에 Artificial Intelligence">
            <a:extLst>
              <a:ext uri="{FF2B5EF4-FFF2-40B4-BE49-F238E27FC236}">
                <a16:creationId xmlns:a16="http://schemas.microsoft.com/office/drawing/2014/main" id="{32959488-DC3E-A6DE-8F26-DFC0BD915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84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i, 인, 정보, 칩, 기술, cpu 아이콘 에 Artificial Intelligence">
            <a:extLst>
              <a:ext uri="{FF2B5EF4-FFF2-40B4-BE49-F238E27FC236}">
                <a16:creationId xmlns:a16="http://schemas.microsoft.com/office/drawing/2014/main" id="{98461451-8BCD-C0F3-FEE8-3E6E3E4E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71" y="318650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he Truth about Text-to-Image AI Art: Our Experience with Mid Journey and  Stable Diffusion - Chandler Nguyen">
            <a:extLst>
              <a:ext uri="{FF2B5EF4-FFF2-40B4-BE49-F238E27FC236}">
                <a16:creationId xmlns:a16="http://schemas.microsoft.com/office/drawing/2014/main" id="{7A1819A4-2234-0BB5-586A-3A2FA1A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21" y="5039427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루피 예찬론">
            <a:extLst>
              <a:ext uri="{FF2B5EF4-FFF2-40B4-BE49-F238E27FC236}">
                <a16:creationId xmlns:a16="http://schemas.microsoft.com/office/drawing/2014/main" id="{15913CA3-EB66-39AF-D3F9-505C0812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575" y="5039428"/>
            <a:ext cx="1840323" cy="1519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0EACA9-8A14-3D63-7402-9F0D4D172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09" y="4990724"/>
            <a:ext cx="161734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2" name="Picture 24" descr="드래곤 볼 신장판 - 토리야마 아키라 - 웹툰 - 레진코믹스">
            <a:extLst>
              <a:ext uri="{FF2B5EF4-FFF2-40B4-BE49-F238E27FC236}">
                <a16:creationId xmlns:a16="http://schemas.microsoft.com/office/drawing/2014/main" id="{7303EBF5-A974-7E96-DC24-FF09CEE5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66" y="4990724"/>
            <a:ext cx="153019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579B1E3A-F709-C7B8-14E8-9AC9A97F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97746" y="4461998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32264558-FD3E-DEDC-2DDB-ACD87A7B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52413" y="4458754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E5DE9A1B-82AB-B166-DA04-B46048E9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41376" y="4458753"/>
            <a:ext cx="463979" cy="4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태그 아이콘 에 Sympletts">
            <a:extLst>
              <a:ext uri="{FF2B5EF4-FFF2-40B4-BE49-F238E27FC236}">
                <a16:creationId xmlns:a16="http://schemas.microsoft.com/office/drawing/2014/main" id="{E336D712-C06E-A799-856C-B069E686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06" y="1552316"/>
            <a:ext cx="795473" cy="79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FF3FB6-C548-B176-4E97-2ED2745FC1E2}"/>
              </a:ext>
            </a:extLst>
          </p:cNvPr>
          <p:cNvSpPr txBox="1"/>
          <p:nvPr/>
        </p:nvSpPr>
        <p:spPr>
          <a:xfrm>
            <a:off x="4423499" y="1672518"/>
            <a:ext cx="510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머리카락 색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눈동자 색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etc.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26" descr="아트필 - 화살표4/아이콘104/글자시트컷팅 스티커 제조 판매">
            <a:extLst>
              <a:ext uri="{FF2B5EF4-FFF2-40B4-BE49-F238E27FC236}">
                <a16:creationId xmlns:a16="http://schemas.microsoft.com/office/drawing/2014/main" id="{84C05D54-5E4F-E2AA-6820-ECF3168C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59676" y="2411662"/>
            <a:ext cx="703688" cy="7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18ED8C-6FEB-D31E-42DD-CDFEA8D9F2F6}"/>
              </a:ext>
            </a:extLst>
          </p:cNvPr>
          <p:cNvSpPr txBox="1"/>
          <p:nvPr/>
        </p:nvSpPr>
        <p:spPr>
          <a:xfrm>
            <a:off x="4437964" y="1666113"/>
            <a:ext cx="510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웃고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주머니에 손을 넣고 있다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etc.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0" descr="The Truth about Text-to-Image AI Art: Our Experience with Mid Journey and  Stable Diffusion - Chandler Nguyen">
            <a:extLst>
              <a:ext uri="{FF2B5EF4-FFF2-40B4-BE49-F238E27FC236}">
                <a16:creationId xmlns:a16="http://schemas.microsoft.com/office/drawing/2014/main" id="{89339AA2-48AC-096E-284A-367B2B2B5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55" y="5039427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The Truth about Text-to-Image AI Art: Our Experience with Mid Journey and  Stable Diffusion - Chandler Nguyen">
            <a:extLst>
              <a:ext uri="{FF2B5EF4-FFF2-40B4-BE49-F238E27FC236}">
                <a16:creationId xmlns:a16="http://schemas.microsoft.com/office/drawing/2014/main" id="{A395734C-9559-013F-7690-699B9C08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35" y="5039426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The Truth about Text-to-Image AI Art: Our Experience with Mid Journey and  Stable Diffusion - Chandler Nguyen">
            <a:extLst>
              <a:ext uri="{FF2B5EF4-FFF2-40B4-BE49-F238E27FC236}">
                <a16:creationId xmlns:a16="http://schemas.microsoft.com/office/drawing/2014/main" id="{1D276EB9-7D61-BFB9-495A-888876880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535" y="5039425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The Truth about Text-to-Image AI Art: Our Experience with Mid Journey and  Stable Diffusion - Chandler Nguyen">
            <a:extLst>
              <a:ext uri="{FF2B5EF4-FFF2-40B4-BE49-F238E27FC236}">
                <a16:creationId xmlns:a16="http://schemas.microsoft.com/office/drawing/2014/main" id="{847DBBE9-4950-FA67-DC0C-4A289CB49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427" y="5039425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26523 0.02731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26523 0.0092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4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09648 -0.28704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31CA56-DEB3-9C2D-517C-441A9D967188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What is done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123AF-330D-E703-2C57-77DB411FA66B}"/>
              </a:ext>
            </a:extLst>
          </p:cNvPr>
          <p:cNvSpPr txBox="1"/>
          <p:nvPr/>
        </p:nvSpPr>
        <p:spPr>
          <a:xfrm>
            <a:off x="508000" y="1544320"/>
            <a:ext cx="10444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지난번 구현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뽑는 코드 완성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이번주 구현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학습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이번주 구현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삽화 생성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CB3FB-5BAA-58F0-BB6B-86F5503190C7}"/>
              </a:ext>
            </a:extLst>
          </p:cNvPr>
          <p:cNvCxnSpPr/>
          <p:nvPr/>
        </p:nvCxnSpPr>
        <p:spPr>
          <a:xfrm>
            <a:off x="3159760" y="2153920"/>
            <a:ext cx="0" cy="599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A6E74C-1F6E-5C84-B488-91C8F6818CCB}"/>
              </a:ext>
            </a:extLst>
          </p:cNvPr>
          <p:cNvCxnSpPr/>
          <p:nvPr/>
        </p:nvCxnSpPr>
        <p:spPr>
          <a:xfrm>
            <a:off x="3159760" y="3657600"/>
            <a:ext cx="0" cy="599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31CA56-DEB3-9C2D-517C-441A9D967188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What is done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123AF-330D-E703-2C57-77DB411FA66B}"/>
              </a:ext>
            </a:extLst>
          </p:cNvPr>
          <p:cNvSpPr txBox="1"/>
          <p:nvPr/>
        </p:nvSpPr>
        <p:spPr>
          <a:xfrm>
            <a:off x="508000" y="1544320"/>
            <a:ext cx="1044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B55DBB-17FD-73B7-2DBB-10798D58E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2804160"/>
            <a:ext cx="2509520" cy="2509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848599-07BC-8218-CF57-1B9CC60F02C7}"/>
              </a:ext>
            </a:extLst>
          </p:cNvPr>
          <p:cNvSpPr txBox="1"/>
          <p:nvPr/>
        </p:nvSpPr>
        <p:spPr>
          <a:xfrm>
            <a:off x="1259840" y="5565894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작가가 선택한 등장인물 </a:t>
            </a:r>
          </a:p>
        </p:txBody>
      </p:sp>
      <p:pic>
        <p:nvPicPr>
          <p:cNvPr id="11" name="Picture 10" descr="아트필 - 화살표 스티커 11/ 화살표 아이콘 스티커글자시트컷팅 스티커 제조 판매">
            <a:extLst>
              <a:ext uri="{FF2B5EF4-FFF2-40B4-BE49-F238E27FC236}">
                <a16:creationId xmlns:a16="http://schemas.microsoft.com/office/drawing/2014/main" id="{7E2773E1-77FD-37C9-FCDB-DA36618A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16656" y="3419326"/>
            <a:ext cx="1273810" cy="12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499866-12BC-AEDC-3134-3FDEC680A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9256"/>
            <a:ext cx="2052320" cy="20523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57A9BB-29DF-DB2E-DDAD-CACBDC450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014" y="1104201"/>
            <a:ext cx="2052320" cy="20523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0A164E-5C5B-D2CF-DABC-85E2FE558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82906"/>
            <a:ext cx="2052320" cy="20523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89F17C-5846-C867-379A-55EF5123C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014" y="3832106"/>
            <a:ext cx="2103120" cy="21031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D970C2-941D-A480-EA0A-D3641818484E}"/>
              </a:ext>
            </a:extLst>
          </p:cNvPr>
          <p:cNvSpPr txBox="1"/>
          <p:nvPr/>
        </p:nvSpPr>
        <p:spPr>
          <a:xfrm>
            <a:off x="8371840" y="6160516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66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18293-6094-5A5A-F736-A46FF1B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565731" cy="1481328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Prompt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실험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87D96A8-68B4-7E08-EBE2-A9DD8DB5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9004131" cy="3547872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성능을 유지하면서 대표 이미지를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 정도 복제해야 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실험을 통해 다음의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prompt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선정함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성능을 유지하면서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인물이 나오는 걸 확인함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2BEBA0-6258-8A80-00C8-F203DD01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5837"/>
            <a:ext cx="4708545" cy="53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4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31CA56-DEB3-9C2D-517C-441A9D967188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What is done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123AF-330D-E703-2C57-77DB411FA66B}"/>
              </a:ext>
            </a:extLst>
          </p:cNvPr>
          <p:cNvSpPr txBox="1"/>
          <p:nvPr/>
        </p:nvSpPr>
        <p:spPr>
          <a:xfrm>
            <a:off x="508000" y="1544320"/>
            <a:ext cx="1044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삽화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B55DBB-17FD-73B7-2DBB-10798D58E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0116"/>
            <a:ext cx="1394714" cy="1078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848599-07BC-8218-CF57-1B9CC60F02C7}"/>
              </a:ext>
            </a:extLst>
          </p:cNvPr>
          <p:cNvSpPr txBox="1"/>
          <p:nvPr/>
        </p:nvSpPr>
        <p:spPr>
          <a:xfrm>
            <a:off x="6096000" y="2176651"/>
            <a:ext cx="191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작가가 선택한 등장인물 </a:t>
            </a:r>
          </a:p>
        </p:txBody>
      </p:sp>
      <p:pic>
        <p:nvPicPr>
          <p:cNvPr id="11" name="Picture 10" descr="아트필 - 화살표 스티커 11/ 화살표 아이콘 스티커글자시트컷팅 스티커 제조 판매">
            <a:extLst>
              <a:ext uri="{FF2B5EF4-FFF2-40B4-BE49-F238E27FC236}">
                <a16:creationId xmlns:a16="http://schemas.microsoft.com/office/drawing/2014/main" id="{7E2773E1-77FD-37C9-FCDB-DA36618A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5705" y="1174076"/>
            <a:ext cx="547273" cy="70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499866-12BC-AEDC-3134-3FDEC680A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428" y="244741"/>
            <a:ext cx="1140616" cy="8817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57A9BB-29DF-DB2E-DDAD-CACBDC450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70" y="259755"/>
            <a:ext cx="1140616" cy="8817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0A164E-5C5B-D2CF-DABC-85E2FE558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428" y="1453582"/>
            <a:ext cx="1140616" cy="8817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89F17C-5846-C867-379A-55EF5123C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70" y="1431757"/>
            <a:ext cx="1168849" cy="9035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D970C2-941D-A480-EA0A-D3641818484E}"/>
              </a:ext>
            </a:extLst>
          </p:cNvPr>
          <p:cNvSpPr txBox="1"/>
          <p:nvPr/>
        </p:nvSpPr>
        <p:spPr>
          <a:xfrm>
            <a:off x="10150270" y="2432122"/>
            <a:ext cx="1818210" cy="15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8AB23B-785F-BB82-4A08-4DA6E588D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215640"/>
            <a:ext cx="2926080" cy="2926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7DFFB3-0C05-E36C-CECB-9578252736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34" y="3215640"/>
            <a:ext cx="2926080" cy="29260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7BEAFB-745A-CF0E-D252-6A9FF3177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2" y="3245863"/>
            <a:ext cx="2926078" cy="29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7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31CA56-DEB3-9C2D-517C-441A9D967188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What will be done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AA89B-3A0D-4704-C4CD-70CDB55D65B7}"/>
              </a:ext>
            </a:extLst>
          </p:cNvPr>
          <p:cNvSpPr txBox="1"/>
          <p:nvPr/>
        </p:nvSpPr>
        <p:spPr>
          <a:xfrm>
            <a:off x="822960" y="1325493"/>
            <a:ext cx="9093200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뽑는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 model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선정해야 됨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사용되는 복제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prompt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대해서 성능이 잘 나오는지 확인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83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D895C-1384-0E2F-F0AC-F8AB5269F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8283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 설명</a:t>
            </a:r>
          </a:p>
        </p:txBody>
      </p:sp>
    </p:spTree>
    <p:extLst>
      <p:ext uri="{BB962C8B-B14F-4D97-AF65-F5344CB8AC3E}">
        <p14:creationId xmlns:p14="http://schemas.microsoft.com/office/powerpoint/2010/main" val="46132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1B578-8183-0C7E-1C10-DE6A73611154}"/>
              </a:ext>
            </a:extLst>
          </p:cNvPr>
          <p:cNvSpPr txBox="1"/>
          <p:nvPr/>
        </p:nvSpPr>
        <p:spPr>
          <a:xfrm>
            <a:off x="2519680" y="3075057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1DC2B84F-C910-B593-A565-9B3348120112}"/>
              </a:ext>
            </a:extLst>
          </p:cNvPr>
          <p:cNvCxnSpPr>
            <a:cxnSpLocks/>
          </p:cNvCxnSpPr>
          <p:nvPr/>
        </p:nvCxnSpPr>
        <p:spPr>
          <a:xfrm flipV="1">
            <a:off x="4673600" y="1615440"/>
            <a:ext cx="2235200" cy="18135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F0238379-AB21-68ED-0416-3FE383117DBE}"/>
              </a:ext>
            </a:extLst>
          </p:cNvPr>
          <p:cNvCxnSpPr>
            <a:cxnSpLocks/>
          </p:cNvCxnSpPr>
          <p:nvPr/>
        </p:nvCxnSpPr>
        <p:spPr>
          <a:xfrm>
            <a:off x="4673600" y="3429441"/>
            <a:ext cx="2336800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316024A6-2A14-BE9E-D6E4-F44ED2BB358A}"/>
              </a:ext>
            </a:extLst>
          </p:cNvPr>
          <p:cNvCxnSpPr>
            <a:cxnSpLocks/>
          </p:cNvCxnSpPr>
          <p:nvPr/>
        </p:nvCxnSpPr>
        <p:spPr>
          <a:xfrm>
            <a:off x="4749800" y="3442141"/>
            <a:ext cx="2159000" cy="18004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DF1B53-D451-7E40-A956-9FF688B00000}"/>
              </a:ext>
            </a:extLst>
          </p:cNvPr>
          <p:cNvSpPr txBox="1"/>
          <p:nvPr/>
        </p:nvSpPr>
        <p:spPr>
          <a:xfrm>
            <a:off x="7254240" y="1366743"/>
            <a:ext cx="361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7EE28-63D7-753A-1799-8033468B5118}"/>
              </a:ext>
            </a:extLst>
          </p:cNvPr>
          <p:cNvSpPr txBox="1"/>
          <p:nvPr/>
        </p:nvSpPr>
        <p:spPr>
          <a:xfrm>
            <a:off x="7254240" y="3226470"/>
            <a:ext cx="361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학습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A2BDD-CB70-62D8-2C18-BF13C7663742}"/>
              </a:ext>
            </a:extLst>
          </p:cNvPr>
          <p:cNvSpPr txBox="1"/>
          <p:nvPr/>
        </p:nvSpPr>
        <p:spPr>
          <a:xfrm>
            <a:off x="7254240" y="5042505"/>
            <a:ext cx="361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삽화 생성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373A77F-6286-0BCE-7CC9-B2D8B96B69CF}"/>
              </a:ext>
            </a:extLst>
          </p:cNvPr>
          <p:cNvCxnSpPr/>
          <p:nvPr/>
        </p:nvCxnSpPr>
        <p:spPr>
          <a:xfrm>
            <a:off x="8260080" y="2082800"/>
            <a:ext cx="0" cy="873760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02AD87-1189-E136-5FCD-EF1B86650B80}"/>
              </a:ext>
            </a:extLst>
          </p:cNvPr>
          <p:cNvCxnSpPr/>
          <p:nvPr/>
        </p:nvCxnSpPr>
        <p:spPr>
          <a:xfrm>
            <a:off x="8249920" y="3905470"/>
            <a:ext cx="0" cy="873760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1B578-8183-0C7E-1C10-DE6A73611154}"/>
              </a:ext>
            </a:extLst>
          </p:cNvPr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등장인물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EC0715-19B9-5C54-AB9B-4157FE7F2651}"/>
              </a:ext>
            </a:extLst>
          </p:cNvPr>
          <p:cNvGrpSpPr/>
          <p:nvPr/>
        </p:nvGrpSpPr>
        <p:grpSpPr>
          <a:xfrm>
            <a:off x="2413317" y="2702878"/>
            <a:ext cx="4363404" cy="2143125"/>
            <a:chOff x="2413317" y="2702878"/>
            <a:chExt cx="4363404" cy="2143125"/>
          </a:xfrm>
        </p:grpSpPr>
        <p:pic>
          <p:nvPicPr>
            <p:cNvPr id="1026" name="Picture 2" descr="작가 - 무료 사람들개 아이콘">
              <a:extLst>
                <a:ext uri="{FF2B5EF4-FFF2-40B4-BE49-F238E27FC236}">
                  <a16:creationId xmlns:a16="http://schemas.microsoft.com/office/drawing/2014/main" id="{B71EAEE0-E8C8-19E4-2CD9-A976DDB0F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317" y="270287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아트필 - 화살표4/아이콘104/글자시트컷팅 스티커 제조 판매">
              <a:extLst>
                <a:ext uri="{FF2B5EF4-FFF2-40B4-BE49-F238E27FC236}">
                  <a16:creationId xmlns:a16="http://schemas.microsoft.com/office/drawing/2014/main" id="{75EECA08-11D1-7E68-88C1-0BE2952CC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599" y="3027521"/>
              <a:ext cx="1605122" cy="1605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E9C6B8-E282-07FD-61AD-44F38A4B557B}"/>
              </a:ext>
            </a:extLst>
          </p:cNvPr>
          <p:cNvGrpSpPr/>
          <p:nvPr/>
        </p:nvGrpSpPr>
        <p:grpSpPr>
          <a:xfrm>
            <a:off x="7117398" y="2758519"/>
            <a:ext cx="2143125" cy="2143125"/>
            <a:chOff x="7117398" y="2758519"/>
            <a:chExt cx="2143125" cy="2143125"/>
          </a:xfrm>
        </p:grpSpPr>
        <p:pic>
          <p:nvPicPr>
            <p:cNvPr id="1032" name="Picture 8" descr="사람 - 무료 사회적인개 아이콘">
              <a:extLst>
                <a:ext uri="{FF2B5EF4-FFF2-40B4-BE49-F238E27FC236}">
                  <a16:creationId xmlns:a16="http://schemas.microsoft.com/office/drawing/2014/main" id="{452A2432-AAF3-BC5C-B1F8-B98C3B43C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398" y="2758519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물음표 - 무료 모양과 기호개 아이콘">
              <a:extLst>
                <a:ext uri="{FF2B5EF4-FFF2-40B4-BE49-F238E27FC236}">
                  <a16:creationId xmlns:a16="http://schemas.microsoft.com/office/drawing/2014/main" id="{5354AAEB-56F1-0D47-2E24-2282E93C4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3432">
              <a:off x="8603800" y="3082158"/>
              <a:ext cx="544056" cy="54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0" descr="물음표 - 무료 모양과 기호개 아이콘">
              <a:extLst>
                <a:ext uri="{FF2B5EF4-FFF2-40B4-BE49-F238E27FC236}">
                  <a16:creationId xmlns:a16="http://schemas.microsoft.com/office/drawing/2014/main" id="{FB73149C-7C2F-7C18-C30F-668997FC6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5441">
              <a:off x="7363531" y="2773271"/>
              <a:ext cx="544056" cy="54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14" descr="스마트폰/스마트폰 꾸미기/스마트폰 아이콘/아따맘마/아따맘마 아이콘/아따맘마 스마트폰 아이콘/ : 네이버 블로그">
            <a:extLst>
              <a:ext uri="{FF2B5EF4-FFF2-40B4-BE49-F238E27FC236}">
                <a16:creationId xmlns:a16="http://schemas.microsoft.com/office/drawing/2014/main" id="{58941AA2-B7AC-9795-328F-AF3A29CD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92" y="3019210"/>
            <a:ext cx="1581249" cy="183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네이버 웹툰] 연애혁명 등장인물 키 : 네이버 블로그">
            <a:extLst>
              <a:ext uri="{FF2B5EF4-FFF2-40B4-BE49-F238E27FC236}">
                <a16:creationId xmlns:a16="http://schemas.microsoft.com/office/drawing/2014/main" id="{1142E172-4314-2C89-E04F-D47D15125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89" y="3039059"/>
            <a:ext cx="1581249" cy="14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사람 그림자, 컴퓨터 아이콘 사람 기호 Meridian Energy Group, Inc, 사람 아이콘 145444 |브라이언 르,  기타, 다른 사람, 실루엣 png | PNGWing">
            <a:extLst>
              <a:ext uri="{FF2B5EF4-FFF2-40B4-BE49-F238E27FC236}">
                <a16:creationId xmlns:a16="http://schemas.microsoft.com/office/drawing/2014/main" id="{29732383-F3B3-B25C-72EB-C885DF63E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36" y="2367778"/>
            <a:ext cx="2821573" cy="282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아트필 - 화살표 스티커 11/ 화살표 아이콘 스티커글자시트컷팅 스티커 제조 판매">
            <a:extLst>
              <a:ext uri="{FF2B5EF4-FFF2-40B4-BE49-F238E27FC236}">
                <a16:creationId xmlns:a16="http://schemas.microsoft.com/office/drawing/2014/main" id="{1F03DB0D-ABB7-8619-1DEF-79CB6F763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20896" y="27070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잔망 루피">
            <a:extLst>
              <a:ext uri="{FF2B5EF4-FFF2-40B4-BE49-F238E27FC236}">
                <a16:creationId xmlns:a16="http://schemas.microsoft.com/office/drawing/2014/main" id="{236D0A32-D1BA-059B-2043-2AC8F894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39" y="2924490"/>
            <a:ext cx="1708153" cy="170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4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38164 -4.81481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372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배달의민족 주아</vt:lpstr>
      <vt:lpstr>맑은 고딕</vt:lpstr>
      <vt:lpstr>Office 테마</vt:lpstr>
      <vt:lpstr>Progress report</vt:lpstr>
      <vt:lpstr>PowerPoint 프레젠테이션</vt:lpstr>
      <vt:lpstr>PowerPoint 프레젠테이션</vt:lpstr>
      <vt:lpstr>Prompt 실험</vt:lpstr>
      <vt:lpstr>PowerPoint 프레젠테이션</vt:lpstr>
      <vt:lpstr>PowerPoint 프레젠테이션</vt:lpstr>
      <vt:lpstr>AI 기능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기능 설명</dc:title>
  <dc:creator>미자 김</dc:creator>
  <cp:lastModifiedBy>미자 김</cp:lastModifiedBy>
  <cp:revision>6</cp:revision>
  <dcterms:created xsi:type="dcterms:W3CDTF">2023-05-16T08:25:39Z</dcterms:created>
  <dcterms:modified xsi:type="dcterms:W3CDTF">2023-05-18T04:41:04Z</dcterms:modified>
</cp:coreProperties>
</file>