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1" r:id="rId2"/>
    <p:sldId id="292" r:id="rId3"/>
    <p:sldId id="295" r:id="rId4"/>
    <p:sldId id="294" r:id="rId5"/>
    <p:sldId id="29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49" d="100"/>
          <a:sy n="49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4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7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521164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349690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285444" y="1474839"/>
            <a:ext cx="2743200" cy="3136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E04F-C11B-4FD6-8E77-2C9A4D5F279F}"/>
              </a:ext>
            </a:extLst>
          </p:cNvPr>
          <p:cNvSpPr txBox="1"/>
          <p:nvPr/>
        </p:nvSpPr>
        <p:spPr>
          <a:xfrm>
            <a:off x="629265" y="6165024"/>
            <a:ext cx="6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573710"/>
              </p:ext>
            </p:extLst>
          </p:nvPr>
        </p:nvGraphicFramePr>
        <p:xfrm>
          <a:off x="598253" y="336099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i="0" u="none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레시피 선호도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선호도 점수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488189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373934" y="776749"/>
            <a:ext cx="2743200" cy="2753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0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524069"/>
              </p:ext>
            </p:extLst>
          </p:nvPr>
        </p:nvGraphicFramePr>
        <p:xfrm>
          <a:off x="598253" y="601570"/>
          <a:ext cx="10995494" cy="518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u="none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i="0" u="none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레시피 선호도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선호도 점수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488189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</p:spTree>
    <p:extLst>
      <p:ext uri="{BB962C8B-B14F-4D97-AF65-F5344CB8AC3E}">
        <p14:creationId xmlns:p14="http://schemas.microsoft.com/office/powerpoint/2010/main" val="168702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F0D2-275E-4B68-84D5-0C0357A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24E0C-3D4E-45E6-BCD2-D85A5A52D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종류는 육류</a:t>
            </a:r>
            <a:r>
              <a:rPr lang="en-US" altLang="ko-KR" dirty="0"/>
              <a:t>, </a:t>
            </a:r>
            <a:r>
              <a:rPr lang="ko-KR" altLang="en-US" dirty="0"/>
              <a:t>채소류</a:t>
            </a:r>
            <a:r>
              <a:rPr lang="en-US" altLang="ko-KR" dirty="0"/>
              <a:t>, </a:t>
            </a:r>
            <a:r>
              <a:rPr lang="ko-KR" altLang="en-US" dirty="0"/>
              <a:t>해산물</a:t>
            </a:r>
            <a:r>
              <a:rPr lang="en-US" altLang="ko-KR" dirty="0"/>
              <a:t>, </a:t>
            </a:r>
            <a:r>
              <a:rPr lang="ko-KR" altLang="en-US" dirty="0"/>
              <a:t>유제품</a:t>
            </a:r>
            <a:r>
              <a:rPr lang="en-US" altLang="ko-KR" dirty="0"/>
              <a:t>, </a:t>
            </a:r>
            <a:r>
              <a:rPr lang="ko-KR" altLang="en-US" dirty="0"/>
              <a:t>곡류</a:t>
            </a:r>
            <a:endParaRPr lang="en-US" altLang="ko-KR" dirty="0"/>
          </a:p>
          <a:p>
            <a:r>
              <a:rPr lang="ko-KR" altLang="en-US" dirty="0"/>
              <a:t>레시피 조리법은 볶음</a:t>
            </a:r>
            <a:r>
              <a:rPr lang="en-US" altLang="ko-KR" dirty="0"/>
              <a:t>, </a:t>
            </a:r>
            <a:r>
              <a:rPr lang="ko-KR" altLang="en-US" dirty="0"/>
              <a:t>끓이기</a:t>
            </a:r>
            <a:r>
              <a:rPr lang="en-US" altLang="ko-KR" dirty="0"/>
              <a:t>, </a:t>
            </a:r>
            <a:r>
              <a:rPr lang="ko-KR" altLang="en-US" dirty="0"/>
              <a:t>부침</a:t>
            </a:r>
            <a:r>
              <a:rPr lang="en-US" altLang="ko-KR" dirty="0"/>
              <a:t>, </a:t>
            </a:r>
            <a:r>
              <a:rPr lang="ko-KR" altLang="en-US" dirty="0"/>
              <a:t>조림</a:t>
            </a:r>
            <a:r>
              <a:rPr lang="en-US" altLang="ko-KR" dirty="0"/>
              <a:t>, </a:t>
            </a:r>
            <a:r>
              <a:rPr lang="ko-KR" altLang="en-US" dirty="0"/>
              <a:t>무침</a:t>
            </a:r>
            <a:r>
              <a:rPr lang="en-US" altLang="ko-KR" dirty="0"/>
              <a:t>, </a:t>
            </a:r>
            <a:r>
              <a:rPr lang="ko-KR" altLang="en-US" dirty="0"/>
              <a:t>비빔</a:t>
            </a:r>
            <a:r>
              <a:rPr lang="en-US" altLang="ko-KR" dirty="0"/>
              <a:t>, </a:t>
            </a:r>
            <a:r>
              <a:rPr lang="ko-KR" altLang="en-US" dirty="0"/>
              <a:t>찜</a:t>
            </a:r>
            <a:r>
              <a:rPr lang="en-US" altLang="ko-KR" dirty="0"/>
              <a:t>, </a:t>
            </a:r>
            <a:r>
              <a:rPr lang="ko-KR" altLang="en-US" dirty="0"/>
              <a:t>절임</a:t>
            </a:r>
            <a:r>
              <a:rPr lang="en-US" altLang="ko-KR" dirty="0"/>
              <a:t>, </a:t>
            </a:r>
            <a:r>
              <a:rPr lang="ko-KR" altLang="en-US" dirty="0"/>
              <a:t>튀김</a:t>
            </a:r>
            <a:r>
              <a:rPr lang="en-US" altLang="ko-KR" dirty="0"/>
              <a:t>, </a:t>
            </a:r>
            <a:r>
              <a:rPr lang="ko-KR" altLang="en-US" dirty="0"/>
              <a:t>삶기</a:t>
            </a:r>
            <a:r>
              <a:rPr lang="en-US" altLang="ko-KR" dirty="0"/>
              <a:t>, </a:t>
            </a:r>
            <a:r>
              <a:rPr lang="ko-KR" altLang="en-US" dirty="0"/>
              <a:t>굽기</a:t>
            </a:r>
            <a:r>
              <a:rPr lang="en-US" altLang="ko-KR" dirty="0"/>
              <a:t>, </a:t>
            </a:r>
            <a:r>
              <a:rPr lang="ko-KR" altLang="en-US" dirty="0"/>
              <a:t>데치기</a:t>
            </a:r>
            <a:r>
              <a:rPr lang="en-US" altLang="ko-KR" dirty="0"/>
              <a:t>, 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1529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FA5B-CAAE-45F8-A9CB-E7768D0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선호도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8E76E-D1D8-44D7-8B5E-58E4FDD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0~5, -1 </a:t>
            </a:r>
            <a:r>
              <a:rPr lang="ko-KR" altLang="en-US" dirty="0"/>
              <a:t>이면 추천에서 제외</a:t>
            </a:r>
            <a:endParaRPr lang="en-US" altLang="ko-KR" dirty="0"/>
          </a:p>
          <a:p>
            <a:r>
              <a:rPr lang="ko-KR" altLang="en-US" dirty="0"/>
              <a:t>모든 식품 기본 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처음 설문조사에서 조리법</a:t>
            </a:r>
            <a:r>
              <a:rPr lang="en-US" altLang="ko-KR" dirty="0"/>
              <a:t>, </a:t>
            </a:r>
            <a:r>
              <a:rPr lang="ko-KR" altLang="en-US" dirty="0"/>
              <a:t>종류 선호도 조사 후 선호하는 건 </a:t>
            </a:r>
            <a:r>
              <a:rPr lang="en-US" altLang="ko-KR" dirty="0"/>
              <a:t>+1</a:t>
            </a:r>
            <a:r>
              <a:rPr lang="ko-KR" altLang="en-US" dirty="0"/>
              <a:t>점 씩</a:t>
            </a:r>
            <a:r>
              <a:rPr lang="en-US" altLang="ko-KR" dirty="0"/>
              <a:t>, </a:t>
            </a:r>
            <a:r>
              <a:rPr lang="ko-KR" altLang="en-US" dirty="0"/>
              <a:t>싫어하는 건 </a:t>
            </a:r>
            <a:r>
              <a:rPr lang="en-US" altLang="ko-KR" dirty="0"/>
              <a:t>-1</a:t>
            </a:r>
            <a:r>
              <a:rPr lang="ko-KR" altLang="en-US" dirty="0"/>
              <a:t>점 씩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제외로 설정시만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추천은 한 번에 </a:t>
            </a:r>
            <a:r>
              <a:rPr lang="en-US" altLang="ko-KR" dirty="0"/>
              <a:t>3~5</a:t>
            </a:r>
            <a:r>
              <a:rPr lang="ko-KR" altLang="en-US" dirty="0"/>
              <a:t>개 정도</a:t>
            </a:r>
            <a:endParaRPr lang="en-US" altLang="ko-KR" dirty="0"/>
          </a:p>
          <a:p>
            <a:r>
              <a:rPr lang="ko-KR" altLang="en-US" dirty="0"/>
              <a:t>추천 후 좋아요 싫어요 설문조사 후 추천한 레시피 전부 </a:t>
            </a:r>
            <a:r>
              <a:rPr lang="en-US" altLang="ko-KR" dirty="0"/>
              <a:t>+1 </a:t>
            </a:r>
            <a:r>
              <a:rPr lang="ko-KR" altLang="en-US" dirty="0"/>
              <a:t>혹은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보통 선택하거나 그냥 닫으면 점수 변동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6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791</Words>
  <Application>Microsoft Office PowerPoint</Application>
  <PresentationFormat>와이드스크린</PresentationFormat>
  <Paragraphs>83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기타</vt:lpstr>
      <vt:lpstr>선호도 점수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179</cp:revision>
  <dcterms:created xsi:type="dcterms:W3CDTF">2020-02-28T19:48:44Z</dcterms:created>
  <dcterms:modified xsi:type="dcterms:W3CDTF">2020-05-28T10:24:21Z</dcterms:modified>
</cp:coreProperties>
</file>