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8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58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97" r:id="rId5"/>
    <p:sldLayoutId id="2147483703" r:id="rId6"/>
    <p:sldLayoutId id="2147483704" r:id="rId7"/>
    <p:sldLayoutId id="2147483694" r:id="rId8"/>
    <p:sldLayoutId id="2147483695" r:id="rId9"/>
    <p:sldLayoutId id="2147483696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A5B22E9-4703-4DCC-913C-67712F3A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91187-2036-4CEC-BBB9-7D25128D8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6463" y="462280"/>
            <a:ext cx="539514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ko-KR" altLang="en-US" sz="4000" spc="0" dirty="0">
                <a:solidFill>
                  <a:schemeClr val="tx1"/>
                </a:solidFill>
              </a:rPr>
              <a:t>뱅크샐러드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1EB4C-DEAD-47FD-913B-02662025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6463" y="1554480"/>
            <a:ext cx="5395144" cy="4155440"/>
          </a:xfrm>
        </p:spPr>
        <p:txBody>
          <a:bodyPr vert="horz" lIns="91440" tIns="45720" rIns="91440" bIns="45720" rtlCol="0">
            <a:noAutofit/>
          </a:bodyPr>
          <a:lstStyle/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1.My </a:t>
            </a:r>
            <a:r>
              <a:rPr lang="ko-KR" altLang="en-US" sz="1600" dirty="0">
                <a:solidFill>
                  <a:schemeClr val="tx1"/>
                </a:solidFill>
              </a:rPr>
              <a:t>금융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보유자산 확인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카드 연동</a:t>
            </a:r>
            <a:r>
              <a:rPr lang="en-US" altLang="ko-KR" sz="1600" dirty="0">
                <a:solidFill>
                  <a:schemeClr val="tx1"/>
                </a:solidFill>
              </a:rPr>
              <a:t>) =&gt; </a:t>
            </a:r>
            <a:r>
              <a:rPr lang="ko-KR" altLang="en-US" sz="1600" dirty="0">
                <a:solidFill>
                  <a:schemeClr val="tx1"/>
                </a:solidFill>
              </a:rPr>
              <a:t>계좌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현금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연금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자동차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부동산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신용카드 대금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투자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대출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보험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건강검진 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신용등급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2.</a:t>
            </a:r>
            <a:r>
              <a:rPr lang="ko-KR" altLang="en-US" sz="1600" dirty="0" err="1">
                <a:solidFill>
                  <a:schemeClr val="tx1"/>
                </a:solidFill>
              </a:rPr>
              <a:t>재태크</a:t>
            </a:r>
            <a:r>
              <a:rPr lang="en-US" altLang="ko-KR" sz="1600" dirty="0">
                <a:solidFill>
                  <a:schemeClr val="tx1"/>
                </a:solidFill>
              </a:rPr>
              <a:t> : 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1)</a:t>
            </a:r>
            <a:r>
              <a:rPr lang="ko-KR" altLang="en-US" dirty="0">
                <a:solidFill>
                  <a:schemeClr val="tx1"/>
                </a:solidFill>
              </a:rPr>
              <a:t>가계부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내역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수입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이체</a:t>
            </a:r>
            <a:r>
              <a:rPr lang="en-US" altLang="ko-KR" dirty="0">
                <a:solidFill>
                  <a:schemeClr val="tx1"/>
                </a:solidFill>
              </a:rPr>
              <a:t>) , </a:t>
            </a:r>
            <a:r>
              <a:rPr lang="ko-KR" altLang="en-US" dirty="0">
                <a:solidFill>
                  <a:schemeClr val="tx1"/>
                </a:solidFill>
              </a:rPr>
              <a:t>통계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카드별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실적 충족</a:t>
            </a:r>
            <a:endParaRPr lang="en-US" altLang="ko-KR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 2) </a:t>
            </a:r>
            <a:r>
              <a:rPr lang="ko-KR" altLang="en-US" sz="1600" dirty="0">
                <a:solidFill>
                  <a:schemeClr val="tx1"/>
                </a:solidFill>
              </a:rPr>
              <a:t>예산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한달지출예산</a:t>
            </a:r>
            <a:r>
              <a:rPr lang="en-US" altLang="ko-KR" sz="1600" dirty="0">
                <a:solidFill>
                  <a:schemeClr val="tx1"/>
                </a:solidFill>
              </a:rPr>
              <a:t>) : </a:t>
            </a:r>
            <a:r>
              <a:rPr lang="ko-KR" altLang="en-US" sz="1600" dirty="0">
                <a:solidFill>
                  <a:schemeClr val="tx1"/>
                </a:solidFill>
              </a:rPr>
              <a:t>예산에서 얼마나 더 초과되었는지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 3) </a:t>
            </a:r>
            <a:r>
              <a:rPr lang="ko-KR" altLang="en-US" sz="1600" dirty="0">
                <a:solidFill>
                  <a:schemeClr val="tx1"/>
                </a:solidFill>
              </a:rPr>
              <a:t>투자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안정적인 투자 상품 추천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</a:rPr>
              <a:t>금융비서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한주동안의 소비패턴 한마디 </a:t>
            </a:r>
            <a:r>
              <a:rPr lang="en-US" altLang="ko-KR" sz="1600" dirty="0">
                <a:solidFill>
                  <a:schemeClr val="tx1"/>
                </a:solidFill>
              </a:rPr>
              <a:t>ex)”</a:t>
            </a:r>
            <a:r>
              <a:rPr lang="ko-KR" altLang="en-US" sz="1600" dirty="0">
                <a:solidFill>
                  <a:schemeClr val="tx1"/>
                </a:solidFill>
              </a:rPr>
              <a:t>과소비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단계경보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r>
              <a:rPr lang="ko-KR" altLang="en-US" sz="1600" dirty="0">
                <a:solidFill>
                  <a:schemeClr val="tx1"/>
                </a:solidFill>
              </a:rPr>
              <a:t>미래의 이지영님이 보낸 경고입니다</a:t>
            </a:r>
            <a:r>
              <a:rPr lang="en-US" altLang="ko-KR" sz="1600" dirty="0">
                <a:solidFill>
                  <a:schemeClr val="tx1"/>
                </a:solidFill>
              </a:rPr>
              <a:t>.”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ko-KR" altLang="en-US" sz="1600" dirty="0">
                <a:solidFill>
                  <a:schemeClr val="tx1"/>
                </a:solidFill>
              </a:rPr>
              <a:t>맞춤추천 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 1)</a:t>
            </a:r>
            <a:r>
              <a:rPr lang="ko-KR" altLang="en-US" sz="1600" dirty="0">
                <a:solidFill>
                  <a:schemeClr val="tx1"/>
                </a:solidFill>
              </a:rPr>
              <a:t>카드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내가 받을 수 있는 최대 카드 혜택 추천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 2)</a:t>
            </a:r>
            <a:r>
              <a:rPr lang="ko-KR" altLang="en-US" sz="1600" dirty="0">
                <a:solidFill>
                  <a:schemeClr val="tx1"/>
                </a:solidFill>
              </a:rPr>
              <a:t>대출</a:t>
            </a:r>
            <a:r>
              <a:rPr lang="en-US" altLang="ko-KR" sz="1600" dirty="0">
                <a:solidFill>
                  <a:schemeClr val="tx1"/>
                </a:solidFill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</a:rPr>
              <a:t>내가 받을 수 있는 최저 금리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신용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담보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구매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대환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 3)</a:t>
            </a:r>
            <a:r>
              <a:rPr lang="ko-KR" altLang="en-US" sz="1600" dirty="0">
                <a:solidFill>
                  <a:schemeClr val="tx1"/>
                </a:solidFill>
              </a:rPr>
              <a:t>보험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건강검진 결과를 토대로 나의 건강 위험에 따른 보험 추천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실비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암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질병에 따른 다른 보험 추천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 4)</a:t>
            </a:r>
            <a:r>
              <a:rPr lang="ko-KR" altLang="en-US" sz="1600" dirty="0">
                <a:solidFill>
                  <a:schemeClr val="tx1"/>
                </a:solidFill>
              </a:rPr>
              <a:t>연금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1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20404030301010803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A5B22E9-4703-4DCC-913C-67712F3A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91187-2036-4CEC-BBB9-7D25128D8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6463" y="462280"/>
            <a:ext cx="539514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ko-KR" altLang="en-US" sz="4000" spc="0" dirty="0">
                <a:solidFill>
                  <a:schemeClr val="tx1"/>
                </a:solidFill>
              </a:rPr>
              <a:t>뱅크샐러드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1EB4C-DEAD-47FD-913B-02662025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6463" y="1554480"/>
            <a:ext cx="5395144" cy="4155440"/>
          </a:xfrm>
        </p:spPr>
        <p:txBody>
          <a:bodyPr vert="horz" lIns="91440" tIns="45720" rIns="91440" bIns="45720" rtlCol="0">
            <a:noAutofit/>
          </a:bodyPr>
          <a:lstStyle/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600" dirty="0">
                <a:solidFill>
                  <a:schemeClr val="tx1"/>
                </a:solidFill>
              </a:rPr>
              <a:t>1.</a:t>
            </a:r>
            <a:r>
              <a:rPr lang="ko-KR" altLang="en-US" sz="1600" dirty="0" err="1">
                <a:solidFill>
                  <a:schemeClr val="tx1"/>
                </a:solidFill>
              </a:rPr>
              <a:t>필요한것</a:t>
            </a:r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연동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ko-KR" altLang="en-US" sz="1400" dirty="0"/>
              <a:t>연동 </a:t>
            </a:r>
            <a:r>
              <a:rPr lang="en-US" altLang="ko-KR" sz="1400" dirty="0"/>
              <a:t>=&gt; </a:t>
            </a:r>
            <a:r>
              <a:rPr lang="ko-KR" altLang="en-US" sz="1400" dirty="0"/>
              <a:t>공인인증서</a:t>
            </a:r>
            <a:r>
              <a:rPr lang="en-US" altLang="ko-KR" sz="1400" dirty="0"/>
              <a:t>, </a:t>
            </a:r>
            <a:r>
              <a:rPr lang="ko-KR" altLang="en-US" sz="1400" dirty="0"/>
              <a:t>은행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kcb</a:t>
            </a:r>
            <a:r>
              <a:rPr lang="en-US" altLang="ko-KR" sz="1400" dirty="0"/>
              <a:t> </a:t>
            </a:r>
            <a:r>
              <a:rPr lang="ko-KR" altLang="en-US" sz="1400" dirty="0"/>
              <a:t>신용점수</a:t>
            </a:r>
            <a:r>
              <a:rPr lang="en-US" altLang="ko-KR" sz="1400" dirty="0"/>
              <a:t>, </a:t>
            </a:r>
            <a:r>
              <a:rPr lang="ko-KR" altLang="en-US" sz="1400" dirty="0"/>
              <a:t>국민 건강보험</a:t>
            </a:r>
            <a:endParaRPr lang="en-US" altLang="ko-KR" sz="1400" dirty="0"/>
          </a:p>
          <a:p>
            <a:pPr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1400" dirty="0"/>
          </a:p>
          <a:p>
            <a:pPr marL="274320" lvl="1" algn="l">
              <a:lnSpc>
                <a:spcPct val="90000"/>
              </a:lnSpc>
              <a:spcAft>
                <a:spcPts val="600"/>
              </a:spcAft>
            </a:pPr>
            <a:r>
              <a:rPr lang="en-US" altLang="ko-KR" sz="1400" dirty="0"/>
              <a:t>2.</a:t>
            </a:r>
            <a:r>
              <a:rPr lang="ko-KR" altLang="en-US" sz="1400" dirty="0"/>
              <a:t>불편한점 </a:t>
            </a:r>
            <a:r>
              <a:rPr lang="en-US" altLang="ko-KR" sz="1400" dirty="0"/>
              <a:t>: </a:t>
            </a:r>
            <a:r>
              <a:rPr lang="ko-KR" altLang="en-US" sz="1400" dirty="0"/>
              <a:t> 투자 상품 중 왜 추천해주는지 이유를 </a:t>
            </a:r>
            <a:r>
              <a:rPr lang="ko-KR" altLang="en-US" sz="1400" dirty="0" err="1"/>
              <a:t>알수없음</a:t>
            </a:r>
            <a:endParaRPr lang="en-US" altLang="ko-KR" sz="1400" dirty="0"/>
          </a:p>
          <a:p>
            <a:pPr marL="274320" lvl="1" algn="l">
              <a:lnSpc>
                <a:spcPct val="90000"/>
              </a:lnSpc>
              <a:spcAft>
                <a:spcPts val="600"/>
              </a:spcAft>
            </a:pPr>
            <a:endParaRPr lang="en-US" altLang="ko-KR" sz="1400" dirty="0"/>
          </a:p>
          <a:p>
            <a:pPr marL="274320" lvl="1" algn="l">
              <a:lnSpc>
                <a:spcPct val="90000"/>
              </a:lnSpc>
              <a:spcAft>
                <a:spcPts val="600"/>
              </a:spcAft>
            </a:pPr>
            <a:r>
              <a:rPr lang="en-US" altLang="ko-KR" sz="1400" dirty="0"/>
              <a:t>3.</a:t>
            </a:r>
            <a:r>
              <a:rPr lang="ko-KR" altLang="en-US" sz="1400" dirty="0" err="1"/>
              <a:t>좋은점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추천해주는 카드의 경우 그 카드의 혜택 알 수 있음</a:t>
            </a:r>
            <a:endParaRPr lang="en-US" altLang="ko-KR" sz="1400" dirty="0"/>
          </a:p>
          <a:p>
            <a:pPr marL="274320" lvl="1" algn="l">
              <a:lnSpc>
                <a:spcPct val="90000"/>
              </a:lnSpc>
              <a:spcAft>
                <a:spcPts val="600"/>
              </a:spcAft>
            </a:pPr>
            <a:endParaRPr lang="en-US" altLang="ko-KR" sz="1400" dirty="0"/>
          </a:p>
          <a:p>
            <a:pPr marL="274320" lvl="1" algn="l">
              <a:lnSpc>
                <a:spcPct val="90000"/>
              </a:lnSpc>
              <a:spcAft>
                <a:spcPts val="600"/>
              </a:spcAft>
            </a:pPr>
            <a:r>
              <a:rPr lang="en-US" altLang="ko-KR" sz="1400" dirty="0"/>
              <a:t>4.</a:t>
            </a:r>
            <a:r>
              <a:rPr lang="ko-KR" altLang="en-US" sz="1400" dirty="0"/>
              <a:t>이 앱에서 없는 기능 </a:t>
            </a:r>
            <a:r>
              <a:rPr lang="en-US" altLang="ko-KR" sz="1400" dirty="0"/>
              <a:t>: </a:t>
            </a:r>
            <a:r>
              <a:rPr lang="ko-KR" altLang="en-US" sz="1400" dirty="0"/>
              <a:t>연말정산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472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20404030301010803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A5B22E9-4703-4DCC-913C-67712F3A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91187-2036-4CEC-BBB9-7D25128D8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6463" y="462280"/>
            <a:ext cx="539514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4000" spc="0" dirty="0">
                <a:solidFill>
                  <a:schemeClr val="tx1"/>
                </a:solidFill>
              </a:rPr>
              <a:t>AIM(</a:t>
            </a:r>
            <a:r>
              <a:rPr lang="ko-KR" altLang="en-US" sz="4000" spc="0" dirty="0">
                <a:solidFill>
                  <a:schemeClr val="tx1"/>
                </a:solidFill>
              </a:rPr>
              <a:t>에임</a:t>
            </a:r>
            <a:r>
              <a:rPr lang="en-US" altLang="ko-KR" sz="4000" spc="0" dirty="0">
                <a:solidFill>
                  <a:schemeClr val="tx1"/>
                </a:solidFill>
              </a:rPr>
              <a:t>)</a:t>
            </a:r>
            <a:endParaRPr lang="ko-KR" altLang="en-US" sz="4000" spc="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1EB4C-DEAD-47FD-913B-02662025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6463" y="1554480"/>
            <a:ext cx="5395144" cy="4155440"/>
          </a:xfrm>
        </p:spPr>
        <p:txBody>
          <a:bodyPr vert="horz" lIns="91440" tIns="45720" rIns="91440" bIns="45720" rtlCol="0">
            <a:noAutofit/>
          </a:bodyPr>
          <a:lstStyle/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400" dirty="0"/>
              <a:t>1.MY AIM : </a:t>
            </a:r>
            <a:r>
              <a:rPr lang="ko-KR" altLang="en-US" sz="1400" dirty="0" err="1"/>
              <a:t>뉴스피드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설명글</a:t>
            </a:r>
            <a:r>
              <a:rPr lang="en-US" altLang="ko-KR" sz="1400" dirty="0"/>
              <a:t>, Q&amp;A)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1400" dirty="0"/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400" dirty="0"/>
              <a:t>2.</a:t>
            </a:r>
            <a:r>
              <a:rPr lang="ko-KR" altLang="en-US" sz="1400" dirty="0"/>
              <a:t>기대효과 </a:t>
            </a:r>
            <a:r>
              <a:rPr lang="en-US" altLang="ko-KR" sz="1400" dirty="0"/>
              <a:t>: </a:t>
            </a:r>
            <a:r>
              <a:rPr lang="ko-KR" altLang="en-US" sz="1400" dirty="0"/>
              <a:t>투자가 메인</a:t>
            </a:r>
            <a:endParaRPr lang="en-US" altLang="ko-KR" sz="1400" dirty="0"/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1400" dirty="0"/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400" dirty="0"/>
              <a:t>3.</a:t>
            </a:r>
            <a:r>
              <a:rPr lang="ko-KR" altLang="en-US" sz="1400" dirty="0"/>
              <a:t>자산배분 </a:t>
            </a:r>
            <a:r>
              <a:rPr lang="en-US" altLang="ko-KR" sz="1400" dirty="0"/>
              <a:t>: </a:t>
            </a:r>
            <a:r>
              <a:rPr lang="ko-KR" altLang="en-US" sz="1400" dirty="0"/>
              <a:t>자신이 선택한 주제</a:t>
            </a:r>
            <a:r>
              <a:rPr lang="en-US" altLang="ko-KR" sz="1400" dirty="0"/>
              <a:t>(EX.</a:t>
            </a:r>
            <a:r>
              <a:rPr lang="ko-KR" altLang="en-US" sz="1400" dirty="0"/>
              <a:t>전세탈출 </a:t>
            </a:r>
            <a:r>
              <a:rPr lang="ko-KR" altLang="en-US" sz="1400" dirty="0" err="1"/>
              <a:t>내집마련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최적화된 자산배분 </a:t>
            </a:r>
            <a:endParaRPr lang="en-US" altLang="ko-KR" sz="1400" dirty="0"/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400" dirty="0"/>
              <a:t> =&gt; </a:t>
            </a:r>
            <a:r>
              <a:rPr lang="ko-KR" altLang="en-US" sz="1400" dirty="0"/>
              <a:t>주식형 자산</a:t>
            </a:r>
            <a:r>
              <a:rPr lang="en-US" altLang="ko-KR" sz="1400" dirty="0"/>
              <a:t>, </a:t>
            </a:r>
            <a:r>
              <a:rPr lang="ko-KR" altLang="en-US" sz="1400" dirty="0"/>
              <a:t>채권형 자산</a:t>
            </a:r>
            <a:r>
              <a:rPr lang="en-US" altLang="ko-KR" sz="1400" dirty="0"/>
              <a:t>, </a:t>
            </a:r>
            <a:r>
              <a:rPr lang="ko-KR" altLang="en-US" sz="1400" dirty="0"/>
              <a:t>기타자산 </a:t>
            </a:r>
            <a:r>
              <a:rPr lang="en-US" altLang="ko-KR" sz="1400" dirty="0"/>
              <a:t>&amp; </a:t>
            </a:r>
            <a:r>
              <a:rPr lang="ko-KR" altLang="en-US" sz="1400" dirty="0"/>
              <a:t>상세종목 미리보기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58991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20404030301010803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A5B22E9-4703-4DCC-913C-67712F3A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91187-2036-4CEC-BBB9-7D25128D8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6463" y="462280"/>
            <a:ext cx="539514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ko-KR" altLang="en-US" sz="4000" spc="0" dirty="0">
                <a:solidFill>
                  <a:schemeClr val="tx1"/>
                </a:solidFill>
              </a:rPr>
              <a:t>공통점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1EB4C-DEAD-47FD-913B-02662025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6463" y="1554480"/>
            <a:ext cx="5395144" cy="4155440"/>
          </a:xfrm>
        </p:spPr>
        <p:txBody>
          <a:bodyPr vert="horz" lIns="91440" tIns="45720" rIns="91440" bIns="45720" rtlCol="0">
            <a:noAutofit/>
          </a:bodyPr>
          <a:lstStyle/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400" dirty="0"/>
              <a:t>1. </a:t>
            </a:r>
            <a:r>
              <a:rPr lang="ko-KR" altLang="en-US" sz="1400" dirty="0"/>
              <a:t>개념에 관하여 </a:t>
            </a:r>
            <a:r>
              <a:rPr lang="ko-KR" altLang="en-US" sz="1400" dirty="0" err="1"/>
              <a:t>정리해놓은</a:t>
            </a:r>
            <a:r>
              <a:rPr lang="ko-KR" altLang="en-US" sz="1400" dirty="0"/>
              <a:t> 글이 있음</a:t>
            </a:r>
            <a:endParaRPr lang="en-US" altLang="ko-KR" sz="1400" dirty="0"/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1400" dirty="0"/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400" dirty="0"/>
              <a:t>2. </a:t>
            </a:r>
            <a:r>
              <a:rPr lang="ko-KR" altLang="en-US" sz="1400" dirty="0"/>
              <a:t>단순함</a:t>
            </a:r>
            <a:endParaRPr lang="en-US" altLang="ko-KR" sz="1400" dirty="0"/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1400" dirty="0"/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altLang="ko-KR" sz="1400" dirty="0"/>
              <a:t>3. </a:t>
            </a:r>
            <a:r>
              <a:rPr lang="ko-KR" altLang="en-US" sz="1400" dirty="0"/>
              <a:t>전문적  </a:t>
            </a:r>
            <a:r>
              <a:rPr lang="en-US" altLang="ko-KR" sz="1400" dirty="0"/>
              <a:t>: </a:t>
            </a:r>
            <a:r>
              <a:rPr lang="ko-KR" altLang="en-US" sz="1400" dirty="0"/>
              <a:t>에임은 투자 상품 관리</a:t>
            </a:r>
            <a:r>
              <a:rPr lang="en-US" altLang="ko-KR" sz="1400" dirty="0"/>
              <a:t>,</a:t>
            </a:r>
            <a:r>
              <a:rPr lang="ko-KR" altLang="en-US" sz="1400" dirty="0"/>
              <a:t> 추천 </a:t>
            </a:r>
            <a:endParaRPr lang="en-US" altLang="ko-KR" sz="1400" dirty="0"/>
          </a:p>
          <a:p>
            <a:pPr marL="1188720" lvl="3" algn="l">
              <a:lnSpc>
                <a:spcPct val="90000"/>
              </a:lnSpc>
              <a:spcAft>
                <a:spcPts val="600"/>
              </a:spcAft>
            </a:pPr>
            <a:r>
              <a:rPr lang="ko-KR" altLang="en-US" sz="1200" dirty="0"/>
              <a:t>뱅크샐러드는 기본적 틀은 자산관리</a:t>
            </a:r>
            <a:r>
              <a:rPr lang="en-US" altLang="ko-KR" sz="1200" dirty="0"/>
              <a:t> (</a:t>
            </a:r>
            <a:r>
              <a:rPr lang="ko-KR" altLang="en-US" sz="1200" dirty="0"/>
              <a:t>수입지출</a:t>
            </a:r>
            <a:r>
              <a:rPr lang="en-US" altLang="ko-KR" sz="1200" dirty="0"/>
              <a:t>) ,  </a:t>
            </a:r>
            <a:r>
              <a:rPr lang="ko-KR" altLang="en-US" sz="1200" dirty="0"/>
              <a:t>그리고 깊게 나가지 않고 카드</a:t>
            </a:r>
            <a:r>
              <a:rPr lang="en-US" altLang="ko-KR" sz="1200" dirty="0"/>
              <a:t>,</a:t>
            </a:r>
            <a:r>
              <a:rPr lang="ko-KR" altLang="en-US" sz="1200" dirty="0" err="1"/>
              <a:t>보험등</a:t>
            </a:r>
            <a:r>
              <a:rPr lang="ko-KR" altLang="en-US" sz="1200" dirty="0"/>
              <a:t> 추천 만 </a:t>
            </a:r>
            <a:r>
              <a:rPr lang="ko-KR" altLang="en-US" sz="1200" dirty="0" err="1"/>
              <a:t>해줌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9492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41242C"/>
      </a:dk2>
      <a:lt2>
        <a:srgbClr val="E8E6E2"/>
      </a:lt2>
      <a:accent1>
        <a:srgbClr val="295AE7"/>
      </a:accent1>
      <a:accent2>
        <a:srgbClr val="1798D5"/>
      </a:accent2>
      <a:accent3>
        <a:srgbClr val="20B7A9"/>
      </a:accent3>
      <a:accent4>
        <a:srgbClr val="14BA66"/>
      </a:accent4>
      <a:accent5>
        <a:srgbClr val="21BC2D"/>
      </a:accent5>
      <a:accent6>
        <a:srgbClr val="4DB914"/>
      </a:accent6>
      <a:hlink>
        <a:srgbClr val="9A7F33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301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Garamond</vt:lpstr>
      <vt:lpstr>Gill Sans MT</vt:lpstr>
      <vt:lpstr>SavonVTI</vt:lpstr>
      <vt:lpstr>뱅크샐러드</vt:lpstr>
      <vt:lpstr>뱅크샐러드</vt:lpstr>
      <vt:lpstr>AIM(에임)</vt:lpstr>
      <vt:lpstr>공통점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뱅크샐러드</dc:title>
  <dc:creator>이 지영</dc:creator>
  <cp:lastModifiedBy>이 지영</cp:lastModifiedBy>
  <cp:revision>5</cp:revision>
  <dcterms:created xsi:type="dcterms:W3CDTF">2020-02-18T04:23:45Z</dcterms:created>
  <dcterms:modified xsi:type="dcterms:W3CDTF">2020-02-18T05:01:06Z</dcterms:modified>
</cp:coreProperties>
</file>