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F09A-8A66-439E-A035-D1FBCCCD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316C2-07EF-490E-B567-BE0043EA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F382-9B78-42B6-864E-23AAE071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79B68-6845-4D86-8294-7442CC78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580D9-43D2-48DC-905C-30C9F6FD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327CF-67D3-4BCA-87E5-8DF9B0DC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7465E-77B0-4325-A205-76D96614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90B30-1CA6-4ADF-98E7-EB797CE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8176A-DE06-49CB-8452-13F880BD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D02F1-4C1D-4D60-B2D6-DFB0B364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F3312-A977-442F-BBB5-A9957A6E9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139CB-247C-423D-815C-637228B3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8D9AD-89F8-445F-9E4B-61F62F99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650E-0815-4F53-A457-3EE66500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E5AAE-1742-4D0B-877E-16E9B06C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964-6142-4772-9111-49F0F196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880BC-0454-4AA0-95A6-C5E6F990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EAD35-881E-4F20-94C7-77EC09A8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B997F-1B41-4B0C-A79D-5AE836DA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FE7CF-BF56-42E6-813B-CE145217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7C21-7954-45CC-B109-F251B37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5CE86-701F-4083-A50B-529EB68E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5693D-F963-46FE-8FC1-6B7FD056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DE2AA-177A-4F85-B489-0A87432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1A094-2FC6-45F8-A6A0-B4506E2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BDF0F-D76F-42BA-ADF0-0E436905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82800-6C60-4DCE-BE4C-4314B2CDA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75B8E-7404-45B8-9CB7-5BCC72F7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E4D2A-F06C-4BEC-A5ED-6EE0B06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37A4D-3F1A-42FD-B666-8F13921C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A2454-4CDF-4A3F-AEC1-AF7A9F32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48A64-4204-4957-AFD2-8B5EB262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CAFF7-7037-466A-A2A3-C7B8F8E3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7105D-30D1-4CF7-99EC-4A965A44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8D5C6-3148-4A1E-9F18-51821B619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534A5-DA37-4E3B-AF31-907B1C8E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D069A4-58D6-4AA1-AE0E-5652C5A7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6CF1C-1304-499F-8D08-4AB1CF4F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0F660-A3E3-4924-8299-06CD8AEA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7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614CA-9F59-44A0-99C5-1A3ADCEC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9D01A-D9FF-49FD-B877-F7A3B8D1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4392AB-58B5-4B31-8070-1F74C524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EA355-DA9C-4D33-AB08-098CA8FE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C1C88-89EA-4B97-A744-4A5F047A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05C53-A562-4DCE-8CA7-1C7C13B6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15B68-2B69-4B96-8EF0-C46E42D9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1F02-8983-483B-AE0D-FF61B698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F5F32-B2D5-4682-958B-D6BAD777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57572-3401-4B36-85B2-1B0472FC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A8F73-CF14-4BD1-97B6-83FC2353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C015A-158C-4F88-BDA7-A5F6D83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5B97F-9F67-42D9-85A0-B2CD26F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6DE4A-8CBE-4CD0-A58C-2CD76596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04FF2-C929-4B74-9618-82F9D63B9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71EE2-EBB8-458A-AF6D-6253E8BB6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7A0AD-88FC-4DD9-AB1B-869B14CF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E5D8D-82B6-4F67-941B-FB05ED1A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7C8BB-AA54-46E2-980A-5CC973FF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2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CFE58-DE6A-4B3F-9D36-D0E520A4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94F64-82E3-4E1C-AE81-68F7CEC5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2B32-0641-4EF2-BF16-C5900962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E359-54D0-4F14-A29D-2099BDAD9A4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533D-DDAB-4C17-A5B2-48FCFE963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C09C-DBBD-46C9-9151-B68C934D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1D7B-C004-4C87-AD4A-CA4643F1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1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편의점 마트 진열대 이미지 검색결과">
            <a:extLst>
              <a:ext uri="{FF2B5EF4-FFF2-40B4-BE49-F238E27FC236}">
                <a16:creationId xmlns:a16="http://schemas.microsoft.com/office/drawing/2014/main" id="{C077CFB1-F4E9-45AD-8F13-F41F32BB0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7" r="4019"/>
          <a:stretch/>
        </p:blipFill>
        <p:spPr bwMode="auto">
          <a:xfrm>
            <a:off x="443885" y="1070731"/>
            <a:ext cx="5220608" cy="45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한성대 도서관 책장 이미지 검색결과">
            <a:extLst>
              <a:ext uri="{FF2B5EF4-FFF2-40B4-BE49-F238E27FC236}">
                <a16:creationId xmlns:a16="http://schemas.microsoft.com/office/drawing/2014/main" id="{D7975F77-0A90-4B88-9495-EE3D8C62E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7" b="30559"/>
          <a:stretch/>
        </p:blipFill>
        <p:spPr bwMode="auto">
          <a:xfrm>
            <a:off x="6096000" y="599991"/>
            <a:ext cx="5463910" cy="52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700E4B-21DA-4CC8-B7E8-C33D3CB5118E}"/>
              </a:ext>
            </a:extLst>
          </p:cNvPr>
          <p:cNvSpPr/>
          <p:nvPr/>
        </p:nvSpPr>
        <p:spPr>
          <a:xfrm>
            <a:off x="7893760" y="1305016"/>
            <a:ext cx="579031" cy="358414"/>
          </a:xfrm>
          <a:prstGeom prst="rect">
            <a:avLst/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B724A-4D95-4DB0-A087-033DB3CDF8C6}"/>
              </a:ext>
            </a:extLst>
          </p:cNvPr>
          <p:cNvSpPr/>
          <p:nvPr/>
        </p:nvSpPr>
        <p:spPr>
          <a:xfrm>
            <a:off x="8614782" y="1305016"/>
            <a:ext cx="579031" cy="358414"/>
          </a:xfrm>
          <a:prstGeom prst="rect">
            <a:avLst/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70ADD1-D9C7-44C3-92A6-9DF8629B3A20}"/>
              </a:ext>
            </a:extLst>
          </p:cNvPr>
          <p:cNvSpPr/>
          <p:nvPr/>
        </p:nvSpPr>
        <p:spPr>
          <a:xfrm>
            <a:off x="8035751" y="2879335"/>
            <a:ext cx="505134" cy="358414"/>
          </a:xfrm>
          <a:prstGeom prst="rect">
            <a:avLst/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2B2CBA-B85A-4FA8-8DD4-285722CA27F9}"/>
              </a:ext>
            </a:extLst>
          </p:cNvPr>
          <p:cNvSpPr/>
          <p:nvPr/>
        </p:nvSpPr>
        <p:spPr>
          <a:xfrm>
            <a:off x="10136221" y="4492564"/>
            <a:ext cx="758758" cy="358414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F3B8E1-1196-46A5-A328-5205C6EB6BA8}"/>
              </a:ext>
            </a:extLst>
          </p:cNvPr>
          <p:cNvSpPr/>
          <p:nvPr/>
        </p:nvSpPr>
        <p:spPr>
          <a:xfrm>
            <a:off x="3076975" y="2520921"/>
            <a:ext cx="758758" cy="358414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443B41-8ECD-4D3A-9D18-46C020D77D06}"/>
              </a:ext>
            </a:extLst>
          </p:cNvPr>
          <p:cNvSpPr/>
          <p:nvPr/>
        </p:nvSpPr>
        <p:spPr>
          <a:xfrm>
            <a:off x="3166838" y="1888675"/>
            <a:ext cx="579031" cy="358414"/>
          </a:xfrm>
          <a:prstGeom prst="rect">
            <a:avLst/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8C99CC-C5D7-4E40-AA14-00114BEBA3CD}"/>
              </a:ext>
            </a:extLst>
          </p:cNvPr>
          <p:cNvSpPr/>
          <p:nvPr/>
        </p:nvSpPr>
        <p:spPr>
          <a:xfrm>
            <a:off x="4815896" y="1664887"/>
            <a:ext cx="505134" cy="358414"/>
          </a:xfrm>
          <a:prstGeom prst="rect">
            <a:avLst/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A67C8-4340-43B6-9BD1-AB8DD6047E96}"/>
              </a:ext>
            </a:extLst>
          </p:cNvPr>
          <p:cNvSpPr/>
          <p:nvPr/>
        </p:nvSpPr>
        <p:spPr>
          <a:xfrm>
            <a:off x="533748" y="5787269"/>
            <a:ext cx="579031" cy="358414"/>
          </a:xfrm>
          <a:prstGeom prst="rect">
            <a:avLst/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CF211E-599C-4E9C-ABB5-6998A8C06CCB}"/>
              </a:ext>
            </a:extLst>
          </p:cNvPr>
          <p:cNvSpPr/>
          <p:nvPr/>
        </p:nvSpPr>
        <p:spPr>
          <a:xfrm>
            <a:off x="1271432" y="5999716"/>
            <a:ext cx="505134" cy="358414"/>
          </a:xfrm>
          <a:prstGeom prst="rect">
            <a:avLst/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F4C24-CB21-4AA1-9D5C-53A6CE41C06C}"/>
              </a:ext>
            </a:extLst>
          </p:cNvPr>
          <p:cNvSpPr/>
          <p:nvPr/>
        </p:nvSpPr>
        <p:spPr>
          <a:xfrm>
            <a:off x="443885" y="6391020"/>
            <a:ext cx="758758" cy="358414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82559-67A8-471B-908A-C6132A72C56B}"/>
              </a:ext>
            </a:extLst>
          </p:cNvPr>
          <p:cNvSpPr txBox="1"/>
          <p:nvPr/>
        </p:nvSpPr>
        <p:spPr>
          <a:xfrm>
            <a:off x="2196194" y="5787269"/>
            <a:ext cx="299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글자는 빨간색</a:t>
            </a:r>
            <a:endParaRPr lang="en-US" altLang="ko-KR" dirty="0"/>
          </a:p>
          <a:p>
            <a:r>
              <a:rPr lang="ko-KR" altLang="en-US" dirty="0"/>
              <a:t>유사한 글자는 파란색</a:t>
            </a:r>
            <a:r>
              <a:rPr lang="en-US" altLang="ko-KR" dirty="0"/>
              <a:t>, </a:t>
            </a:r>
            <a:r>
              <a:rPr lang="ko-KR" altLang="en-US" dirty="0"/>
              <a:t>노란색으로 표시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1CB5E-D85C-4787-AC41-C540D214CD74}"/>
              </a:ext>
            </a:extLst>
          </p:cNvPr>
          <p:cNvSpPr txBox="1"/>
          <p:nvPr/>
        </p:nvSpPr>
        <p:spPr>
          <a:xfrm>
            <a:off x="268926" y="314464"/>
            <a:ext cx="52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사진을 스캔해서 원하는 글자를 표시해주는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1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41FA6A-DCFA-4734-886E-63E79ABCA8BB}"/>
              </a:ext>
            </a:extLst>
          </p:cNvPr>
          <p:cNvGrpSpPr/>
          <p:nvPr/>
        </p:nvGrpSpPr>
        <p:grpSpPr>
          <a:xfrm>
            <a:off x="689813" y="102045"/>
            <a:ext cx="3740144" cy="6476355"/>
            <a:chOff x="725324" y="190822"/>
            <a:chExt cx="3944330" cy="647635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8DB79F3-D2A4-41CE-8201-F380DC89C8E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0C8429-5CD3-4D70-8786-1360F95584E3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BF012E3-57AD-462B-9B3C-4157B314C4B0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6E22BD-9818-4C3C-BB69-81F9BB8B7B4A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9BD579-D047-4A87-B216-34A595A23754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42B797C5-0B37-474A-BD09-8D9E4379CAB6}"/>
              </a:ext>
            </a:extLst>
          </p:cNvPr>
          <p:cNvSpPr/>
          <p:nvPr/>
        </p:nvSpPr>
        <p:spPr>
          <a:xfrm>
            <a:off x="2095130" y="4864962"/>
            <a:ext cx="932155" cy="75460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146DB6-4563-4B19-9131-4D47CCD7B109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3027285" y="5242263"/>
            <a:ext cx="1685430" cy="21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DBE11A-EC46-43A3-8B9E-ED17DCB10411}"/>
              </a:ext>
            </a:extLst>
          </p:cNvPr>
          <p:cNvSpPr txBox="1"/>
          <p:nvPr/>
        </p:nvSpPr>
        <p:spPr>
          <a:xfrm>
            <a:off x="4712715" y="4858046"/>
            <a:ext cx="284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사진촬영</a:t>
            </a:r>
            <a:endParaRPr lang="en-US" altLang="ko-KR" dirty="0"/>
          </a:p>
          <a:p>
            <a:r>
              <a:rPr lang="ko-KR" altLang="en-US" dirty="0"/>
              <a:t>촬영 후 사진에서 글자를 인식하여 표시한 화면을 저장 후 보여줌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C3F78-E9D1-4883-8CFA-98304A04C85F}"/>
              </a:ext>
            </a:extLst>
          </p:cNvPr>
          <p:cNvSpPr/>
          <p:nvPr/>
        </p:nvSpPr>
        <p:spPr>
          <a:xfrm>
            <a:off x="910483" y="4296698"/>
            <a:ext cx="3270899" cy="466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004.7424 </a:t>
            </a:r>
            <a:r>
              <a:rPr lang="ko-KR" altLang="en-US" b="1" dirty="0" err="1"/>
              <a:t>ㄱ</a:t>
            </a:r>
            <a:r>
              <a:rPr lang="en-US" altLang="ko-KR" b="1" dirty="0"/>
              <a:t>785</a:t>
            </a:r>
            <a:r>
              <a:rPr lang="ko-KR" altLang="en-US" b="1" dirty="0" err="1"/>
              <a:t>ㅇ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ABDEF8-E39D-4F56-94F2-C178C4FD133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181382" y="4269215"/>
            <a:ext cx="404086" cy="26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F16ED2-7CC3-4E09-A066-38137088BB7B}"/>
              </a:ext>
            </a:extLst>
          </p:cNvPr>
          <p:cNvSpPr txBox="1"/>
          <p:nvPr/>
        </p:nvSpPr>
        <p:spPr>
          <a:xfrm>
            <a:off x="4585468" y="3946049"/>
            <a:ext cx="30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찾을 글자</a:t>
            </a:r>
            <a:endParaRPr lang="en-US" altLang="ko-KR" dirty="0"/>
          </a:p>
          <a:p>
            <a:r>
              <a:rPr lang="ko-KR" altLang="en-US" dirty="0"/>
              <a:t>터치 하여 글자를 변경 가능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DA3D7E-9A37-4E39-ADB9-AAE61B4E25B7}"/>
              </a:ext>
            </a:extLst>
          </p:cNvPr>
          <p:cNvSpPr/>
          <p:nvPr/>
        </p:nvSpPr>
        <p:spPr>
          <a:xfrm>
            <a:off x="3586578" y="539297"/>
            <a:ext cx="674704" cy="466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메뉴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0B5CF8-BF64-445F-B1E3-2823C227ADC2}"/>
              </a:ext>
            </a:extLst>
          </p:cNvPr>
          <p:cNvCxnSpPr>
            <a:cxnSpLocks/>
          </p:cNvCxnSpPr>
          <p:nvPr/>
        </p:nvCxnSpPr>
        <p:spPr>
          <a:xfrm>
            <a:off x="4261282" y="1005422"/>
            <a:ext cx="648373" cy="1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C54372-CC42-499E-AD76-7CB055B57E6E}"/>
              </a:ext>
            </a:extLst>
          </p:cNvPr>
          <p:cNvSpPr txBox="1"/>
          <p:nvPr/>
        </p:nvSpPr>
        <p:spPr>
          <a:xfrm>
            <a:off x="6896109" y="371598"/>
            <a:ext cx="412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복수의 사진을 선택한 뒤 새로운 검색 결과를 적용시킨다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사진과 검색 결과를 참조한다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표시하는 색이나 밝기나 등을 조정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86B2CA-7725-454F-ABC3-9D318623676A}"/>
              </a:ext>
            </a:extLst>
          </p:cNvPr>
          <p:cNvCxnSpPr>
            <a:cxnSpLocks/>
          </p:cNvCxnSpPr>
          <p:nvPr/>
        </p:nvCxnSpPr>
        <p:spPr>
          <a:xfrm flipV="1">
            <a:off x="4261282" y="399853"/>
            <a:ext cx="648373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9206F0-6F57-413F-A1D8-EEA91F2E5038}"/>
              </a:ext>
            </a:extLst>
          </p:cNvPr>
          <p:cNvSpPr/>
          <p:nvPr/>
        </p:nvSpPr>
        <p:spPr>
          <a:xfrm>
            <a:off x="4909655" y="399853"/>
            <a:ext cx="1986454" cy="1709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 사진 검색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검색 결과 조회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11808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1988DC7-54D4-4BE6-BAE0-F811658E31A1}"/>
              </a:ext>
            </a:extLst>
          </p:cNvPr>
          <p:cNvGrpSpPr/>
          <p:nvPr/>
        </p:nvGrpSpPr>
        <p:grpSpPr>
          <a:xfrm>
            <a:off x="754184" y="121922"/>
            <a:ext cx="2718589" cy="4707451"/>
            <a:chOff x="7905523" y="2612203"/>
            <a:chExt cx="1873946" cy="324488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6D43D1-CAA0-464F-8C23-4D92EA9187FC}"/>
                </a:ext>
              </a:extLst>
            </p:cNvPr>
            <p:cNvGrpSpPr/>
            <p:nvPr/>
          </p:nvGrpSpPr>
          <p:grpSpPr>
            <a:xfrm>
              <a:off x="7905523" y="2612203"/>
              <a:ext cx="1873946" cy="3244885"/>
              <a:chOff x="725324" y="190822"/>
              <a:chExt cx="3944330" cy="647635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451FDEB-A5A3-489B-8E71-AA62DBE091BD}"/>
                  </a:ext>
                </a:extLst>
              </p:cNvPr>
              <p:cNvSpPr/>
              <p:nvPr/>
            </p:nvSpPr>
            <p:spPr>
              <a:xfrm>
                <a:off x="725324" y="190822"/>
                <a:ext cx="3944330" cy="6476355"/>
              </a:xfrm>
              <a:prstGeom prst="roundRect">
                <a:avLst>
                  <a:gd name="adj" fmla="val 101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559E794-7C4F-433C-AD00-9A62A2EA5E11}"/>
                  </a:ext>
                </a:extLst>
              </p:cNvPr>
              <p:cNvSpPr/>
              <p:nvPr/>
            </p:nvSpPr>
            <p:spPr>
              <a:xfrm>
                <a:off x="861133" y="577049"/>
                <a:ext cx="3684233" cy="5530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4A613EA-2CE3-4951-AD67-247EA8949EC1}"/>
                  </a:ext>
                </a:extLst>
              </p:cNvPr>
              <p:cNvSpPr/>
              <p:nvPr/>
            </p:nvSpPr>
            <p:spPr>
              <a:xfrm>
                <a:off x="3697683" y="297050"/>
                <a:ext cx="196608" cy="1778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1A492C3-8214-4D1C-A24B-57E7FF579423}"/>
                  </a:ext>
                </a:extLst>
              </p:cNvPr>
              <p:cNvSpPr/>
              <p:nvPr/>
            </p:nvSpPr>
            <p:spPr>
              <a:xfrm>
                <a:off x="3986205" y="297050"/>
                <a:ext cx="196608" cy="1778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B7C57E-A569-4D4B-BBEA-1910F2012F84}"/>
                  </a:ext>
                </a:extLst>
              </p:cNvPr>
              <p:cNvSpPr/>
              <p:nvPr/>
            </p:nvSpPr>
            <p:spPr>
              <a:xfrm>
                <a:off x="861133" y="5788240"/>
                <a:ext cx="3684233" cy="4661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5CFA46-53BE-4970-B80C-8FD9058D2DD2}"/>
                </a:ext>
              </a:extLst>
            </p:cNvPr>
            <p:cNvSpPr/>
            <p:nvPr/>
          </p:nvSpPr>
          <p:spPr>
            <a:xfrm>
              <a:off x="8083368" y="2902998"/>
              <a:ext cx="692554" cy="5260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6EE035-D609-4CBD-BD89-CDCF603D7259}"/>
                </a:ext>
              </a:extLst>
            </p:cNvPr>
            <p:cNvSpPr/>
            <p:nvPr/>
          </p:nvSpPr>
          <p:spPr>
            <a:xfrm>
              <a:off x="8901894" y="2902998"/>
              <a:ext cx="692554" cy="5260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650C4C-1DC6-4035-9A1A-C72DDE3393E8}"/>
                </a:ext>
              </a:extLst>
            </p:cNvPr>
            <p:cNvSpPr/>
            <p:nvPr/>
          </p:nvSpPr>
          <p:spPr>
            <a:xfrm>
              <a:off x="8083368" y="3533221"/>
              <a:ext cx="692554" cy="5260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399597-153F-487D-B887-667218119866}"/>
                </a:ext>
              </a:extLst>
            </p:cNvPr>
            <p:cNvSpPr/>
            <p:nvPr/>
          </p:nvSpPr>
          <p:spPr>
            <a:xfrm>
              <a:off x="8901894" y="3533221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DD68BB-C75C-4281-9F91-504021BC4B5D}"/>
                </a:ext>
              </a:extLst>
            </p:cNvPr>
            <p:cNvSpPr/>
            <p:nvPr/>
          </p:nvSpPr>
          <p:spPr>
            <a:xfrm>
              <a:off x="8083368" y="4159854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3B50ED-3296-476C-8909-F26E63ABE883}"/>
                </a:ext>
              </a:extLst>
            </p:cNvPr>
            <p:cNvSpPr/>
            <p:nvPr/>
          </p:nvSpPr>
          <p:spPr>
            <a:xfrm>
              <a:off x="8901894" y="4159854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B2CF69-7F9C-43B8-AF50-8558CEB5A8A4}"/>
                </a:ext>
              </a:extLst>
            </p:cNvPr>
            <p:cNvSpPr/>
            <p:nvPr/>
          </p:nvSpPr>
          <p:spPr>
            <a:xfrm>
              <a:off x="8062787" y="4768256"/>
              <a:ext cx="1559417" cy="222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/>
                <a:t>004.7424 </a:t>
              </a:r>
              <a:r>
                <a:rPr lang="ko-KR" altLang="en-US" sz="1600" b="1" dirty="0" err="1"/>
                <a:t>ㄱ</a:t>
              </a:r>
              <a:r>
                <a:rPr lang="en-US" altLang="ko-KR" sz="1600" b="1" dirty="0"/>
                <a:t>785</a:t>
              </a:r>
              <a:r>
                <a:rPr lang="ko-KR" altLang="en-US" sz="1600" b="1" dirty="0" err="1"/>
                <a:t>ㅇ</a:t>
              </a:r>
              <a:endParaRPr lang="ko-KR" altLang="en-US" sz="16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064D7CE-8553-4DF8-BF0B-1A52D4CB48EF}"/>
                </a:ext>
              </a:extLst>
            </p:cNvPr>
            <p:cNvSpPr/>
            <p:nvPr/>
          </p:nvSpPr>
          <p:spPr>
            <a:xfrm>
              <a:off x="8491443" y="5032358"/>
              <a:ext cx="702104" cy="34610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/>
                <a:t>검색</a:t>
              </a:r>
              <a:endParaRPr lang="ko-KR" altLang="en-US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2A590C-55F3-4592-8BAE-25CC07CB5118}"/>
              </a:ext>
            </a:extLst>
          </p:cNvPr>
          <p:cNvSpPr txBox="1"/>
          <p:nvPr/>
        </p:nvSpPr>
        <p:spPr>
          <a:xfrm>
            <a:off x="449411" y="5110109"/>
            <a:ext cx="434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사진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사진들을 터치로 선택하여 검색할 단어를 입력 후 검색 버튼을 누르면 글자를 표시한 새로운 사진들을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558E6-4B33-4FAE-B116-715D2DC84A91}"/>
              </a:ext>
            </a:extLst>
          </p:cNvPr>
          <p:cNvSpPr txBox="1"/>
          <p:nvPr/>
        </p:nvSpPr>
        <p:spPr>
          <a:xfrm>
            <a:off x="6015245" y="5110109"/>
            <a:ext cx="434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결과 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스캔 결과를 표시한 사진들을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 어떤 검색어 였는지 표시한다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635ECA-B817-4342-B2F4-E64CCB58D713}"/>
              </a:ext>
            </a:extLst>
          </p:cNvPr>
          <p:cNvGrpSpPr/>
          <p:nvPr/>
        </p:nvGrpSpPr>
        <p:grpSpPr>
          <a:xfrm>
            <a:off x="6015245" y="121922"/>
            <a:ext cx="2718589" cy="4707451"/>
            <a:chOff x="7905523" y="2612203"/>
            <a:chExt cx="1873946" cy="324488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08B8F91-D450-48A2-9A5A-554C409BFBFF}"/>
                </a:ext>
              </a:extLst>
            </p:cNvPr>
            <p:cNvGrpSpPr/>
            <p:nvPr/>
          </p:nvGrpSpPr>
          <p:grpSpPr>
            <a:xfrm>
              <a:off x="7905523" y="2612203"/>
              <a:ext cx="1873946" cy="3244885"/>
              <a:chOff x="725324" y="190822"/>
              <a:chExt cx="3944330" cy="6476355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24842BF2-4BE5-4BB3-8EB9-D915653D039D}"/>
                  </a:ext>
                </a:extLst>
              </p:cNvPr>
              <p:cNvSpPr/>
              <p:nvPr/>
            </p:nvSpPr>
            <p:spPr>
              <a:xfrm>
                <a:off x="725324" y="190822"/>
                <a:ext cx="3944330" cy="6476355"/>
              </a:xfrm>
              <a:prstGeom prst="roundRect">
                <a:avLst>
                  <a:gd name="adj" fmla="val 101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79730AC-2C18-438C-BA2F-CD77F65BE503}"/>
                  </a:ext>
                </a:extLst>
              </p:cNvPr>
              <p:cNvSpPr/>
              <p:nvPr/>
            </p:nvSpPr>
            <p:spPr>
              <a:xfrm>
                <a:off x="861133" y="577049"/>
                <a:ext cx="3684233" cy="5530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7368BBC-9BF3-4509-ADDA-8DCB1EAA8B67}"/>
                  </a:ext>
                </a:extLst>
              </p:cNvPr>
              <p:cNvSpPr/>
              <p:nvPr/>
            </p:nvSpPr>
            <p:spPr>
              <a:xfrm>
                <a:off x="3697683" y="297050"/>
                <a:ext cx="196608" cy="1778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11BFD8C-8955-4F1E-A573-7C66A1BEF768}"/>
                  </a:ext>
                </a:extLst>
              </p:cNvPr>
              <p:cNvSpPr/>
              <p:nvPr/>
            </p:nvSpPr>
            <p:spPr>
              <a:xfrm>
                <a:off x="3986205" y="297050"/>
                <a:ext cx="196608" cy="1778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411968C-5A3D-44DC-8ECD-2B5E987EC21E}"/>
                  </a:ext>
                </a:extLst>
              </p:cNvPr>
              <p:cNvSpPr/>
              <p:nvPr/>
            </p:nvSpPr>
            <p:spPr>
              <a:xfrm>
                <a:off x="861133" y="5788240"/>
                <a:ext cx="3684233" cy="4661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1230B9-E689-4C49-8474-5395A5DD7167}"/>
                </a:ext>
              </a:extLst>
            </p:cNvPr>
            <p:cNvSpPr/>
            <p:nvPr/>
          </p:nvSpPr>
          <p:spPr>
            <a:xfrm>
              <a:off x="8083368" y="2902998"/>
              <a:ext cx="692554" cy="526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790DDC-F9D5-42EA-8083-81BB62DBC385}"/>
                </a:ext>
              </a:extLst>
            </p:cNvPr>
            <p:cNvSpPr/>
            <p:nvPr/>
          </p:nvSpPr>
          <p:spPr>
            <a:xfrm>
              <a:off x="8901894" y="2902998"/>
              <a:ext cx="692554" cy="526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122CE4-BBD3-4D49-8115-3C60351E1773}"/>
                </a:ext>
              </a:extLst>
            </p:cNvPr>
            <p:cNvSpPr/>
            <p:nvPr/>
          </p:nvSpPr>
          <p:spPr>
            <a:xfrm>
              <a:off x="8083368" y="3533221"/>
              <a:ext cx="692554" cy="526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41558D-29AC-4E64-A4F7-1A2D40606684}"/>
                </a:ext>
              </a:extLst>
            </p:cNvPr>
            <p:cNvSpPr/>
            <p:nvPr/>
          </p:nvSpPr>
          <p:spPr>
            <a:xfrm>
              <a:off x="8901894" y="3533221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F862B5-1877-4657-8D3A-55199D9A4458}"/>
                </a:ext>
              </a:extLst>
            </p:cNvPr>
            <p:cNvSpPr/>
            <p:nvPr/>
          </p:nvSpPr>
          <p:spPr>
            <a:xfrm>
              <a:off x="8083368" y="4159854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699AE6A-DF78-4375-8A9F-00F8D4D52786}"/>
                </a:ext>
              </a:extLst>
            </p:cNvPr>
            <p:cNvSpPr/>
            <p:nvPr/>
          </p:nvSpPr>
          <p:spPr>
            <a:xfrm>
              <a:off x="8901894" y="4159854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ACF5FF-6AA6-4AC7-A5A3-8D4CEF6BD9A4}"/>
                </a:ext>
              </a:extLst>
            </p:cNvPr>
            <p:cNvSpPr/>
            <p:nvPr/>
          </p:nvSpPr>
          <p:spPr>
            <a:xfrm>
              <a:off x="8083368" y="4786486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2DB63C-6149-401E-948F-729F91463064}"/>
                </a:ext>
              </a:extLst>
            </p:cNvPr>
            <p:cNvSpPr/>
            <p:nvPr/>
          </p:nvSpPr>
          <p:spPr>
            <a:xfrm>
              <a:off x="8901894" y="4786486"/>
              <a:ext cx="692554" cy="5260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229B90F-C143-4FDC-B9A7-14A5FD2B6B84}"/>
              </a:ext>
            </a:extLst>
          </p:cNvPr>
          <p:cNvSpPr txBox="1"/>
          <p:nvPr/>
        </p:nvSpPr>
        <p:spPr>
          <a:xfrm>
            <a:off x="6262834" y="543787"/>
            <a:ext cx="10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004.7424 </a:t>
            </a:r>
            <a:r>
              <a:rPr lang="ko-KR" altLang="en-US" sz="1200" b="1" dirty="0" err="1"/>
              <a:t>ㄱ</a:t>
            </a:r>
            <a:r>
              <a:rPr lang="en-US" altLang="ko-KR" sz="1200" b="1" dirty="0"/>
              <a:t>785</a:t>
            </a:r>
            <a:r>
              <a:rPr lang="ko-KR" altLang="en-US" sz="1200" b="1" dirty="0" err="1"/>
              <a:t>ㅇ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0294E-60EF-47FE-9014-CCE54E45EA41}"/>
              </a:ext>
            </a:extLst>
          </p:cNvPr>
          <p:cNvSpPr txBox="1"/>
          <p:nvPr/>
        </p:nvSpPr>
        <p:spPr>
          <a:xfrm>
            <a:off x="7460710" y="543787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오뜨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C9D6A0-5E23-44D0-AACF-00DCEAFA8293}"/>
              </a:ext>
            </a:extLst>
          </p:cNvPr>
          <p:cNvSpPr txBox="1"/>
          <p:nvPr/>
        </p:nvSpPr>
        <p:spPr>
          <a:xfrm>
            <a:off x="7460710" y="1457731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안드로이드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6B4A0B-7513-4D59-B0A9-A358B0D9AC67}"/>
              </a:ext>
            </a:extLst>
          </p:cNvPr>
          <p:cNvSpPr txBox="1"/>
          <p:nvPr/>
        </p:nvSpPr>
        <p:spPr>
          <a:xfrm>
            <a:off x="6282426" y="1457731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유니티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9AF6F-5A0F-4CE5-87DD-777CEC0DDA6C}"/>
              </a:ext>
            </a:extLst>
          </p:cNvPr>
          <p:cNvSpPr txBox="1"/>
          <p:nvPr/>
        </p:nvSpPr>
        <p:spPr>
          <a:xfrm>
            <a:off x="6282426" y="2403520"/>
            <a:ext cx="10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005.5224 </a:t>
            </a:r>
            <a:r>
              <a:rPr lang="ko-KR" altLang="en-US" sz="1200" b="1" dirty="0" err="1"/>
              <a:t>ㄱ</a:t>
            </a:r>
            <a:r>
              <a:rPr lang="en-US" altLang="ko-KR" sz="1200" b="1" dirty="0"/>
              <a:t>785</a:t>
            </a:r>
            <a:r>
              <a:rPr lang="ko-KR" altLang="en-US" sz="1200" b="1" dirty="0" err="1"/>
              <a:t>ㅊ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3C749C-92EB-484F-9C51-EC1436AF43A6}"/>
              </a:ext>
            </a:extLst>
          </p:cNvPr>
          <p:cNvSpPr txBox="1"/>
          <p:nvPr/>
        </p:nvSpPr>
        <p:spPr>
          <a:xfrm>
            <a:off x="7471556" y="2403520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005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FA406-516F-47D9-A0A9-EE082D4EEA72}"/>
              </a:ext>
            </a:extLst>
          </p:cNvPr>
          <p:cNvSpPr txBox="1"/>
          <p:nvPr/>
        </p:nvSpPr>
        <p:spPr>
          <a:xfrm>
            <a:off x="6282426" y="3290500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18D562-E451-4474-B32D-3AFD107D20E2}"/>
              </a:ext>
            </a:extLst>
          </p:cNvPr>
          <p:cNvSpPr txBox="1"/>
          <p:nvPr/>
        </p:nvSpPr>
        <p:spPr>
          <a:xfrm>
            <a:off x="7471556" y="3290500"/>
            <a:ext cx="100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897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118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재철</dc:creator>
  <cp:lastModifiedBy>박 재철</cp:lastModifiedBy>
  <cp:revision>10</cp:revision>
  <dcterms:created xsi:type="dcterms:W3CDTF">2020-02-13T16:39:52Z</dcterms:created>
  <dcterms:modified xsi:type="dcterms:W3CDTF">2020-02-16T01:22:17Z</dcterms:modified>
</cp:coreProperties>
</file>