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1" r:id="rId2"/>
    <p:sldId id="292" r:id="rId3"/>
    <p:sldId id="294" r:id="rId4"/>
    <p:sldId id="29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EAEFF7"/>
    <a:srgbClr val="FFC000"/>
    <a:srgbClr val="E6E6E6"/>
    <a:srgbClr val="2E75B6"/>
    <a:srgbClr val="3366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1" autoAdjust="0"/>
    <p:restoredTop sz="86611" autoAdjust="0"/>
  </p:normalViewPr>
  <p:slideViewPr>
    <p:cSldViewPr snapToGrid="0">
      <p:cViewPr varScale="1">
        <p:scale>
          <a:sx n="78" d="100"/>
          <a:sy n="78" d="100"/>
        </p:scale>
        <p:origin x="69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25AFB-0FBC-4F05-BBB8-413515365240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8C30D-220E-475F-84FC-3F719E92B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02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33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749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8C30D-220E-475F-84FC-3F719E92BE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473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5FFD2-743B-435F-9469-37E780FD3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12BAB9-1529-4263-8AB4-5727F4BA6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F4C5A-F5D1-4C18-AAE2-3DD27DE4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28D30-22C6-43CA-B10E-1D66B0B7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82839-F698-4A71-ACF5-C5B19FDD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7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B02FF-C4E9-4A1D-AE7A-903E69EC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4A8D2C-7C43-42BE-9132-CF77D465C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9348E-EB8D-4CE0-8B9E-E70E0F27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E047F-1CF7-401C-B823-F2D08EC2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077195-6EA1-4A23-90ED-813C2FE2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22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003746-957C-43D8-9007-DA08BEE4E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E9D98-EE6D-414C-B752-8DCBF0742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AB36D-971D-4F05-A671-45FBB2EC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1FCC64-23ED-47E6-A99A-14955687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CC110-DE35-4765-9D97-2F01C2F6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17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EE1F4-8884-4EB2-860E-668A2BC1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ABF4-981B-4477-81A1-01AE5BCC7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DFC09-ED25-4B0E-89C1-CA7BFAED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D42D6-5EFE-456E-BFB7-18241D72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1A0A5-B33C-4792-B9A3-EFD67348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0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39598-7FF3-48A7-8EB8-247AC89A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360821-72B9-4FDC-A6B6-4FF954682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01F2E-CF57-493D-A4D0-7070346B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CACD0-78BF-4F28-85AA-47C186D8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56079-10FF-4F55-86B7-277CE839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75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0BFFC-EC84-462A-8923-4446100B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F4160-7885-4FFF-A688-6DAF1E201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6CCAF2-5318-477D-A427-E93F17FA6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EDFAB0-9E39-480B-95CB-F04E84D9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890B7D-C58C-42B4-889E-816B2830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652882-D8C3-4B60-9008-F37D3405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3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13473-17DB-4F7C-BB88-AA6C4D7E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2B0D22-608A-44D7-A25A-EBCFD2899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4CA4B4-1654-4010-A8BA-E380F7E5D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463AA0-54FE-483A-921D-7CB5434DC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85443D-0294-48A3-83F7-883299814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C70D5F-140B-4556-8572-384A63E0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A5B4AD-5536-4E40-8907-89E5967C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491DCF-7765-452F-9CBF-1BF56CEA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8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5BF5-A8FF-4D52-B522-CA4B85C6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94C4C8-4F87-4F57-9930-478BB23B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B1928D-EB2F-4148-8FFB-8DED2E49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D81F27-49F8-4911-84B7-C63446B8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35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5286C6-90E8-4623-9286-DE4E3244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B53D61-C241-42B2-80E0-0A5FB007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87CBEE-85E3-4A01-8B5E-F3B7A78F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35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155D2-0A9E-4850-8612-F2DA466B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8CDE86-7230-4060-B675-5C33DDF94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AE8609-9898-4ED7-BCA0-12B81FD31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6BCA4-1ADC-46D3-B77C-1D136B60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82502B-0A78-4F7C-8D35-90A353C5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53DDFC-4B0B-49F2-AE92-40E4C2C0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F6A22-3C51-40EC-A115-0B39CA1E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FBEA3B-49FB-43BE-8FC7-A2971781D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EF28B3-5EFB-419D-AE32-8BC84E19B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8EDFFB-01A1-4823-977A-A4232DB5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B581-256F-468E-AE28-AA7509665FD7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4D341-A3FE-4845-8DB3-B5C5EC81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D527C-5504-4F51-BF36-2DAD0AC8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94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4BBAA4-9498-4E2E-AD37-2DEF851C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E20A89-085A-49F1-AEB4-53442F8E7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EFE43-EE48-4479-8A5A-076CB2F83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0B581-256F-468E-AE28-AA7509665FD7}" type="datetimeFigureOut">
              <a:rPr lang="ko-KR" altLang="en-US" smtClean="0"/>
              <a:t>2020-05-01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17B7F-AF4C-4989-A64A-DD53BB689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9A38E-3BA2-4615-9D11-FF3E7C061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00157-881F-4ED8-ACDC-4D2F2BC33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8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568D9AB-B22F-48CD-8B22-97456B249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521164"/>
              </p:ext>
            </p:extLst>
          </p:nvPr>
        </p:nvGraphicFramePr>
        <p:xfrm>
          <a:off x="761637" y="323644"/>
          <a:ext cx="10995494" cy="583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995494">
                  <a:extLst>
                    <a:ext uri="{9D8B030D-6E8A-4147-A177-3AD203B41FA5}">
                      <a16:colId xmlns:a16="http://schemas.microsoft.com/office/drawing/2014/main" val="222062879"/>
                    </a:ext>
                  </a:extLst>
                </a:gridCol>
              </a:tblGrid>
              <a:tr h="2801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PW,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성별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유통기한 초과 알림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유통기한 임박 알림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식사시간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레시피 난이도 쉬움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보통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어려움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조리 시간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5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소유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라즈베리파이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072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냉장고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라즈베리파이 </a:t>
                      </a:r>
                      <a:r>
                        <a:rPr lang="en-US" altLang="ko-KR" u="sng"/>
                        <a:t>ID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 dirty="0"/>
                        <a:t>비밀번호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냉장고 이름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설치 장소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748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카메라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카메라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라즈베리파이 </a:t>
                      </a:r>
                      <a:r>
                        <a:rPr lang="en-US" altLang="ko-KR" dirty="0"/>
                        <a:t>ID)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05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사진 </a:t>
                      </a:r>
                      <a:r>
                        <a:rPr lang="en-US" altLang="ko-KR" u="sng" dirty="0"/>
                        <a:t>ID </a:t>
                      </a:r>
                      <a:r>
                        <a:rPr lang="en-US" altLang="ko-KR" i="1" u="sng" dirty="0"/>
                        <a:t>= </a:t>
                      </a:r>
                      <a:r>
                        <a:rPr lang="ko-KR" altLang="en-US" i="1" u="sng" dirty="0"/>
                        <a:t>사진이 찍힌 시간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분석한 사진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카메라 </a:t>
                      </a:r>
                      <a:r>
                        <a:rPr lang="en-US" altLang="ko-KR" dirty="0"/>
                        <a:t>ID) 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0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식품명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유통기한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영양소</a:t>
                      </a:r>
                      <a:r>
                        <a:rPr lang="en-US" altLang="ko-KR" dirty="0"/>
                        <a:t>…)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264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촬영된 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사진 </a:t>
                      </a:r>
                      <a:r>
                        <a:rPr lang="en-US" altLang="ko-KR" u="sng" dirty="0"/>
                        <a:t>ID, </a:t>
                      </a:r>
                      <a:r>
                        <a:rPr lang="ko-KR" altLang="en-US" u="sng" dirty="0"/>
                        <a:t>숫자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식품명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들어온 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설정된 유통기한</a:t>
                      </a:r>
                      <a:r>
                        <a:rPr lang="en-US" altLang="ko-KR" dirty="0"/>
                        <a:t>, x1,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x2,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y1,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y2)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3079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먹은 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먹은 시간</a:t>
                      </a:r>
                      <a:r>
                        <a:rPr lang="en-US" altLang="ko-KR" i="1" dirty="0"/>
                        <a:t>= </a:t>
                      </a:r>
                      <a:r>
                        <a:rPr lang="ko-KR" altLang="en-US" i="1" dirty="0"/>
                        <a:t>식품이 없어진 사진 </a:t>
                      </a:r>
                      <a:r>
                        <a:rPr lang="en-US" altLang="ko-KR" i="1" dirty="0"/>
                        <a:t>ID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식품명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323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조리과정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조리시간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난이도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영양소</a:t>
                      </a:r>
                      <a:r>
                        <a:rPr lang="en-US" altLang="ko-KR" dirty="0"/>
                        <a:t>…)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75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식품명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계량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975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권장 영양 섭취량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연령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성별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영양소</a:t>
                      </a:r>
                      <a:r>
                        <a:rPr lang="en-US" altLang="ko-KR" dirty="0"/>
                        <a:t>…) 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623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제외 식품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식품명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008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제외 레시피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u="none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4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인증 메일</a:t>
                      </a:r>
                      <a:r>
                        <a:rPr lang="en-US" altLang="ko-KR" u="none" dirty="0"/>
                        <a:t>(</a:t>
                      </a:r>
                      <a:r>
                        <a:rPr lang="en-US" altLang="ko-KR" u="sng" dirty="0"/>
                        <a:t>E-mail, </a:t>
                      </a:r>
                      <a:r>
                        <a:rPr lang="ko-KR" altLang="en-US" u="sng" dirty="0"/>
                        <a:t>보낸 시간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인증번호</a:t>
                      </a:r>
                      <a:r>
                        <a:rPr lang="en-US" altLang="ko-KR" u="none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4814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레시피 추천 메일</a:t>
                      </a:r>
                      <a:r>
                        <a:rPr lang="en-US" altLang="ko-KR" u="none" dirty="0"/>
                        <a:t>(</a:t>
                      </a:r>
                      <a:r>
                        <a:rPr lang="en-US" altLang="ko-KR" u="sng" dirty="0"/>
                        <a:t>E-mail, </a:t>
                      </a:r>
                      <a:r>
                        <a:rPr lang="ko-KR" altLang="en-US" u="sng" dirty="0"/>
                        <a:t>보낸 시간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레시피 명</a:t>
                      </a:r>
                      <a:r>
                        <a:rPr lang="en-US" altLang="ko-KR" u="none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52200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2D12CF3-4F38-4A42-8ADF-6097FD78772E}"/>
              </a:ext>
            </a:extLst>
          </p:cNvPr>
          <p:cNvSpPr txBox="1"/>
          <p:nvPr/>
        </p:nvSpPr>
        <p:spPr>
          <a:xfrm>
            <a:off x="7639664" y="6349690"/>
            <a:ext cx="468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전송 임시 테이블</a:t>
            </a:r>
            <a:r>
              <a:rPr lang="en-US" altLang="ko-KR" dirty="0"/>
              <a:t>(num, data)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E8C1BD-EACF-4336-AC1F-456B81C93FFF}"/>
              </a:ext>
            </a:extLst>
          </p:cNvPr>
          <p:cNvSpPr/>
          <p:nvPr/>
        </p:nvSpPr>
        <p:spPr>
          <a:xfrm>
            <a:off x="9285444" y="1474839"/>
            <a:ext cx="2743200" cy="31364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영양소</a:t>
            </a:r>
            <a:endParaRPr lang="en-US" altLang="ko-KR" dirty="0"/>
          </a:p>
          <a:p>
            <a:r>
              <a:rPr lang="ko-KR" altLang="en-US" dirty="0"/>
              <a:t>에너지</a:t>
            </a:r>
          </a:p>
          <a:p>
            <a:r>
              <a:rPr lang="ko-KR" altLang="en-US" dirty="0"/>
              <a:t>탄수화물</a:t>
            </a:r>
            <a:r>
              <a:rPr lang="en-US" altLang="ko-KR" dirty="0"/>
              <a:t>-</a:t>
            </a:r>
            <a:r>
              <a:rPr lang="ko-KR" altLang="en-US" dirty="0"/>
              <a:t>당류</a:t>
            </a:r>
            <a:r>
              <a:rPr lang="en-US" altLang="ko-KR" dirty="0"/>
              <a:t>, </a:t>
            </a:r>
            <a:r>
              <a:rPr lang="ko-KR" altLang="en-US" dirty="0" err="1"/>
              <a:t>식이섬유</a:t>
            </a:r>
            <a:endParaRPr lang="ko-KR" altLang="en-US" dirty="0"/>
          </a:p>
          <a:p>
            <a:r>
              <a:rPr lang="ko-KR" altLang="en-US" dirty="0"/>
              <a:t>단백질</a:t>
            </a:r>
            <a:endParaRPr lang="en-US" altLang="ko-KR" dirty="0"/>
          </a:p>
          <a:p>
            <a:r>
              <a:rPr lang="ko-KR" altLang="en-US" dirty="0"/>
              <a:t>지방-트랜스, 포화</a:t>
            </a:r>
            <a:endParaRPr lang="en-US" altLang="ko-KR" dirty="0"/>
          </a:p>
          <a:p>
            <a:r>
              <a:rPr lang="ko-KR" altLang="en-US" dirty="0" err="1"/>
              <a:t>콜레스트롤</a:t>
            </a:r>
            <a:endParaRPr lang="ko-KR" altLang="en-US" dirty="0"/>
          </a:p>
          <a:p>
            <a:r>
              <a:rPr lang="ko-KR" altLang="en-US" dirty="0"/>
              <a:t>칼슘</a:t>
            </a:r>
          </a:p>
          <a:p>
            <a:r>
              <a:rPr lang="ko-KR" altLang="en-US" dirty="0"/>
              <a:t>나트륨</a:t>
            </a:r>
          </a:p>
          <a:p>
            <a:r>
              <a:rPr lang="ko-KR" altLang="en-US" dirty="0"/>
              <a:t>비타민 </a:t>
            </a:r>
            <a:r>
              <a:rPr lang="ko-KR" altLang="en-US" dirty="0" err="1"/>
              <a:t>A</a:t>
            </a:r>
            <a:r>
              <a:rPr lang="ko-KR" altLang="en-US" dirty="0"/>
              <a:t>, </a:t>
            </a:r>
            <a:r>
              <a:rPr lang="ko-KR" altLang="en-US" dirty="0" err="1"/>
              <a:t>B</a:t>
            </a:r>
            <a:r>
              <a:rPr lang="ko-KR" altLang="en-US" dirty="0"/>
              <a:t>, C, </a:t>
            </a:r>
            <a:r>
              <a:rPr lang="ko-KR" altLang="en-US" dirty="0" err="1"/>
              <a:t>D</a:t>
            </a:r>
            <a:r>
              <a:rPr lang="ko-KR" altLang="en-US" dirty="0"/>
              <a:t>, </a:t>
            </a:r>
            <a:r>
              <a:rPr lang="en-US" altLang="ko-KR" dirty="0"/>
              <a:t>E</a:t>
            </a:r>
            <a:r>
              <a:rPr lang="ko-KR" altLang="en-US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9E04F-C11B-4FD6-8E77-2C9A4D5F279F}"/>
              </a:ext>
            </a:extLst>
          </p:cNvPr>
          <p:cNvSpPr txBox="1"/>
          <p:nvPr/>
        </p:nvSpPr>
        <p:spPr>
          <a:xfrm>
            <a:off x="629265" y="6165024"/>
            <a:ext cx="6676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먹은 식품</a:t>
            </a:r>
            <a:r>
              <a:rPr lang="en-US" altLang="ko-KR" dirty="0"/>
              <a:t>, </a:t>
            </a:r>
            <a:r>
              <a:rPr lang="ko-KR" altLang="en-US" dirty="0"/>
              <a:t>인증 메일</a:t>
            </a:r>
            <a:r>
              <a:rPr lang="en-US" altLang="ko-KR" dirty="0"/>
              <a:t>, </a:t>
            </a:r>
            <a:r>
              <a:rPr lang="ko-KR" altLang="en-US" dirty="0"/>
              <a:t>레시피 추천 메일은 </a:t>
            </a:r>
            <a:r>
              <a:rPr lang="en-US" altLang="ko-KR" dirty="0"/>
              <a:t>24</a:t>
            </a:r>
            <a:r>
              <a:rPr lang="ko-KR" altLang="en-US" dirty="0"/>
              <a:t>시간 지나면 삭제</a:t>
            </a:r>
            <a:endParaRPr lang="en-US" altLang="ko-KR" dirty="0"/>
          </a:p>
          <a:p>
            <a:r>
              <a:rPr lang="ko-KR" altLang="en-US" dirty="0"/>
              <a:t>사진 테이블에 사진과</a:t>
            </a:r>
            <a:r>
              <a:rPr lang="en-US" altLang="ko-KR" dirty="0"/>
              <a:t> </a:t>
            </a:r>
            <a:r>
              <a:rPr lang="ko-KR" altLang="en-US" dirty="0"/>
              <a:t>분석한 사진은 한 달이 지나면 삭제</a:t>
            </a:r>
          </a:p>
        </p:txBody>
      </p:sp>
    </p:spTree>
    <p:extLst>
      <p:ext uri="{BB962C8B-B14F-4D97-AF65-F5344CB8AC3E}">
        <p14:creationId xmlns:p14="http://schemas.microsoft.com/office/powerpoint/2010/main" val="202745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568D9AB-B22F-48CD-8B22-97456B249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8301025"/>
              </p:ext>
            </p:extLst>
          </p:nvPr>
        </p:nvGraphicFramePr>
        <p:xfrm>
          <a:off x="761637" y="323644"/>
          <a:ext cx="10995494" cy="583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995494">
                  <a:extLst>
                    <a:ext uri="{9D8B030D-6E8A-4147-A177-3AD203B41FA5}">
                      <a16:colId xmlns:a16="http://schemas.microsoft.com/office/drawing/2014/main" val="222062879"/>
                    </a:ext>
                  </a:extLst>
                </a:gridCol>
              </a:tblGrid>
              <a:tr h="2801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PW,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성별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유통기한 초과 알림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유통기한 임박 알림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식사시간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레시피 난이도 쉬움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보통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어려움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조리 시간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53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소유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라즈베리파이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072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냉장고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라즈베리파이 </a:t>
                      </a:r>
                      <a:r>
                        <a:rPr lang="en-US" altLang="ko-KR" u="sng"/>
                        <a:t>ID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 dirty="0"/>
                        <a:t>비밀번호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냉장고 이름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설치 장소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748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카메라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카메라 </a:t>
                      </a:r>
                      <a:r>
                        <a:rPr lang="en-US" altLang="ko-KR" u="sng" dirty="0"/>
                        <a:t>ID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라즈베리파이 </a:t>
                      </a:r>
                      <a:r>
                        <a:rPr lang="en-US" altLang="ko-KR" dirty="0"/>
                        <a:t>ID)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05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사진 </a:t>
                      </a:r>
                      <a:r>
                        <a:rPr lang="en-US" altLang="ko-KR" u="sng" dirty="0"/>
                        <a:t>ID </a:t>
                      </a:r>
                      <a:r>
                        <a:rPr lang="en-US" altLang="ko-KR" i="1" u="sng" dirty="0"/>
                        <a:t>= </a:t>
                      </a:r>
                      <a:r>
                        <a:rPr lang="ko-KR" altLang="en-US" i="1" u="sng" dirty="0"/>
                        <a:t>사진이 찍힌 시간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분석한 사진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카메라 </a:t>
                      </a:r>
                      <a:r>
                        <a:rPr lang="en-US" altLang="ko-KR" dirty="0"/>
                        <a:t>ID) 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0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식품명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유통기한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영양소</a:t>
                      </a:r>
                      <a:r>
                        <a:rPr lang="en-US" altLang="ko-KR" dirty="0"/>
                        <a:t>…)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264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촬영된 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사진 </a:t>
                      </a:r>
                      <a:r>
                        <a:rPr lang="en-US" altLang="ko-KR" u="sng" dirty="0"/>
                        <a:t>ID, </a:t>
                      </a:r>
                      <a:r>
                        <a:rPr lang="ko-KR" altLang="en-US" u="sng" dirty="0"/>
                        <a:t>숫자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식품명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들어온 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설정된 유통기한</a:t>
                      </a:r>
                      <a:r>
                        <a:rPr lang="en-US" altLang="ko-KR" dirty="0"/>
                        <a:t>, x1,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x2,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y1,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y2)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3079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먹은 식품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먹은 시간</a:t>
                      </a:r>
                      <a:r>
                        <a:rPr lang="en-US" altLang="ko-KR" i="1" dirty="0"/>
                        <a:t>= </a:t>
                      </a:r>
                      <a:r>
                        <a:rPr lang="ko-KR" altLang="en-US" i="1" dirty="0"/>
                        <a:t>식품이 없어진 사진 </a:t>
                      </a:r>
                      <a:r>
                        <a:rPr lang="en-US" altLang="ko-KR" i="1" dirty="0"/>
                        <a:t>ID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식품명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323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레시피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조리과정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조리시간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난이도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종류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조리법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75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재료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식품명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계량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975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권장 영양 섭취량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u="sng" dirty="0"/>
                        <a:t>연령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성별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영양소</a:t>
                      </a:r>
                      <a:r>
                        <a:rPr lang="en-US" altLang="ko-KR" dirty="0"/>
                        <a:t>…) 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623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제외 식품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/>
                        <a:t>식품명</a:t>
                      </a:r>
                      <a:r>
                        <a:rPr lang="en-US" altLang="ko-KR" i="0" u="none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008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레시피 선호도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="0" u="sng" dirty="0">
                          <a:solidFill>
                            <a:schemeClr val="tx1"/>
                          </a:solidFill>
                        </a:rPr>
                        <a:t>E-mail</a:t>
                      </a:r>
                      <a:r>
                        <a:rPr lang="en-US" altLang="ko-KR" u="sng" dirty="0"/>
                        <a:t>, </a:t>
                      </a:r>
                      <a:r>
                        <a:rPr lang="ko-KR" altLang="en-US" u="sng" dirty="0" err="1"/>
                        <a:t>레시피명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선호도 점수</a:t>
                      </a:r>
                      <a:r>
                        <a:rPr lang="en-US" altLang="ko-KR" u="none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4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인증 메일</a:t>
                      </a:r>
                      <a:r>
                        <a:rPr lang="en-US" altLang="ko-KR" u="none" dirty="0"/>
                        <a:t>(</a:t>
                      </a:r>
                      <a:r>
                        <a:rPr lang="en-US" altLang="ko-KR" u="sng" dirty="0"/>
                        <a:t>E-mail, </a:t>
                      </a:r>
                      <a:r>
                        <a:rPr lang="ko-KR" altLang="en-US" u="sng" dirty="0"/>
                        <a:t>보낸 시간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인증번호</a:t>
                      </a:r>
                      <a:r>
                        <a:rPr lang="en-US" altLang="ko-KR" u="none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4814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레시피 추천 메일</a:t>
                      </a:r>
                      <a:r>
                        <a:rPr lang="en-US" altLang="ko-KR" u="none" dirty="0"/>
                        <a:t>(</a:t>
                      </a:r>
                      <a:r>
                        <a:rPr lang="en-US" altLang="ko-KR" u="sng" dirty="0"/>
                        <a:t>E-mail, </a:t>
                      </a:r>
                      <a:r>
                        <a:rPr lang="ko-KR" altLang="en-US" u="sng" dirty="0"/>
                        <a:t>보낸 시간</a:t>
                      </a:r>
                      <a:r>
                        <a:rPr lang="en-US" altLang="ko-KR" u="none" dirty="0"/>
                        <a:t>, </a:t>
                      </a:r>
                      <a:r>
                        <a:rPr lang="ko-KR" altLang="en-US" u="none" dirty="0"/>
                        <a:t>레시피 명</a:t>
                      </a:r>
                      <a:r>
                        <a:rPr lang="en-US" altLang="ko-KR" u="none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52200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2D12CF3-4F38-4A42-8ADF-6097FD78772E}"/>
              </a:ext>
            </a:extLst>
          </p:cNvPr>
          <p:cNvSpPr txBox="1"/>
          <p:nvPr/>
        </p:nvSpPr>
        <p:spPr>
          <a:xfrm>
            <a:off x="7639664" y="6488189"/>
            <a:ext cx="468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전송 임시 테이블</a:t>
            </a:r>
            <a:r>
              <a:rPr lang="en-US" altLang="ko-KR" dirty="0"/>
              <a:t>(num, data)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E8C1BD-EACF-4336-AC1F-456B81C93FFF}"/>
              </a:ext>
            </a:extLst>
          </p:cNvPr>
          <p:cNvSpPr/>
          <p:nvPr/>
        </p:nvSpPr>
        <p:spPr>
          <a:xfrm>
            <a:off x="9373934" y="776749"/>
            <a:ext cx="2743200" cy="27530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영양소</a:t>
            </a:r>
            <a:endParaRPr lang="en-US" altLang="ko-KR" dirty="0"/>
          </a:p>
          <a:p>
            <a:r>
              <a:rPr lang="ko-KR" altLang="en-US" dirty="0"/>
              <a:t>에너지</a:t>
            </a:r>
          </a:p>
          <a:p>
            <a:r>
              <a:rPr lang="ko-KR" altLang="en-US" dirty="0"/>
              <a:t>탄수화물</a:t>
            </a:r>
            <a:r>
              <a:rPr lang="en-US" altLang="ko-KR" dirty="0"/>
              <a:t>-</a:t>
            </a:r>
            <a:r>
              <a:rPr lang="ko-KR" altLang="en-US" dirty="0"/>
              <a:t>당류</a:t>
            </a:r>
            <a:r>
              <a:rPr lang="en-US" altLang="ko-KR" dirty="0"/>
              <a:t>, </a:t>
            </a:r>
            <a:r>
              <a:rPr lang="ko-KR" altLang="en-US" dirty="0" err="1"/>
              <a:t>식이섬유</a:t>
            </a:r>
            <a:endParaRPr lang="ko-KR" altLang="en-US" dirty="0"/>
          </a:p>
          <a:p>
            <a:r>
              <a:rPr lang="ko-KR" altLang="en-US" dirty="0"/>
              <a:t>단백질</a:t>
            </a:r>
            <a:endParaRPr lang="en-US" altLang="ko-KR" dirty="0"/>
          </a:p>
          <a:p>
            <a:r>
              <a:rPr lang="ko-KR" altLang="en-US" dirty="0"/>
              <a:t>지방-트랜스, 포화</a:t>
            </a:r>
            <a:endParaRPr lang="en-US" altLang="ko-KR" dirty="0"/>
          </a:p>
          <a:p>
            <a:r>
              <a:rPr lang="ko-KR" altLang="en-US" dirty="0" err="1"/>
              <a:t>콜레스트롤</a:t>
            </a:r>
            <a:endParaRPr lang="ko-KR" altLang="en-US" dirty="0"/>
          </a:p>
          <a:p>
            <a:r>
              <a:rPr lang="ko-KR" altLang="en-US" dirty="0"/>
              <a:t>칼슘</a:t>
            </a:r>
          </a:p>
          <a:p>
            <a:r>
              <a:rPr lang="ko-KR" altLang="en-US" dirty="0"/>
              <a:t>나트륨</a:t>
            </a:r>
          </a:p>
          <a:p>
            <a:r>
              <a:rPr lang="ko-KR" altLang="en-US" dirty="0"/>
              <a:t>비타민 </a:t>
            </a:r>
            <a:r>
              <a:rPr lang="ko-KR" altLang="en-US" dirty="0" err="1"/>
              <a:t>A</a:t>
            </a:r>
            <a:r>
              <a:rPr lang="ko-KR" altLang="en-US" dirty="0"/>
              <a:t>, </a:t>
            </a:r>
            <a:r>
              <a:rPr lang="ko-KR" altLang="en-US" dirty="0" err="1"/>
              <a:t>B</a:t>
            </a:r>
            <a:r>
              <a:rPr lang="ko-KR" altLang="en-US" dirty="0"/>
              <a:t>, C, </a:t>
            </a:r>
            <a:r>
              <a:rPr lang="ko-KR" altLang="en-US" dirty="0" err="1"/>
              <a:t>D</a:t>
            </a:r>
            <a:r>
              <a:rPr lang="ko-KR" altLang="en-US" dirty="0"/>
              <a:t>, </a:t>
            </a:r>
            <a:r>
              <a:rPr lang="en-US" altLang="ko-KR" dirty="0"/>
              <a:t>E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409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EF0D2-275E-4B68-84D5-0C0357AD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C24E0C-3D4E-45E6-BCD2-D85A5A52DEB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93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먹은 식품</a:t>
            </a:r>
            <a:r>
              <a:rPr lang="en-US" altLang="ko-KR" dirty="0"/>
              <a:t>, </a:t>
            </a:r>
            <a:r>
              <a:rPr lang="ko-KR" altLang="en-US" dirty="0"/>
              <a:t>인증 메일</a:t>
            </a:r>
            <a:r>
              <a:rPr lang="en-US" altLang="ko-KR" dirty="0"/>
              <a:t>, </a:t>
            </a:r>
            <a:r>
              <a:rPr lang="ko-KR" altLang="en-US" dirty="0"/>
              <a:t>레시피 추천 메일은 </a:t>
            </a:r>
            <a:r>
              <a:rPr lang="en-US" altLang="ko-KR" dirty="0"/>
              <a:t>24</a:t>
            </a:r>
            <a:r>
              <a:rPr lang="ko-KR" altLang="en-US" dirty="0"/>
              <a:t>시간 지나면 삭제</a:t>
            </a:r>
            <a:endParaRPr lang="en-US" altLang="ko-KR" dirty="0"/>
          </a:p>
          <a:p>
            <a:r>
              <a:rPr lang="ko-KR" altLang="en-US" dirty="0"/>
              <a:t>사진 테이블에 사진과</a:t>
            </a:r>
            <a:r>
              <a:rPr lang="en-US" altLang="ko-KR" dirty="0"/>
              <a:t> </a:t>
            </a:r>
            <a:r>
              <a:rPr lang="ko-KR" altLang="en-US" dirty="0"/>
              <a:t>분석한 사진은 한 달이 지나면 삭제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레시피 종류는 육류</a:t>
            </a:r>
            <a:r>
              <a:rPr lang="en-US" altLang="ko-KR" dirty="0"/>
              <a:t>, </a:t>
            </a:r>
            <a:r>
              <a:rPr lang="ko-KR" altLang="en-US" dirty="0"/>
              <a:t>채소류</a:t>
            </a:r>
            <a:r>
              <a:rPr lang="en-US" altLang="ko-KR" dirty="0"/>
              <a:t>, </a:t>
            </a:r>
            <a:r>
              <a:rPr lang="ko-KR" altLang="en-US" dirty="0"/>
              <a:t>해산물</a:t>
            </a:r>
            <a:r>
              <a:rPr lang="en-US" altLang="ko-KR" dirty="0"/>
              <a:t>, </a:t>
            </a:r>
            <a:r>
              <a:rPr lang="ko-KR" altLang="en-US" dirty="0"/>
              <a:t>유제품</a:t>
            </a:r>
            <a:r>
              <a:rPr lang="en-US" altLang="ko-KR" dirty="0"/>
              <a:t>, </a:t>
            </a:r>
            <a:r>
              <a:rPr lang="ko-KR" altLang="en-US" dirty="0"/>
              <a:t>곡류</a:t>
            </a:r>
            <a:endParaRPr lang="en-US" altLang="ko-KR" dirty="0"/>
          </a:p>
          <a:p>
            <a:r>
              <a:rPr lang="ko-KR" altLang="en-US" dirty="0"/>
              <a:t>레시피 조리법은 볶음</a:t>
            </a:r>
            <a:r>
              <a:rPr lang="en-US" altLang="ko-KR" dirty="0"/>
              <a:t>, </a:t>
            </a:r>
            <a:r>
              <a:rPr lang="ko-KR" altLang="en-US" dirty="0"/>
              <a:t>끓이기</a:t>
            </a:r>
            <a:r>
              <a:rPr lang="en-US" altLang="ko-KR" dirty="0"/>
              <a:t>, </a:t>
            </a:r>
            <a:r>
              <a:rPr lang="ko-KR" altLang="en-US" dirty="0"/>
              <a:t>부침</a:t>
            </a:r>
            <a:r>
              <a:rPr lang="en-US" altLang="ko-KR" dirty="0"/>
              <a:t>, </a:t>
            </a:r>
            <a:r>
              <a:rPr lang="ko-KR" altLang="en-US" dirty="0"/>
              <a:t>조림</a:t>
            </a:r>
            <a:r>
              <a:rPr lang="en-US" altLang="ko-KR" dirty="0"/>
              <a:t>, </a:t>
            </a:r>
            <a:r>
              <a:rPr lang="ko-KR" altLang="en-US" dirty="0"/>
              <a:t>무침</a:t>
            </a:r>
            <a:r>
              <a:rPr lang="en-US" altLang="ko-KR" dirty="0"/>
              <a:t>, </a:t>
            </a:r>
            <a:r>
              <a:rPr lang="ko-KR" altLang="en-US" dirty="0"/>
              <a:t>비빔</a:t>
            </a:r>
            <a:r>
              <a:rPr lang="en-US" altLang="ko-KR" dirty="0"/>
              <a:t>, </a:t>
            </a:r>
            <a:r>
              <a:rPr lang="ko-KR" altLang="en-US" dirty="0"/>
              <a:t>찜</a:t>
            </a:r>
            <a:r>
              <a:rPr lang="en-US" altLang="ko-KR" dirty="0"/>
              <a:t>, </a:t>
            </a:r>
            <a:r>
              <a:rPr lang="ko-KR" altLang="en-US" dirty="0"/>
              <a:t>절임</a:t>
            </a:r>
            <a:r>
              <a:rPr lang="en-US" altLang="ko-KR" dirty="0"/>
              <a:t>, </a:t>
            </a:r>
            <a:r>
              <a:rPr lang="ko-KR" altLang="en-US" dirty="0"/>
              <a:t>튀김</a:t>
            </a:r>
            <a:r>
              <a:rPr lang="en-US" altLang="ko-KR" dirty="0"/>
              <a:t>, </a:t>
            </a:r>
            <a:r>
              <a:rPr lang="ko-KR" altLang="en-US" dirty="0"/>
              <a:t>삶기</a:t>
            </a:r>
            <a:r>
              <a:rPr lang="en-US" altLang="ko-KR" dirty="0"/>
              <a:t>, </a:t>
            </a:r>
            <a:r>
              <a:rPr lang="ko-KR" altLang="en-US" dirty="0"/>
              <a:t>굽기</a:t>
            </a:r>
            <a:r>
              <a:rPr lang="en-US" altLang="ko-KR" dirty="0"/>
              <a:t>, </a:t>
            </a:r>
            <a:r>
              <a:rPr lang="ko-KR" altLang="en-US" dirty="0"/>
              <a:t>데치기</a:t>
            </a:r>
            <a:r>
              <a:rPr lang="en-US" altLang="ko-KR" dirty="0"/>
              <a:t>, </a:t>
            </a:r>
            <a:r>
              <a:rPr lang="ko-KR" altLang="en-US" dirty="0"/>
              <a:t>회</a:t>
            </a:r>
            <a:r>
              <a:rPr lang="en-US" altLang="ko-KR" dirty="0"/>
              <a:t>, </a:t>
            </a:r>
            <a:r>
              <a:rPr lang="ko-KR" altLang="en-US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215295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EFA5B-CAAE-45F8-A9CB-E7768D07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선호도 점수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18E76E-D1D8-44D7-8B5E-58E4FDD68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0~5, -1 </a:t>
            </a:r>
            <a:r>
              <a:rPr lang="ko-KR" altLang="en-US" dirty="0"/>
              <a:t>이면 추천에서 제외</a:t>
            </a:r>
            <a:endParaRPr lang="en-US" altLang="ko-KR" dirty="0"/>
          </a:p>
          <a:p>
            <a:r>
              <a:rPr lang="ko-KR" altLang="en-US" dirty="0"/>
              <a:t>모든 식품 기본 </a:t>
            </a:r>
            <a:r>
              <a:rPr lang="en-US" altLang="ko-KR" dirty="0"/>
              <a:t>1</a:t>
            </a:r>
            <a:r>
              <a:rPr lang="ko-KR" altLang="en-US" dirty="0"/>
              <a:t>점</a:t>
            </a:r>
            <a:endParaRPr lang="en-US" altLang="ko-KR" dirty="0"/>
          </a:p>
          <a:p>
            <a:r>
              <a:rPr lang="ko-KR" altLang="en-US" dirty="0"/>
              <a:t>처음 설문조사에서 조리법</a:t>
            </a:r>
            <a:r>
              <a:rPr lang="en-US" altLang="ko-KR" dirty="0"/>
              <a:t>, </a:t>
            </a:r>
            <a:r>
              <a:rPr lang="ko-KR" altLang="en-US" dirty="0"/>
              <a:t>종류 선호도 조사 후 선호하는 건 </a:t>
            </a:r>
            <a:r>
              <a:rPr lang="en-US" altLang="ko-KR" dirty="0"/>
              <a:t>+1</a:t>
            </a:r>
            <a:r>
              <a:rPr lang="ko-KR" altLang="en-US" dirty="0"/>
              <a:t>점 씩</a:t>
            </a:r>
            <a:r>
              <a:rPr lang="en-US" altLang="ko-KR" dirty="0"/>
              <a:t>, </a:t>
            </a:r>
            <a:r>
              <a:rPr lang="ko-KR" altLang="en-US" dirty="0"/>
              <a:t>싫어하는 건 </a:t>
            </a:r>
            <a:r>
              <a:rPr lang="en-US" altLang="ko-KR" dirty="0"/>
              <a:t>-1</a:t>
            </a:r>
            <a:r>
              <a:rPr lang="ko-KR" altLang="en-US" dirty="0"/>
              <a:t>점 씩</a:t>
            </a:r>
            <a:r>
              <a:rPr lang="en-US" altLang="ko-KR" dirty="0"/>
              <a:t>(</a:t>
            </a:r>
            <a:r>
              <a:rPr lang="ko-KR" altLang="en-US" dirty="0"/>
              <a:t>최소 </a:t>
            </a:r>
            <a:r>
              <a:rPr lang="en-US" altLang="ko-KR" dirty="0"/>
              <a:t>0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제외로 설정시만 </a:t>
            </a:r>
            <a:r>
              <a:rPr lang="en-US" altLang="ko-KR" dirty="0"/>
              <a:t>-1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추천은 한 번에 </a:t>
            </a:r>
            <a:r>
              <a:rPr lang="en-US" altLang="ko-KR" dirty="0"/>
              <a:t>3~5</a:t>
            </a:r>
            <a:r>
              <a:rPr lang="ko-KR" altLang="en-US" dirty="0"/>
              <a:t>개 정도</a:t>
            </a:r>
            <a:endParaRPr lang="en-US" altLang="ko-KR" dirty="0"/>
          </a:p>
          <a:p>
            <a:r>
              <a:rPr lang="ko-KR" altLang="en-US" dirty="0"/>
              <a:t>추천 후 좋아요 싫어요 설문조사 후 추천한 레시피 전부 </a:t>
            </a:r>
            <a:r>
              <a:rPr lang="en-US" altLang="ko-KR" dirty="0"/>
              <a:t>+1 </a:t>
            </a:r>
            <a:r>
              <a:rPr lang="ko-KR" altLang="en-US" dirty="0"/>
              <a:t>혹은 </a:t>
            </a:r>
            <a:r>
              <a:rPr lang="en-US" altLang="ko-KR" dirty="0"/>
              <a:t>-1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보통 선택하거나 그냥 닫으면 점수 변동 없음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61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4415</TotalTime>
  <Words>623</Words>
  <Application>Microsoft Office PowerPoint</Application>
  <PresentationFormat>와이드스크린</PresentationFormat>
  <Paragraphs>67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기타</vt:lpstr>
      <vt:lpstr>선호도 점수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냉장고를 지켜봐</dc:title>
  <dc:creator>박 재철</dc:creator>
  <cp:lastModifiedBy>박 재철</cp:lastModifiedBy>
  <cp:revision>175</cp:revision>
  <dcterms:created xsi:type="dcterms:W3CDTF">2020-02-28T19:48:44Z</dcterms:created>
  <dcterms:modified xsi:type="dcterms:W3CDTF">2020-05-01T06:25:07Z</dcterms:modified>
</cp:coreProperties>
</file>