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AEFF7"/>
    <a:srgbClr val="FFC000"/>
    <a:srgbClr val="E6E6E6"/>
    <a:srgbClr val="2E75B6"/>
    <a:srgbClr val="3366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1" autoAdjust="0"/>
    <p:restoredTop sz="86611" autoAdjust="0"/>
  </p:normalViewPr>
  <p:slideViewPr>
    <p:cSldViewPr snapToGrid="0">
      <p:cViewPr varScale="1">
        <p:scale>
          <a:sx n="78" d="100"/>
          <a:sy n="78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5AFB-0FBC-4F05-BBB8-41351536524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8C30D-220E-475F-84FC-3F719E92B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0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3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FFD2-743B-435F-9469-37E780FD3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2BAB9-1529-4263-8AB4-5727F4BA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F4C5A-F5D1-4C18-AAE2-3DD27DE4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28D30-22C6-43CA-B10E-1D66B0B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82839-F698-4A71-ACF5-C5B19FDD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02FF-C4E9-4A1D-AE7A-903E69E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A8D2C-7C43-42BE-9132-CF77D465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9348E-EB8D-4CE0-8B9E-E70E0F27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E047F-1CF7-401C-B823-F2D08EC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77195-6EA1-4A23-90ED-813C2FE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03746-957C-43D8-9007-DA08BEE4E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E9D98-EE6D-414C-B752-8DCBF074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AB36D-971D-4F05-A671-45FBB2EC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FCC64-23ED-47E6-A99A-14955687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C110-DE35-4765-9D97-2F01C2F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E1F4-8884-4EB2-860E-668A2BC1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ABF4-981B-4477-81A1-01AE5BCC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DFC09-ED25-4B0E-89C1-CA7BFAED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42D6-5EFE-456E-BFB7-18241D72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A0A5-B33C-4792-B9A3-EFD6734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39598-7FF3-48A7-8EB8-247AC89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60821-72B9-4FDC-A6B6-4FF95468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1F2E-CF57-493D-A4D0-7070346B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ACD0-78BF-4F28-85AA-47C186D8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56079-10FF-4F55-86B7-277CE839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5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BFFC-EC84-462A-8923-4446100B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F4160-7885-4FFF-A688-6DAF1E201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CCAF2-5318-477D-A427-E93F17FA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DFAB0-9E39-480B-95CB-F04E84D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90B7D-C58C-42B4-889E-816B2830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52882-D8C3-4B60-9008-F37D3405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3473-17DB-4F7C-BB88-AA6C4D7E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B0D22-608A-44D7-A25A-EBCFD289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CA4B4-1654-4010-A8BA-E380F7E5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63AA0-54FE-483A-921D-7CB5434D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5443D-0294-48A3-83F7-88329981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70D5F-140B-4556-8572-384A63E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5B4AD-5536-4E40-8907-89E5967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91DCF-7765-452F-9CBF-1BF56CE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5BF5-A8FF-4D52-B522-CA4B85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4C4C8-4F87-4F57-9930-478BB23B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1928D-EB2F-4148-8FFB-8DED2E49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81F27-49F8-4911-84B7-C63446B8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286C6-90E8-4623-9286-DE4E3244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53D61-C241-42B2-80E0-0A5FB007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7CBEE-85E3-4A01-8B5E-F3B7A78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55D2-0A9E-4850-8612-F2DA466B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CDE86-7230-4060-B675-5C33DDF9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E8609-9898-4ED7-BCA0-12B81FD3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6BCA4-1ADC-46D3-B77C-1D136B60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2502B-0A78-4F7C-8D35-90A353C5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3DDFC-4B0B-49F2-AE92-40E4C2C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6A22-3C51-40EC-A115-0B39CA1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BEA3B-49FB-43BE-8FC7-A2971781D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F28B3-5EFB-419D-AE32-8BC84E19B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EDFFB-01A1-4823-977A-A4232DB5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4D341-A3FE-4845-8DB3-B5C5EC81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527C-5504-4F51-BF36-2DAD0AC8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4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BBAA4-9498-4E2E-AD37-2DEF851C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20A89-085A-49F1-AEB4-53442F8E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EFE43-EE48-4479-8A5A-076CB2F8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B581-256F-468E-AE28-AA7509665FD7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17B7F-AF4C-4989-A64A-DD53BB68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9A38E-3BA2-4615-9D11-FF3E7C061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568D9AB-B22F-48CD-8B22-97456B249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529474"/>
              </p:ext>
            </p:extLst>
          </p:nvPr>
        </p:nvGraphicFramePr>
        <p:xfrm>
          <a:off x="761637" y="323644"/>
          <a:ext cx="10995494" cy="583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5494">
                  <a:extLst>
                    <a:ext uri="{9D8B030D-6E8A-4147-A177-3AD203B41FA5}">
                      <a16:colId xmlns:a16="http://schemas.microsoft.com/office/drawing/2014/main" val="222062879"/>
                    </a:ext>
                  </a:extLst>
                </a:gridCol>
              </a:tblGrid>
              <a:tr h="280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PW,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유통기한 초과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유통기한 임박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식사시간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레시피 난이도 쉬움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어려움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조리 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소유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7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냉장고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냉장고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장소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4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카메라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카메라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라즈베리파이 </a:t>
                      </a:r>
                      <a:r>
                        <a:rPr lang="en-US" altLang="ko-KR" dirty="0"/>
                        <a:t>ID)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5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 </a:t>
                      </a:r>
                      <a:r>
                        <a:rPr lang="en-US" altLang="ko-KR" i="1" u="sng" dirty="0"/>
                        <a:t>= </a:t>
                      </a:r>
                      <a:r>
                        <a:rPr lang="ko-KR" altLang="en-US" i="1" u="sng" dirty="0"/>
                        <a:t>사진이 찍힌 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분석한 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</a:t>
                      </a:r>
                      <a:r>
                        <a:rPr lang="en-US" altLang="ko-KR" dirty="0"/>
                        <a:t>ID)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64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촬영된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들어온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설정된 유통기한</a:t>
                      </a:r>
                      <a:r>
                        <a:rPr lang="en-US" altLang="ko-KR" dirty="0"/>
                        <a:t>, x1,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x2,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y2)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07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먹은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먹은 시간</a:t>
                      </a:r>
                      <a:r>
                        <a:rPr lang="en-US" altLang="ko-KR" i="1" dirty="0"/>
                        <a:t>= </a:t>
                      </a:r>
                      <a:r>
                        <a:rPr lang="ko-KR" altLang="en-US" i="1" dirty="0"/>
                        <a:t>식품이 없어진 사진 </a:t>
                      </a:r>
                      <a:r>
                        <a:rPr lang="en-US" altLang="ko-KR" i="1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2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조리과정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식품명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계량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권장 영양 섭취량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연령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식품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레시피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인증 메일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보낸 시간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인증번호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1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레시피 추천 메일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보낸 시간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레시피 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2200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D12CF3-4F38-4A42-8ADF-6097FD78772E}"/>
              </a:ext>
            </a:extLst>
          </p:cNvPr>
          <p:cNvSpPr txBox="1"/>
          <p:nvPr/>
        </p:nvSpPr>
        <p:spPr>
          <a:xfrm>
            <a:off x="7639664" y="6349690"/>
            <a:ext cx="46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 임시 테이블</a:t>
            </a:r>
            <a:r>
              <a:rPr lang="en-US" altLang="ko-KR" dirty="0"/>
              <a:t>(num, data)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E8C1BD-EACF-4336-AC1F-456B81C93FFF}"/>
              </a:ext>
            </a:extLst>
          </p:cNvPr>
          <p:cNvSpPr/>
          <p:nvPr/>
        </p:nvSpPr>
        <p:spPr>
          <a:xfrm>
            <a:off x="9285444" y="1474839"/>
            <a:ext cx="2743200" cy="31364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영양소</a:t>
            </a:r>
            <a:endParaRPr lang="en-US" altLang="ko-KR" dirty="0"/>
          </a:p>
          <a:p>
            <a:r>
              <a:rPr lang="ko-KR" altLang="en-US" dirty="0"/>
              <a:t>에너지</a:t>
            </a:r>
          </a:p>
          <a:p>
            <a:r>
              <a:rPr lang="ko-KR" altLang="en-US" dirty="0"/>
              <a:t>탄수화물</a:t>
            </a:r>
            <a:r>
              <a:rPr lang="en-US" altLang="ko-KR" dirty="0"/>
              <a:t>-</a:t>
            </a:r>
            <a:r>
              <a:rPr lang="ko-KR" altLang="en-US" dirty="0"/>
              <a:t>당류</a:t>
            </a:r>
            <a:r>
              <a:rPr lang="en-US" altLang="ko-KR" dirty="0"/>
              <a:t>, </a:t>
            </a:r>
            <a:r>
              <a:rPr lang="ko-KR" altLang="en-US" dirty="0" err="1"/>
              <a:t>식이섬유</a:t>
            </a:r>
            <a:endParaRPr lang="ko-KR" altLang="en-US" dirty="0"/>
          </a:p>
          <a:p>
            <a:r>
              <a:rPr lang="ko-KR" altLang="en-US" dirty="0"/>
              <a:t>단백질</a:t>
            </a:r>
            <a:endParaRPr lang="en-US" altLang="ko-KR" dirty="0"/>
          </a:p>
          <a:p>
            <a:r>
              <a:rPr lang="ko-KR" altLang="en-US" dirty="0"/>
              <a:t>지방-트랜스, 포화</a:t>
            </a:r>
            <a:endParaRPr lang="en-US" altLang="ko-KR" dirty="0"/>
          </a:p>
          <a:p>
            <a:r>
              <a:rPr lang="ko-KR" altLang="en-US" dirty="0" err="1"/>
              <a:t>콜레스트롤</a:t>
            </a:r>
            <a:endParaRPr lang="ko-KR" altLang="en-US" dirty="0"/>
          </a:p>
          <a:p>
            <a:r>
              <a:rPr lang="ko-KR" altLang="en-US" dirty="0"/>
              <a:t>칼슘</a:t>
            </a:r>
          </a:p>
          <a:p>
            <a:r>
              <a:rPr lang="ko-KR" altLang="en-US" dirty="0"/>
              <a:t>나트륨</a:t>
            </a:r>
          </a:p>
          <a:p>
            <a:r>
              <a:rPr lang="ko-KR" altLang="en-US" dirty="0"/>
              <a:t>비타민 </a:t>
            </a:r>
            <a:r>
              <a:rPr lang="ko-KR" altLang="en-US" dirty="0" err="1"/>
              <a:t>A</a:t>
            </a:r>
            <a:r>
              <a:rPr lang="ko-KR" altLang="en-US" dirty="0"/>
              <a:t>, </a:t>
            </a:r>
            <a:r>
              <a:rPr lang="ko-KR" altLang="en-US" dirty="0" err="1"/>
              <a:t>B</a:t>
            </a:r>
            <a:r>
              <a:rPr lang="ko-KR" altLang="en-US" dirty="0"/>
              <a:t>, C, </a:t>
            </a:r>
            <a:r>
              <a:rPr lang="ko-KR" altLang="en-US" dirty="0" err="1"/>
              <a:t>D</a:t>
            </a:r>
            <a:r>
              <a:rPr lang="ko-KR" altLang="en-US" dirty="0"/>
              <a:t>, </a:t>
            </a:r>
            <a:r>
              <a:rPr lang="en-US" altLang="ko-KR" dirty="0"/>
              <a:t>E</a:t>
            </a:r>
            <a:r>
              <a:rPr lang="ko-KR" altLang="en-US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9E04F-C11B-4FD6-8E77-2C9A4D5F279F}"/>
              </a:ext>
            </a:extLst>
          </p:cNvPr>
          <p:cNvSpPr txBox="1"/>
          <p:nvPr/>
        </p:nvSpPr>
        <p:spPr>
          <a:xfrm>
            <a:off x="629265" y="6165024"/>
            <a:ext cx="667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먹은 식품</a:t>
            </a:r>
            <a:r>
              <a:rPr lang="en-US" altLang="ko-KR" dirty="0"/>
              <a:t>, </a:t>
            </a:r>
            <a:r>
              <a:rPr lang="ko-KR" altLang="en-US" dirty="0"/>
              <a:t>인증 메일</a:t>
            </a:r>
            <a:r>
              <a:rPr lang="en-US" altLang="ko-KR" dirty="0"/>
              <a:t>, </a:t>
            </a:r>
            <a:r>
              <a:rPr lang="ko-KR" altLang="en-US" dirty="0"/>
              <a:t>레시피 추천 메일은 </a:t>
            </a:r>
            <a:r>
              <a:rPr lang="en-US" altLang="ko-KR" dirty="0"/>
              <a:t>24</a:t>
            </a:r>
            <a:r>
              <a:rPr lang="ko-KR" altLang="en-US" dirty="0"/>
              <a:t>시간 지나면 삭제</a:t>
            </a:r>
            <a:endParaRPr lang="en-US" altLang="ko-KR" dirty="0"/>
          </a:p>
          <a:p>
            <a:r>
              <a:rPr lang="ko-KR" altLang="en-US" dirty="0"/>
              <a:t>사진 테이블에 사진과</a:t>
            </a:r>
            <a:r>
              <a:rPr lang="en-US" altLang="ko-KR" dirty="0"/>
              <a:t> </a:t>
            </a:r>
            <a:r>
              <a:rPr lang="ko-KR" altLang="en-US" dirty="0"/>
              <a:t>분석한 사진은 한 달이 지나면 삭제</a:t>
            </a:r>
          </a:p>
        </p:txBody>
      </p:sp>
    </p:spTree>
    <p:extLst>
      <p:ext uri="{BB962C8B-B14F-4D97-AF65-F5344CB8AC3E}">
        <p14:creationId xmlns:p14="http://schemas.microsoft.com/office/powerpoint/2010/main" val="202745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4209</TotalTime>
  <Words>250</Words>
  <Application>Microsoft Office PowerPoint</Application>
  <PresentationFormat>와이드스크린</PresentationFormat>
  <Paragraphs>28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냉장고를 지켜봐</dc:title>
  <dc:creator>박 재철</dc:creator>
  <cp:lastModifiedBy>박 재철</cp:lastModifiedBy>
  <cp:revision>166</cp:revision>
  <dcterms:created xsi:type="dcterms:W3CDTF">2020-02-28T19:48:44Z</dcterms:created>
  <dcterms:modified xsi:type="dcterms:W3CDTF">2020-04-15T22:15:32Z</dcterms:modified>
</cp:coreProperties>
</file>