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93" r:id="rId3"/>
    <p:sldId id="29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D01B6-9F73-4269-9B10-3257E037E05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6FA5D-8E00-48D6-88DC-68DD8CB7E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34F80-AFC2-482F-886E-CB89CF7D2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83EFB-4F55-4AA3-8712-012F8BDB8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C2FA4-0AAE-4602-81EC-F7074667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908F4-9725-4C86-BB56-D5181935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4361D-F00E-46D1-96C1-FB45EFF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5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E40E7-5EFE-461A-9765-88A0876B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C6711-BB96-49AA-9B0B-E56344E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D361A-1BAC-448A-9F71-B509AB35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73E30-4B39-4804-8CA3-8529A510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8E67F-9459-4BD4-9195-063D909D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4A3834-4F40-4D0F-8705-EDE2F3018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ACC9A-91F4-4BD2-B873-53E6A208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594E7-B8A1-4B8F-A40F-5A9EF539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441A-1EB3-4CA8-95EF-CB794AF8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EC105-35F9-4293-A7D3-5DECFDC8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6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92F2-909D-4F99-84B4-F58A6F70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D3F75-A1EF-4E15-A2B5-C46E4C10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6DB5-A695-444B-AE9F-F10B8DA3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F140-D9CD-4B3C-B1CF-EDB4AE9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FA80-12CF-4F22-81CB-EBA81F64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388DF-B063-4091-BC5A-37EABA91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58459-8120-42BB-86D7-DA078ADF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C6126-E5F4-4E5A-A911-0618F32C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1C88A-6B5E-48AF-975F-0080635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D4EA1-577F-44B7-9B16-F1AA8A0E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8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FF54-1039-480E-BECD-04BD2735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001B-6847-4181-825B-4E6036F5D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4C148-3165-47FA-B0C2-E98B6B2C9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75B47-0407-48DC-B8C7-374E15C1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D83F9-B38C-4E76-BBA3-DDB102C6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CCB1A-5D5B-4722-AEF9-621826F0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7B97A-DB0A-471A-BA08-0CF92EF3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B3D87-A67D-4F95-8D68-D4C241C4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76B12-B31D-4B02-BD30-469EFEA0A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C0C54C-F6BC-4423-9681-482AB46A8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29787-4467-4844-90A2-8248AAA69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F76C8-DE0B-4E1D-BF11-A6F858FF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20C84-F324-493C-BD95-1AB2AFD9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89581C-CF6E-4666-A9A7-265535A1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09385-9708-4496-B991-43B71F6E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E8B26-C20B-41D6-9E7C-A70880F0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015E5-2157-4B0D-93F9-7F8DC9B4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F1638-59F0-417F-A6BF-1395C466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574E9-6910-4A99-B557-05431283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E875BC-6AC4-4513-BC3A-D54E07C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68E7F-501F-4EE3-9771-8605614B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DE584-8C7B-4AF8-8638-99D93183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279CA-4371-4CA0-90AA-60D307B3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1B671-26E5-4358-B4FB-5EA6D45A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518D7-A65E-4A91-A1D8-FBC3321E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F8E52-A193-4B3F-822C-EB7E791B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14647-DD70-4D3E-942A-A7C134D9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B800E-75AC-41A3-AAE0-D3B6A3AE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1F824-E7EC-4724-999F-68E09BDD2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D8D4C-3BAD-474A-AC74-6ABB5B54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494C4-9B22-4A22-9D74-B06F100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7B35B-E47B-4F6C-B1A7-5879452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3E709-6225-433D-B0CA-652DBB01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8CDCB-A941-4662-BFDA-9A0A66E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98D38-4731-4E2A-B25E-DC796063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21D8C-9E7E-4510-A3A2-68C47ACA0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FAC3-5C9E-4CD3-927A-E1E0EE6ED00A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05D3B-C28A-48D9-9EAA-3DB2B2AD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32E2D-9758-46CC-9D60-D46516ED5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6982-DB94-4A3B-B8AA-37CC885CE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BA7EE2-F667-449B-9F88-7E4B5D4F2ABB}"/>
              </a:ext>
            </a:extLst>
          </p:cNvPr>
          <p:cNvSpPr txBox="1"/>
          <p:nvPr/>
        </p:nvSpPr>
        <p:spPr>
          <a:xfrm>
            <a:off x="540813" y="4049720"/>
            <a:ext cx="33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라즈베리 파이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A4E9-5D73-47E3-B116-6AFF154F3E58}"/>
              </a:ext>
            </a:extLst>
          </p:cNvPr>
          <p:cNvSpPr txBox="1"/>
          <p:nvPr/>
        </p:nvSpPr>
        <p:spPr>
          <a:xfrm>
            <a:off x="7287083" y="3631875"/>
            <a:ext cx="340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Ec2 server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E296A1-AC07-436C-BD85-5F9484990C4D}"/>
              </a:ext>
            </a:extLst>
          </p:cNvPr>
          <p:cNvSpPr/>
          <p:nvPr/>
        </p:nvSpPr>
        <p:spPr>
          <a:xfrm>
            <a:off x="568171" y="4537976"/>
            <a:ext cx="4521693" cy="1154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C1992B-5EC7-4AAF-AC3F-9F713DFDB3BE}"/>
              </a:ext>
            </a:extLst>
          </p:cNvPr>
          <p:cNvSpPr/>
          <p:nvPr/>
        </p:nvSpPr>
        <p:spPr>
          <a:xfrm>
            <a:off x="7287084" y="4052654"/>
            <a:ext cx="4265724" cy="1091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9F803-78F5-4923-8D9D-974DE1A2EB3B}"/>
              </a:ext>
            </a:extLst>
          </p:cNvPr>
          <p:cNvSpPr/>
          <p:nvPr/>
        </p:nvSpPr>
        <p:spPr>
          <a:xfrm>
            <a:off x="3484463" y="4830883"/>
            <a:ext cx="1225118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촬영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D47BD-87F3-428C-AEF8-9C588FD5A018}"/>
              </a:ext>
            </a:extLst>
          </p:cNvPr>
          <p:cNvSpPr txBox="1"/>
          <p:nvPr/>
        </p:nvSpPr>
        <p:spPr>
          <a:xfrm>
            <a:off x="439040" y="5821563"/>
            <a:ext cx="560623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냉장고 문을 열었다가 닫을 때</a:t>
            </a:r>
            <a:r>
              <a:rPr lang="en-US" altLang="ko-KR"/>
              <a:t>, </a:t>
            </a:r>
            <a:r>
              <a:rPr lang="ko-KR" altLang="en-US"/>
              <a:t>센서의 </a:t>
            </a:r>
            <a:r>
              <a:rPr lang="ko-KR" altLang="en-US" dirty="0"/>
              <a:t>신호가 오면 사진을 찍은 뒤 정보는 </a:t>
            </a:r>
            <a:r>
              <a:rPr lang="en-US" altLang="ko-KR" dirty="0"/>
              <a:t>MySQL</a:t>
            </a:r>
            <a:r>
              <a:rPr lang="ko-KR" altLang="en-US" dirty="0"/>
              <a:t>에 저장한 후 소켓 통신으로 분석용 컴퓨터에 필요한 신호를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247B0-9F42-43E1-A83F-3EE7AF5787E9}"/>
              </a:ext>
            </a:extLst>
          </p:cNvPr>
          <p:cNvSpPr/>
          <p:nvPr/>
        </p:nvSpPr>
        <p:spPr>
          <a:xfrm>
            <a:off x="861134" y="4833615"/>
            <a:ext cx="1225118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72FB17-5AEB-41E7-9926-016A447F147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2086252" y="5092775"/>
            <a:ext cx="1398211" cy="2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2F9E4E-55F9-4054-819D-455CA9E4C47D}"/>
              </a:ext>
            </a:extLst>
          </p:cNvPr>
          <p:cNvSpPr/>
          <p:nvPr/>
        </p:nvSpPr>
        <p:spPr>
          <a:xfrm>
            <a:off x="7636224" y="4331662"/>
            <a:ext cx="1207405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096D2B-0FDD-4A47-9ADF-31700B29EB67}"/>
              </a:ext>
            </a:extLst>
          </p:cNvPr>
          <p:cNvSpPr/>
          <p:nvPr/>
        </p:nvSpPr>
        <p:spPr>
          <a:xfrm>
            <a:off x="7287085" y="509155"/>
            <a:ext cx="4265724" cy="13760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E251E-0AA8-43C5-8ADA-C1C668889DA6}"/>
              </a:ext>
            </a:extLst>
          </p:cNvPr>
          <p:cNvSpPr txBox="1"/>
          <p:nvPr/>
        </p:nvSpPr>
        <p:spPr>
          <a:xfrm>
            <a:off x="7287084" y="62948"/>
            <a:ext cx="340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 컴퓨터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CA837C-616E-49BB-8153-5B1E93ED1FE3}"/>
              </a:ext>
            </a:extLst>
          </p:cNvPr>
          <p:cNvSpPr/>
          <p:nvPr/>
        </p:nvSpPr>
        <p:spPr>
          <a:xfrm>
            <a:off x="7636224" y="896714"/>
            <a:ext cx="1207405" cy="5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 주소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B637DF-91F3-4D51-BF3F-69F559ECE29C}"/>
              </a:ext>
            </a:extLst>
          </p:cNvPr>
          <p:cNvSpPr/>
          <p:nvPr/>
        </p:nvSpPr>
        <p:spPr>
          <a:xfrm>
            <a:off x="9833446" y="4163979"/>
            <a:ext cx="1305016" cy="85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서버</a:t>
            </a:r>
            <a:endParaRPr lang="en-US" altLang="ko-KR" dirty="0"/>
          </a:p>
          <a:p>
            <a:pPr algn="ctr"/>
            <a:r>
              <a:rPr lang="en-US" altLang="ko-KR" dirty="0"/>
              <a:t>(spring,</a:t>
            </a:r>
          </a:p>
          <a:p>
            <a:pPr algn="ctr"/>
            <a:r>
              <a:rPr lang="en-US" altLang="ko-KR" dirty="0"/>
              <a:t>tomcat)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81AB113-2208-41C6-A323-A6EC07BC0A0C}"/>
              </a:ext>
            </a:extLst>
          </p:cNvPr>
          <p:cNvSpPr/>
          <p:nvPr/>
        </p:nvSpPr>
        <p:spPr>
          <a:xfrm>
            <a:off x="9833445" y="896714"/>
            <a:ext cx="1305017" cy="5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페이지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EEF14DE-CB5C-468B-B48A-CF988BFE587E}"/>
              </a:ext>
            </a:extLst>
          </p:cNvPr>
          <p:cNvCxnSpPr>
            <a:cxnSpLocks/>
          </p:cNvCxnSpPr>
          <p:nvPr/>
        </p:nvCxnSpPr>
        <p:spPr>
          <a:xfrm flipV="1">
            <a:off x="10574733" y="1463864"/>
            <a:ext cx="0" cy="2700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0DE50B0-4CE0-418A-B789-A7A3FC4996AE}"/>
              </a:ext>
            </a:extLst>
          </p:cNvPr>
          <p:cNvCxnSpPr>
            <a:cxnSpLocks/>
            <a:stCxn id="31" idx="3"/>
            <a:endCxn id="59" idx="1"/>
          </p:cNvCxnSpPr>
          <p:nvPr/>
        </p:nvCxnSpPr>
        <p:spPr>
          <a:xfrm flipV="1">
            <a:off x="8843629" y="4593553"/>
            <a:ext cx="989817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D25B0B8-98A6-440F-81C2-397EFB9A1E2B}"/>
              </a:ext>
            </a:extLst>
          </p:cNvPr>
          <p:cNvSpPr txBox="1"/>
          <p:nvPr/>
        </p:nvSpPr>
        <p:spPr>
          <a:xfrm>
            <a:off x="7159100" y="5211015"/>
            <a:ext cx="452169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Ec2 server</a:t>
            </a:r>
            <a:r>
              <a:rPr lang="ko-KR" altLang="en-US" dirty="0"/>
              <a:t>에 있는 </a:t>
            </a:r>
            <a:r>
              <a:rPr lang="en-US" altLang="ko-KR" dirty="0"/>
              <a:t>MySQL</a:t>
            </a:r>
            <a:r>
              <a:rPr lang="ko-KR" altLang="en-US" dirty="0"/>
              <a:t>로 필요한 자료를 공유하여 웹 서버를 스프링으로 제작하여 클라이언트가 열 수 있게 한다</a:t>
            </a: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정보 변경 시 메일 인증을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3ACE3F-5B59-4590-9B6B-6315B8FC4B84}"/>
              </a:ext>
            </a:extLst>
          </p:cNvPr>
          <p:cNvSpPr txBox="1"/>
          <p:nvPr/>
        </p:nvSpPr>
        <p:spPr>
          <a:xfrm>
            <a:off x="3098289" y="379924"/>
            <a:ext cx="33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분석용 컴퓨터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907CA0-0C6A-4985-8E2F-B74087512280}"/>
              </a:ext>
            </a:extLst>
          </p:cNvPr>
          <p:cNvSpPr/>
          <p:nvPr/>
        </p:nvSpPr>
        <p:spPr>
          <a:xfrm>
            <a:off x="3098289" y="896622"/>
            <a:ext cx="1991575" cy="2984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B00532-721C-42C9-89ED-5B1EAD45C32A}"/>
              </a:ext>
            </a:extLst>
          </p:cNvPr>
          <p:cNvSpPr/>
          <p:nvPr/>
        </p:nvSpPr>
        <p:spPr>
          <a:xfrm>
            <a:off x="3475627" y="3322701"/>
            <a:ext cx="1225118" cy="351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 v3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B581CA-50E8-4982-8215-FE38E681A593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4088186" y="3674298"/>
            <a:ext cx="8836" cy="11565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AA2048-FBFF-4BFF-A070-162915755BB1}"/>
              </a:ext>
            </a:extLst>
          </p:cNvPr>
          <p:cNvSpPr txBox="1"/>
          <p:nvPr/>
        </p:nvSpPr>
        <p:spPr>
          <a:xfrm>
            <a:off x="2902243" y="4032448"/>
            <a:ext cx="13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 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0423CC-8D08-4D5E-BC36-B15A143B7BF4}"/>
              </a:ext>
            </a:extLst>
          </p:cNvPr>
          <p:cNvSpPr txBox="1"/>
          <p:nvPr/>
        </p:nvSpPr>
        <p:spPr>
          <a:xfrm>
            <a:off x="427203" y="400221"/>
            <a:ext cx="2419598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전송된 데이터를 </a:t>
            </a:r>
            <a:r>
              <a:rPr lang="en-US" altLang="ko-KR" dirty="0"/>
              <a:t>yolo v3</a:t>
            </a:r>
            <a:r>
              <a:rPr lang="ko-KR" altLang="en-US" dirty="0"/>
              <a:t>로 분석하여 </a:t>
            </a:r>
            <a:r>
              <a:rPr lang="en-US" altLang="ko-KR" dirty="0"/>
              <a:t>MySQL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한 시간 마다 검토 후 자료를 정리하고 유통기한 알림을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개인이 정한 시간에 레시피 추천 메일을 보내게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462B709-8F37-4684-BD7E-2ADA429BB12B}"/>
              </a:ext>
            </a:extLst>
          </p:cNvPr>
          <p:cNvSpPr/>
          <p:nvPr/>
        </p:nvSpPr>
        <p:spPr>
          <a:xfrm>
            <a:off x="3366125" y="1138461"/>
            <a:ext cx="1541763" cy="37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 </a:t>
            </a:r>
            <a:r>
              <a:rPr lang="ko-KR" altLang="en-US" dirty="0"/>
              <a:t>정리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8C84C99-C385-40AE-BF9C-DA7FC4FA8CD2}"/>
              </a:ext>
            </a:extLst>
          </p:cNvPr>
          <p:cNvSpPr/>
          <p:nvPr/>
        </p:nvSpPr>
        <p:spPr>
          <a:xfrm>
            <a:off x="3357786" y="2040676"/>
            <a:ext cx="1541763" cy="69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추천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AE0F66-F8F1-4ABE-9D2B-4C82BC91E787}"/>
              </a:ext>
            </a:extLst>
          </p:cNvPr>
          <p:cNvSpPr txBox="1"/>
          <p:nvPr/>
        </p:nvSpPr>
        <p:spPr>
          <a:xfrm>
            <a:off x="5824967" y="4201118"/>
            <a:ext cx="153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원격 접속</a:t>
            </a:r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48380F40-C889-4FC9-B0F8-40782A3DC337}"/>
              </a:ext>
            </a:extLst>
          </p:cNvPr>
          <p:cNvCxnSpPr>
            <a:cxnSpLocks/>
            <a:stCxn id="77" idx="3"/>
            <a:endCxn id="31" idx="1"/>
          </p:cNvCxnSpPr>
          <p:nvPr/>
        </p:nvCxnSpPr>
        <p:spPr>
          <a:xfrm>
            <a:off x="4907888" y="1325924"/>
            <a:ext cx="2728336" cy="3267630"/>
          </a:xfrm>
          <a:prstGeom prst="bentConnector3">
            <a:avLst>
              <a:gd name="adj1" fmla="val 3459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608AF2EB-8E26-401F-AEBF-1C157596C062}"/>
              </a:ext>
            </a:extLst>
          </p:cNvPr>
          <p:cNvCxnSpPr>
            <a:cxnSpLocks/>
            <a:stCxn id="92" idx="3"/>
            <a:endCxn id="31" idx="1"/>
          </p:cNvCxnSpPr>
          <p:nvPr/>
        </p:nvCxnSpPr>
        <p:spPr>
          <a:xfrm>
            <a:off x="4899549" y="2389215"/>
            <a:ext cx="2736675" cy="2204339"/>
          </a:xfrm>
          <a:prstGeom prst="bentConnector3">
            <a:avLst>
              <a:gd name="adj1" fmla="val 34753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C175999-2B40-46F8-8E62-40109D4ED8F5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4700745" y="3498500"/>
            <a:ext cx="2935479" cy="1095054"/>
          </a:xfrm>
          <a:prstGeom prst="bentConnector3">
            <a:avLst>
              <a:gd name="adj1" fmla="val 39113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635FFF4C-3DD9-4E6A-B0AD-254E72E5F8A8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4709581" y="4593554"/>
            <a:ext cx="2926643" cy="499221"/>
          </a:xfrm>
          <a:prstGeom prst="bentConnector3">
            <a:avLst>
              <a:gd name="adj1" fmla="val 39015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274AB38A-D5C1-4113-811B-BEA75B5214B8}"/>
              </a:ext>
            </a:extLst>
          </p:cNvPr>
          <p:cNvCxnSpPr>
            <a:cxnSpLocks/>
          </p:cNvCxnSpPr>
          <p:nvPr/>
        </p:nvCxnSpPr>
        <p:spPr>
          <a:xfrm flipV="1">
            <a:off x="4907888" y="1109265"/>
            <a:ext cx="2728336" cy="1456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8340C0B3-2650-481E-96C2-4ADB49F3C07F}"/>
              </a:ext>
            </a:extLst>
          </p:cNvPr>
          <p:cNvCxnSpPr>
            <a:cxnSpLocks/>
          </p:cNvCxnSpPr>
          <p:nvPr/>
        </p:nvCxnSpPr>
        <p:spPr>
          <a:xfrm flipV="1">
            <a:off x="4921931" y="1109265"/>
            <a:ext cx="2714293" cy="12164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4DEB2FA-118A-4FDD-8CBA-939D10930A96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8843629" y="1180289"/>
            <a:ext cx="989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45D15D-7F9A-4097-8B8A-3999B2D7B0E4}"/>
              </a:ext>
            </a:extLst>
          </p:cNvPr>
          <p:cNvSpPr txBox="1"/>
          <p:nvPr/>
        </p:nvSpPr>
        <p:spPr>
          <a:xfrm>
            <a:off x="6510344" y="2014318"/>
            <a:ext cx="377137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사용자는 자신이 설정한 시간에는 레시피 추천 메일</a:t>
            </a:r>
            <a:r>
              <a:rPr lang="en-US" altLang="ko-KR" dirty="0"/>
              <a:t>, </a:t>
            </a:r>
            <a:r>
              <a:rPr lang="ko-KR" altLang="en-US" dirty="0"/>
              <a:t>유통기한이 다한 제품이 있을 때는 유통기한 알림 메일을 받고 하이퍼링크로 관련된 웹 페이지로 이동할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53CB849-340E-4B86-9DD0-7D483ADB7551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rot="16200000" flipV="1">
            <a:off x="8012884" y="1690908"/>
            <a:ext cx="2700115" cy="2246027"/>
          </a:xfrm>
          <a:prstGeom prst="bentConnector3">
            <a:avLst>
              <a:gd name="adj1" fmla="val 9077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D20E9-FE5A-4C03-8FF4-5ACE5A178419}"/>
              </a:ext>
            </a:extLst>
          </p:cNvPr>
          <p:cNvSpPr txBox="1"/>
          <p:nvPr/>
        </p:nvSpPr>
        <p:spPr>
          <a:xfrm>
            <a:off x="651028" y="3313590"/>
            <a:ext cx="1095504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현재 문제점 및 의문점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웹 서버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 </a:t>
            </a:r>
            <a:r>
              <a:rPr lang="ko-KR" altLang="en-US" dirty="0"/>
              <a:t>관련 작업을 처음해서 어떤 식으로 할 지 제대로 감이 안 잡힘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PC,</a:t>
            </a:r>
            <a:r>
              <a:rPr lang="ko-KR" altLang="en-US" dirty="0"/>
              <a:t> 클라이언트 개발자 </a:t>
            </a:r>
            <a:r>
              <a:rPr lang="en-US" altLang="ko-KR" dirty="0"/>
              <a:t>PC </a:t>
            </a:r>
            <a:r>
              <a:rPr lang="ko-KR" altLang="en-US" dirty="0"/>
              <a:t>구현의 차이점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실제 구현 시 예상과 달라 데이터 베이스 구조를 계속 변경하여 작업 지연 </a:t>
            </a:r>
            <a:r>
              <a:rPr lang="en-US" altLang="ko-KR" dirty="0"/>
              <a:t>-&gt; 2</a:t>
            </a:r>
            <a:r>
              <a:rPr lang="ko-KR" altLang="en-US" dirty="0"/>
              <a:t>번의 경우 때문에 또 많이 바뀌는 것이 우려 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구매한 터치 센서가 감압식이 아니라 전류를 인식하는 방식이라 다른 센서를 사거나</a:t>
            </a:r>
            <a:r>
              <a:rPr lang="en-US" altLang="ko-KR" dirty="0"/>
              <a:t>,</a:t>
            </a:r>
            <a:r>
              <a:rPr lang="ko-KR" altLang="en-US" dirty="0"/>
              <a:t> 전류가 흐르는 것을 배치해야 한다</a:t>
            </a:r>
            <a:r>
              <a:rPr lang="en-US" altLang="ko-KR" dirty="0"/>
              <a:t>. (</a:t>
            </a:r>
            <a:r>
              <a:rPr lang="ko-KR" altLang="en-US" dirty="0"/>
              <a:t>바꾼다면 현재 조도 센서 감압센서 생각 중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랩실을 빌릴 수 없어 냉장고를 보관할 곳이 없음 </a:t>
            </a:r>
            <a:r>
              <a:rPr lang="en-US" altLang="ko-KR" dirty="0"/>
              <a:t>-&gt; </a:t>
            </a:r>
            <a:r>
              <a:rPr lang="ko-KR" altLang="en-US" dirty="0"/>
              <a:t>실제로 환경에서 구동하지 못해 봄</a:t>
            </a:r>
            <a:endParaRPr lang="en-US" altLang="ko-KR" dirty="0"/>
          </a:p>
          <a:p>
            <a:pPr lvl="1"/>
            <a:r>
              <a:rPr lang="ko-KR" altLang="en-US" dirty="0"/>
              <a:t>보관할 공간이 없을 경우 가벼운 대체품을 살 예정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발표 시 레시피나 식품의 종류를 어느 정도가 적당한가 </a:t>
            </a:r>
            <a:r>
              <a:rPr lang="en-US" altLang="ko-KR" dirty="0"/>
              <a:t>(</a:t>
            </a:r>
            <a:r>
              <a:rPr lang="ko-KR" altLang="en-US" dirty="0"/>
              <a:t>현재 식품</a:t>
            </a:r>
            <a:r>
              <a:rPr lang="en-US" altLang="ko-KR" dirty="0"/>
              <a:t>, </a:t>
            </a:r>
            <a:r>
              <a:rPr lang="ko-KR" altLang="en-US" dirty="0"/>
              <a:t>레시피 </a:t>
            </a:r>
            <a:r>
              <a:rPr lang="en-US" altLang="ko-KR" dirty="0"/>
              <a:t>4</a:t>
            </a:r>
            <a:r>
              <a:rPr lang="ko-KR" altLang="en-US" dirty="0"/>
              <a:t>개 저장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5DCD8-35CD-434B-8393-789CD88A19EE}"/>
              </a:ext>
            </a:extLst>
          </p:cNvPr>
          <p:cNvSpPr txBox="1"/>
          <p:nvPr/>
        </p:nvSpPr>
        <p:spPr>
          <a:xfrm>
            <a:off x="651029" y="665349"/>
            <a:ext cx="6930502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진행 상황</a:t>
            </a:r>
            <a:endParaRPr lang="en-US" altLang="ko-KR" dirty="0"/>
          </a:p>
          <a:p>
            <a:r>
              <a:rPr lang="ko-KR" altLang="en-US" dirty="0"/>
              <a:t>현재 센서의 입력을 받으면 사진을 찍어서 소켓 통신으로 신호를 보낸 후 </a:t>
            </a:r>
            <a:r>
              <a:rPr lang="en-US" altLang="ko-KR" dirty="0"/>
              <a:t>yolo</a:t>
            </a:r>
            <a:r>
              <a:rPr lang="ko-KR" altLang="en-US" dirty="0"/>
              <a:t>에서 분석을 하는 부분까지 진행</a:t>
            </a:r>
            <a:endParaRPr lang="en-US" altLang="ko-KR" dirty="0"/>
          </a:p>
          <a:p>
            <a:r>
              <a:rPr lang="en-US" altLang="ko-KR" dirty="0"/>
              <a:t>(train</a:t>
            </a:r>
            <a:r>
              <a:rPr lang="ko-KR" altLang="en-US" dirty="0"/>
              <a:t>할 데이터는 꾸준히 수집 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앞으로 이 정보를 활용하여 웹 서버</a:t>
            </a:r>
            <a:r>
              <a:rPr lang="en-US" altLang="ko-KR" dirty="0"/>
              <a:t>, </a:t>
            </a:r>
            <a:r>
              <a:rPr lang="ko-KR" altLang="en-US" dirty="0"/>
              <a:t>웹 페이지</a:t>
            </a:r>
            <a:endParaRPr lang="en-US" altLang="ko-KR" dirty="0"/>
          </a:p>
          <a:p>
            <a:r>
              <a:rPr lang="ko-KR" altLang="en-US" dirty="0"/>
              <a:t>레시피 추천  메일 전송</a:t>
            </a:r>
            <a:endParaRPr lang="en-US" altLang="ko-KR" dirty="0"/>
          </a:p>
          <a:p>
            <a:r>
              <a:rPr lang="en-US" altLang="ko-KR" dirty="0"/>
              <a:t>MySQL </a:t>
            </a:r>
            <a:r>
              <a:rPr lang="ko-KR" altLang="en-US" dirty="0"/>
              <a:t>정리 후 유통기한 메일 전송을 제작할 예정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318A-80D4-4C83-ADFB-6BBDB6622B79}"/>
              </a:ext>
            </a:extLst>
          </p:cNvPr>
          <p:cNvSpPr txBox="1"/>
          <p:nvPr/>
        </p:nvSpPr>
        <p:spPr>
          <a:xfrm>
            <a:off x="7927760" y="665349"/>
            <a:ext cx="36783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현재 목표</a:t>
            </a:r>
            <a:endParaRPr lang="en-US" altLang="ko-KR" dirty="0"/>
          </a:p>
          <a:p>
            <a:r>
              <a:rPr lang="ko-KR" altLang="en-US" dirty="0"/>
              <a:t>웹 서버</a:t>
            </a:r>
            <a:r>
              <a:rPr lang="en-US" altLang="ko-KR" dirty="0"/>
              <a:t>, </a:t>
            </a:r>
            <a:r>
              <a:rPr lang="ko-KR" altLang="en-US" dirty="0"/>
              <a:t>레시피 추천 제외한 부분을 </a:t>
            </a:r>
            <a:r>
              <a:rPr lang="en-US" altLang="ko-KR" dirty="0"/>
              <a:t>4</a:t>
            </a:r>
            <a:r>
              <a:rPr lang="ko-KR" altLang="en-US" dirty="0"/>
              <a:t>월말까지 완성해서 시험 구현</a:t>
            </a:r>
          </a:p>
        </p:txBody>
      </p:sp>
    </p:spTree>
    <p:extLst>
      <p:ext uri="{BB962C8B-B14F-4D97-AF65-F5344CB8AC3E}">
        <p14:creationId xmlns:p14="http://schemas.microsoft.com/office/powerpoint/2010/main" val="306563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564085"/>
              </p:ext>
            </p:extLst>
          </p:nvPr>
        </p:nvGraphicFramePr>
        <p:xfrm>
          <a:off x="761637" y="323644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레시피 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레시피 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349690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285444" y="1474839"/>
            <a:ext cx="2743200" cy="3136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9E04F-C11B-4FD6-8E77-2C9A4D5F279F}"/>
              </a:ext>
            </a:extLst>
          </p:cNvPr>
          <p:cNvSpPr txBox="1"/>
          <p:nvPr/>
        </p:nvSpPr>
        <p:spPr>
          <a:xfrm>
            <a:off x="629265" y="6165024"/>
            <a:ext cx="66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575</Words>
  <Application>Microsoft Office PowerPoint</Application>
  <PresentationFormat>와이드스크린</PresentationFormat>
  <Paragraphs>72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재철</dc:creator>
  <cp:lastModifiedBy>박 재철</cp:lastModifiedBy>
  <cp:revision>42</cp:revision>
  <dcterms:created xsi:type="dcterms:W3CDTF">2020-04-14T14:54:25Z</dcterms:created>
  <dcterms:modified xsi:type="dcterms:W3CDTF">2020-04-16T06:21:34Z</dcterms:modified>
</cp:coreProperties>
</file>