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59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29" d="100"/>
          <a:sy n="29" d="100"/>
        </p:scale>
        <p:origin x="82" y="1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FB7F0-18EA-19B2-8775-FCC2032CD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3B1BEF-0302-CA86-3437-FF4EC286C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D65D9D-F199-AC9D-568C-ED20503B9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CDB5-1D57-4AAC-A4D2-F424A88E4EA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9CFE3C-A2E1-385B-4BF4-4A7DA96CA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DA046-1869-9216-E224-60D3C2E7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FD39-4A57-4390-8F23-EE5517B16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22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B7896-0087-9150-DC97-D3687ADC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A29702-C5B1-1E32-65CF-8A3315055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BD5943-42A5-48EB-D2D4-716BAB09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CDB5-1D57-4AAC-A4D2-F424A88E4EA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6139E-6517-5A32-0992-5980C56C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65242D-059C-688F-BD0A-B038F708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FD39-4A57-4390-8F23-EE5517B16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2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946A7A-5D48-6A78-6E4C-9C0D92109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7D0665-F6D2-D67B-6C57-84F4D1FFC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109B3-E196-0686-E0D2-37989842E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CDB5-1D57-4AAC-A4D2-F424A88E4EA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9FE297-47F1-8A29-BF01-217F91D2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9A1916-C724-0483-772F-A1CBB15C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FD39-4A57-4390-8F23-EE5517B16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49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A9CD8-0367-4953-BB61-9B624C30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1F133A-5C1B-DA2F-47F6-A6CCF1DBA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2D6CBF-C191-6057-FD35-A09D8D300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CDB5-1D57-4AAC-A4D2-F424A88E4EA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1496F-577F-1175-342D-F592722B7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F97D7-7B6A-03C1-7913-88038237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FD39-4A57-4390-8F23-EE5517B16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57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9A6A4-731E-2C70-58D1-7035CE107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20E540-7644-4722-A151-2AC0A8E8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A287D-D25F-BE59-3C9D-EA1ADAD4F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CDB5-1D57-4AAC-A4D2-F424A88E4EA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E23CB7-5142-0F94-38BD-46D7BC329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FABC7D-4124-F7CA-20C5-C89E1BBD7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FD39-4A57-4390-8F23-EE5517B16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841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73760-39D1-B52D-87A1-3C126F38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833AEA-71AC-1022-FD92-6859B1E71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825059-6D90-2441-6805-ECC20C755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F83EFB-D77C-7813-5706-7D21B587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CDB5-1D57-4AAC-A4D2-F424A88E4EA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D51C23-195A-F38D-5053-A003BED1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132B67-187C-65A4-20F2-B059F2AA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FD39-4A57-4390-8F23-EE5517B16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748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D81B6-3B99-5878-25E5-D1C16179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5AF904-832C-4915-7037-B95AFBC69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354921-C1B2-DF63-6FFA-4C1442D61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131116-BC5C-D97A-CB24-A603A5812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D65874-7279-038E-9343-FFA3496FB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9537E0-9359-A7FD-664D-A1474EE01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CDB5-1D57-4AAC-A4D2-F424A88E4EA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147DDD-EBD2-5B30-EBF1-BD22A9A98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81A72C-680F-772C-F270-9E29B316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FD39-4A57-4390-8F23-EE5517B16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60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72CDC-EDC5-25D9-4B6C-9718F8A0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027700-C803-E7D6-7EAE-64307A70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CDB5-1D57-4AAC-A4D2-F424A88E4EA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86EBE5-A09A-6352-5285-0F62B2B4C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79BB60-39B9-47B8-78AF-EC019A97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FD39-4A57-4390-8F23-EE5517B16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5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E7480C-0F6C-F74F-E0CC-C7B45B59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CDB5-1D57-4AAC-A4D2-F424A88E4EA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809C4E-FF25-73CD-54D6-93C9A504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4E490A-41DD-9B0F-5DDB-D930EB39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FD39-4A57-4390-8F23-EE5517B16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09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2D46C-26EF-376F-B0FF-3617C53D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133F9B-5E0D-D069-32F3-602497B6A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116023-B668-239D-AE8D-987291D98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9477FF-924D-52B8-919A-5566DA77A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CDB5-1D57-4AAC-A4D2-F424A88E4EA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AF46F9-6FFF-6F52-1D0F-A4BD91238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498D5B-922D-2102-7858-717B4B56A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FD39-4A57-4390-8F23-EE5517B16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60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47DA5-CD89-7EE8-E191-5DDE3E39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8C2C7B-3633-AB34-D663-6B16680FF9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596C54-AD09-CEF0-B227-6FC8E9140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704292-497D-610E-CB55-7C11F605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CDB5-1D57-4AAC-A4D2-F424A88E4EA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2CB540-6CDA-57C1-2C8F-4B1F83B41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08CA48-D8D5-00F9-A362-C0DC0F48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FD39-4A57-4390-8F23-EE5517B16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78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0040E8-DC31-FBF9-823A-AB953CF5A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0EC51B-BB2E-BF02-7BAE-85BE27795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1128DE-A7C0-D192-0C65-8DC610A93A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ECDB5-1D57-4AAC-A4D2-F424A88E4EA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A1B9E1-DAAF-0EDF-3BA6-55B2FCC94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5F3DF9-DE2A-C02F-45E8-66CA1AA55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2FD39-4A57-4390-8F23-EE5517B16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95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88B4D-61F9-92B5-F545-C7B327B34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033" y="3429000"/>
            <a:ext cx="8720667" cy="158697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AI18 Sction1 Project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sz="6000" dirty="0"/>
              <a:t>게임 데이터 분석 및 결과 </a:t>
            </a:r>
            <a:br>
              <a:rPr lang="ko-KR" altLang="en-US" sz="6000" dirty="0"/>
            </a:b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6BD2647-34D4-E63B-DB67-71E1F4C43D77}"/>
              </a:ext>
            </a:extLst>
          </p:cNvPr>
          <p:cNvSpPr txBox="1">
            <a:spLocks/>
          </p:cNvSpPr>
          <p:nvPr/>
        </p:nvSpPr>
        <p:spPr>
          <a:xfrm>
            <a:off x="1273455" y="3719384"/>
            <a:ext cx="8997821" cy="16737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박재현</a:t>
            </a:r>
          </a:p>
        </p:txBody>
      </p:sp>
    </p:spTree>
    <p:extLst>
      <p:ext uri="{BB962C8B-B14F-4D97-AF65-F5344CB8AC3E}">
        <p14:creationId xmlns:p14="http://schemas.microsoft.com/office/powerpoint/2010/main" val="824118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0E6B8-5F3C-50D2-F817-5243762EC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350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87304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207D9-FF8B-F8B2-A466-B4E94C82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EDA</a:t>
            </a:r>
            <a:endParaRPr lang="ko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A723D34-C675-7316-848D-81EAC6910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4185"/>
            <a:ext cx="2408852" cy="490869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1EFD0B39-45B8-1700-026C-BE3D610AE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959" y="1584185"/>
            <a:ext cx="6260376" cy="490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69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E53AE075-6012-8346-382C-49B7E721B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50" y="1690687"/>
            <a:ext cx="11324621" cy="4477883"/>
          </a:xfr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F7DBD497-CA60-B9E4-A7BB-70C992FE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EDA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308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AB3992B-C293-07AC-CA89-E6D1DFF6C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7" y="365125"/>
            <a:ext cx="10913533" cy="1492704"/>
          </a:xfrm>
        </p:spPr>
        <p:txBody>
          <a:bodyPr/>
          <a:lstStyle/>
          <a:p>
            <a:r>
              <a:rPr lang="ko-KR" altLang="en-US" b="0" i="0" dirty="0">
                <a:solidFill>
                  <a:srgbClr val="262F40"/>
                </a:solidFill>
                <a:effectLst/>
                <a:latin typeface="SFMono-Regular"/>
              </a:rPr>
              <a:t>지역에 따라서 선호하는 게임 장르가 다를까</a:t>
            </a:r>
            <a:r>
              <a:rPr lang="en-US" altLang="ko-KR" dirty="0">
                <a:solidFill>
                  <a:srgbClr val="262F40"/>
                </a:solidFill>
                <a:latin typeface="SFMono-Regular"/>
              </a:rPr>
              <a:t>?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69AE70-22DB-8408-BEBC-5DC1E1B48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215" y="1951135"/>
            <a:ext cx="10312723" cy="44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1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E6FD9-DC37-6F87-FCD2-6A6D3CE7F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22" y="335374"/>
            <a:ext cx="9877805" cy="1015733"/>
          </a:xfrm>
        </p:spPr>
        <p:txBody>
          <a:bodyPr/>
          <a:lstStyle/>
          <a:p>
            <a:r>
              <a:rPr lang="ko-KR" altLang="en-US" dirty="0"/>
              <a:t>선호하는 게임 장르</a:t>
            </a:r>
          </a:p>
        </p:txBody>
      </p:sp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D3054B58-6772-A09B-471F-0B8711F9E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42" y="2000518"/>
            <a:ext cx="4393478" cy="219556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493D3F4-BE9B-D05C-BF8B-98359AC6C6D7}"/>
              </a:ext>
            </a:extLst>
          </p:cNvPr>
          <p:cNvSpPr txBox="1"/>
          <p:nvPr/>
        </p:nvSpPr>
        <p:spPr>
          <a:xfrm>
            <a:off x="503642" y="1506022"/>
            <a:ext cx="396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Action </a:t>
            </a:r>
            <a:r>
              <a:rPr lang="ko-KR" altLang="en-US" dirty="0"/>
              <a:t>장르의 북미 수출량 랭킹</a:t>
            </a:r>
          </a:p>
        </p:txBody>
      </p:sp>
      <p:pic>
        <p:nvPicPr>
          <p:cNvPr id="26" name="그림 25" descr="텍스트, 검은색, 점수판, 은색이(가) 표시된 사진&#10;&#10;자동 생성된 설명">
            <a:extLst>
              <a:ext uri="{FF2B5EF4-FFF2-40B4-BE49-F238E27FC236}">
                <a16:creationId xmlns:a16="http://schemas.microsoft.com/office/drawing/2014/main" id="{31980C12-3FFC-5C6B-C121-A28447EFE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162" y="2000518"/>
            <a:ext cx="4393478" cy="219556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4AA27B2-67D5-2400-8EED-1E2682DE72AF}"/>
              </a:ext>
            </a:extLst>
          </p:cNvPr>
          <p:cNvSpPr txBox="1"/>
          <p:nvPr/>
        </p:nvSpPr>
        <p:spPr>
          <a:xfrm>
            <a:off x="5738223" y="1476271"/>
            <a:ext cx="396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Action </a:t>
            </a:r>
            <a:r>
              <a:rPr lang="ko-KR" altLang="en-US" dirty="0"/>
              <a:t>장르의 유럽 수출량 랭킹</a:t>
            </a:r>
          </a:p>
        </p:txBody>
      </p:sp>
      <p:pic>
        <p:nvPicPr>
          <p:cNvPr id="29" name="그림 28" descr="텍스트, 검은색, 점수판이(가) 표시된 사진&#10;&#10;자동 생성된 설명">
            <a:extLst>
              <a:ext uri="{FF2B5EF4-FFF2-40B4-BE49-F238E27FC236}">
                <a16:creationId xmlns:a16="http://schemas.microsoft.com/office/drawing/2014/main" id="{39FD8481-2F44-EDE0-6E72-9861386429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42" y="4815740"/>
            <a:ext cx="4511431" cy="1900020"/>
          </a:xfrm>
          <a:prstGeom prst="rect">
            <a:avLst/>
          </a:prstGeom>
        </p:spPr>
      </p:pic>
      <p:pic>
        <p:nvPicPr>
          <p:cNvPr id="31" name="그림 30" descr="텍스트, 화면, 검은색, 플랫이(가) 표시된 사진&#10;&#10;자동 생성된 설명">
            <a:extLst>
              <a:ext uri="{FF2B5EF4-FFF2-40B4-BE49-F238E27FC236}">
                <a16:creationId xmlns:a16="http://schemas.microsoft.com/office/drawing/2014/main" id="{97A8A2BD-A9F1-7E45-8E0D-2050815425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163" y="4815740"/>
            <a:ext cx="4393478" cy="190002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2E4FE94-1018-D442-C823-A211D60E340E}"/>
              </a:ext>
            </a:extLst>
          </p:cNvPr>
          <p:cNvSpPr txBox="1"/>
          <p:nvPr/>
        </p:nvSpPr>
        <p:spPr>
          <a:xfrm>
            <a:off x="432522" y="4321244"/>
            <a:ext cx="396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Action </a:t>
            </a:r>
            <a:r>
              <a:rPr lang="ko-KR" altLang="en-US" dirty="0"/>
              <a:t>장르의 일본 수출량 랭킹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B4B043-F91E-3BFA-63D6-C567D48B8D2B}"/>
              </a:ext>
            </a:extLst>
          </p:cNvPr>
          <p:cNvSpPr txBox="1"/>
          <p:nvPr/>
        </p:nvSpPr>
        <p:spPr>
          <a:xfrm>
            <a:off x="5738222" y="4321244"/>
            <a:ext cx="469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Action </a:t>
            </a:r>
            <a:r>
              <a:rPr lang="ko-KR" altLang="en-US" dirty="0"/>
              <a:t>장르의 기타 지역 수출량 랭킹</a:t>
            </a:r>
          </a:p>
        </p:txBody>
      </p:sp>
    </p:spTree>
    <p:extLst>
      <p:ext uri="{BB962C8B-B14F-4D97-AF65-F5344CB8AC3E}">
        <p14:creationId xmlns:p14="http://schemas.microsoft.com/office/powerpoint/2010/main" val="150246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4E3A6754-C4E9-F540-A111-C351961CE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8960"/>
            <a:ext cx="10756576" cy="4257040"/>
          </a:xfr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5FA48555-146C-79B4-CC87-80551F2F2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선호하는 게임 장르</a:t>
            </a:r>
          </a:p>
        </p:txBody>
      </p:sp>
    </p:spTree>
    <p:extLst>
      <p:ext uri="{BB962C8B-B14F-4D97-AF65-F5344CB8AC3E}">
        <p14:creationId xmlns:p14="http://schemas.microsoft.com/office/powerpoint/2010/main" val="3650289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85544-FF08-667A-14F6-021E18AC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62F40"/>
                </a:solidFill>
                <a:effectLst/>
                <a:latin typeface="SFMono-Regular"/>
              </a:rPr>
              <a:t>연도별 게임의 트렌드가 있을까</a:t>
            </a:r>
            <a:r>
              <a:rPr lang="en-US" altLang="ko-KR" b="0" i="0" dirty="0">
                <a:solidFill>
                  <a:srgbClr val="262F40"/>
                </a:solidFill>
                <a:effectLst/>
                <a:latin typeface="SFMono-Regular"/>
              </a:rPr>
              <a:t>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8F6676-1ABA-AC36-DBEC-8D5D3EBFF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9" y="1544320"/>
            <a:ext cx="11313143" cy="519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60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E22C8-4D80-5206-4B46-B2FD0E43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08" y="242036"/>
            <a:ext cx="10515600" cy="1325563"/>
          </a:xfrm>
        </p:spPr>
        <p:txBody>
          <a:bodyPr/>
          <a:lstStyle/>
          <a:p>
            <a:r>
              <a:rPr lang="ko-KR" altLang="en-US" b="0" i="0" dirty="0">
                <a:solidFill>
                  <a:srgbClr val="262F40"/>
                </a:solidFill>
                <a:effectLst/>
                <a:latin typeface="SFMono-Regular"/>
              </a:rPr>
              <a:t>인기가 많은 게임에 대한 분석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F6285C-5477-4EE0-F2DB-195702AED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08" y="2107799"/>
            <a:ext cx="5626359" cy="41967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B4985A-F7D6-0CBF-857D-5DF1FECD7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638" y="2107799"/>
            <a:ext cx="5578323" cy="41967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D2A293-8B9B-E089-DFB3-2F13F145AE79}"/>
              </a:ext>
            </a:extLst>
          </p:cNvPr>
          <p:cNvSpPr txBox="1"/>
          <p:nvPr/>
        </p:nvSpPr>
        <p:spPr>
          <a:xfrm>
            <a:off x="300308" y="1624555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게임별</a:t>
            </a:r>
            <a:r>
              <a:rPr lang="ko-KR" altLang="en-US" dirty="0"/>
              <a:t> 수출량 순위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573652-9971-B8FE-1861-EF634628C890}"/>
              </a:ext>
            </a:extLst>
          </p:cNvPr>
          <p:cNvSpPr txBox="1"/>
          <p:nvPr/>
        </p:nvSpPr>
        <p:spPr>
          <a:xfrm>
            <a:off x="6198638" y="1624555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플랫폼별 수출량 순위</a:t>
            </a:r>
          </a:p>
        </p:txBody>
      </p:sp>
    </p:spTree>
    <p:extLst>
      <p:ext uri="{BB962C8B-B14F-4D97-AF65-F5344CB8AC3E}">
        <p14:creationId xmlns:p14="http://schemas.microsoft.com/office/powerpoint/2010/main" val="3237610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2CB6F-E5C0-6E3E-92D1-4C9A2CDC8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5" y="281150"/>
            <a:ext cx="10515600" cy="1325563"/>
          </a:xfrm>
        </p:spPr>
        <p:txBody>
          <a:bodyPr/>
          <a:lstStyle/>
          <a:p>
            <a:r>
              <a:rPr lang="ko-KR" altLang="en-US" b="0" i="0" dirty="0">
                <a:solidFill>
                  <a:srgbClr val="262F40"/>
                </a:solidFill>
                <a:effectLst/>
                <a:latin typeface="SFMono-Regular"/>
              </a:rPr>
              <a:t>인기가 많은 게임에 대한 분석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9A4904C-27D1-5383-648B-8B5BD0018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16" y="2813623"/>
            <a:ext cx="5601185" cy="367925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B4829F-D8AD-F8F8-E4BF-96E8B42C9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47078"/>
            <a:ext cx="5777495" cy="37457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086650-4F7D-3723-3B0E-8CFDCFF98327}"/>
              </a:ext>
            </a:extLst>
          </p:cNvPr>
          <p:cNvSpPr txBox="1"/>
          <p:nvPr/>
        </p:nvSpPr>
        <p:spPr>
          <a:xfrm>
            <a:off x="606839" y="2167677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회사별 수출량 순위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55B798-CF38-39BC-EE4E-39375E25F8C0}"/>
              </a:ext>
            </a:extLst>
          </p:cNvPr>
          <p:cNvSpPr txBox="1"/>
          <p:nvPr/>
        </p:nvSpPr>
        <p:spPr>
          <a:xfrm>
            <a:off x="6261055" y="2167677"/>
            <a:ext cx="450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플랫폼별 수출량 연도에 따른 변화</a:t>
            </a:r>
          </a:p>
        </p:txBody>
      </p:sp>
    </p:spTree>
    <p:extLst>
      <p:ext uri="{BB962C8B-B14F-4D97-AF65-F5344CB8AC3E}">
        <p14:creationId xmlns:p14="http://schemas.microsoft.com/office/powerpoint/2010/main" val="1779101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95</Words>
  <Application>Microsoft Office PowerPoint</Application>
  <PresentationFormat>와이드스크린</PresentationFormat>
  <Paragraphs>19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SFMono-Regular</vt:lpstr>
      <vt:lpstr>맑은 고딕</vt:lpstr>
      <vt:lpstr>Arial</vt:lpstr>
      <vt:lpstr>Office 테마</vt:lpstr>
      <vt:lpstr>AI18 Sction1 Project  게임 데이터 분석 및 결과   </vt:lpstr>
      <vt:lpstr>EDA</vt:lpstr>
      <vt:lpstr>EDA</vt:lpstr>
      <vt:lpstr>지역에 따라서 선호하는 게임 장르가 다를까?</vt:lpstr>
      <vt:lpstr>선호하는 게임 장르</vt:lpstr>
      <vt:lpstr>선호하는 게임 장르</vt:lpstr>
      <vt:lpstr>연도별 게임의 트렌드가 있을까?</vt:lpstr>
      <vt:lpstr>인기가 많은 게임에 대한 분석</vt:lpstr>
      <vt:lpstr>인기가 많은 게임에 대한 분석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AI18 Sction1 Project  게임 데이터 분석 및 결과   </dc:title>
  <dc:creator>박재현</dc:creator>
  <cp:lastModifiedBy>박재현</cp:lastModifiedBy>
  <cp:revision>2</cp:revision>
  <dcterms:created xsi:type="dcterms:W3CDTF">2023-03-13T07:07:46Z</dcterms:created>
  <dcterms:modified xsi:type="dcterms:W3CDTF">2023-03-13T08:28:34Z</dcterms:modified>
</cp:coreProperties>
</file>