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D08C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8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6B2B-E1C8-4268-AD5D-F1CB32A02400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B585-3541-4CDB-8C0F-3BD2AF7A7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57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6B2B-E1C8-4268-AD5D-F1CB32A02400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B585-3541-4CDB-8C0F-3BD2AF7A7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66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6B2B-E1C8-4268-AD5D-F1CB32A02400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B585-3541-4CDB-8C0F-3BD2AF7A7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9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6B2B-E1C8-4268-AD5D-F1CB32A02400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B585-3541-4CDB-8C0F-3BD2AF7A7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91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6B2B-E1C8-4268-AD5D-F1CB32A02400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B585-3541-4CDB-8C0F-3BD2AF7A7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37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6B2B-E1C8-4268-AD5D-F1CB32A02400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B585-3541-4CDB-8C0F-3BD2AF7A7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44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6B2B-E1C8-4268-AD5D-F1CB32A02400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B585-3541-4CDB-8C0F-3BD2AF7A7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50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6B2B-E1C8-4268-AD5D-F1CB32A02400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B585-3541-4CDB-8C0F-3BD2AF7A7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8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6B2B-E1C8-4268-AD5D-F1CB32A02400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B585-3541-4CDB-8C0F-3BD2AF7A7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9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6B2B-E1C8-4268-AD5D-F1CB32A02400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B585-3541-4CDB-8C0F-3BD2AF7A7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27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6B2B-E1C8-4268-AD5D-F1CB32A02400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B585-3541-4CDB-8C0F-3BD2AF7A7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4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16B2B-E1C8-4268-AD5D-F1CB32A02400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3B585-3541-4CDB-8C0F-3BD2AF7A7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51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361406"/>
            <a:ext cx="9144000" cy="1062038"/>
          </a:xfrm>
        </p:spPr>
        <p:txBody>
          <a:bodyPr/>
          <a:lstStyle/>
          <a:p>
            <a:r>
              <a:rPr lang="ko-KR" altLang="en-US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수정보완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067300" y="3423444"/>
            <a:ext cx="2057400" cy="1655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작성자 </a:t>
            </a:r>
            <a:r>
              <a:rPr lang="en-US" altLang="ko-KR" sz="16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6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반경민</a:t>
            </a:r>
            <a:r>
              <a:rPr lang="en-US" altLang="ko-KR" sz="16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/>
            </a:r>
            <a:br>
              <a:rPr lang="en-US" altLang="ko-KR" sz="16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endParaRPr lang="ko-KR" altLang="en-US" sz="16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367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314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540167"/>
              </p:ext>
            </p:extLst>
          </p:nvPr>
        </p:nvGraphicFramePr>
        <p:xfrm>
          <a:off x="2039833" y="1922432"/>
          <a:ext cx="8112334" cy="4364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2022">
                  <a:extLst>
                    <a:ext uri="{9D8B030D-6E8A-4147-A177-3AD203B41FA5}">
                      <a16:colId xmlns:a16="http://schemas.microsoft.com/office/drawing/2014/main" val="3306835843"/>
                    </a:ext>
                  </a:extLst>
                </a:gridCol>
                <a:gridCol w="3037338">
                  <a:extLst>
                    <a:ext uri="{9D8B030D-6E8A-4147-A177-3AD203B41FA5}">
                      <a16:colId xmlns:a16="http://schemas.microsoft.com/office/drawing/2014/main" val="1652021600"/>
                    </a:ext>
                  </a:extLst>
                </a:gridCol>
                <a:gridCol w="1049655">
                  <a:extLst>
                    <a:ext uri="{9D8B030D-6E8A-4147-A177-3AD203B41FA5}">
                      <a16:colId xmlns:a16="http://schemas.microsoft.com/office/drawing/2014/main" val="2214307219"/>
                    </a:ext>
                  </a:extLst>
                </a:gridCol>
                <a:gridCol w="1414780">
                  <a:extLst>
                    <a:ext uri="{9D8B030D-6E8A-4147-A177-3AD203B41FA5}">
                      <a16:colId xmlns:a16="http://schemas.microsoft.com/office/drawing/2014/main" val="1443743607"/>
                    </a:ext>
                  </a:extLst>
                </a:gridCol>
                <a:gridCol w="1028909">
                  <a:extLst>
                    <a:ext uri="{9D8B030D-6E8A-4147-A177-3AD203B41FA5}">
                      <a16:colId xmlns:a16="http://schemas.microsoft.com/office/drawing/2014/main" val="2890945465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1562685030"/>
                    </a:ext>
                  </a:extLst>
                </a:gridCol>
              </a:tblGrid>
              <a:tr h="6407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No.</a:t>
                      </a:r>
                      <a:endParaRPr lang="ko-KR" altLang="en-US" sz="16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수정보완사항</a:t>
                      </a:r>
                      <a:endParaRPr lang="ko-KR" altLang="en-US" sz="16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err="1" smtClean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조치내역</a:t>
                      </a:r>
                      <a:endParaRPr lang="ko-KR" altLang="en-US" sz="16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err="1" smtClean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조치일자</a:t>
                      </a:r>
                      <a:endParaRPr lang="ko-KR" altLang="en-US" sz="16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err="1" smtClean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수행담당</a:t>
                      </a:r>
                      <a:endParaRPr lang="ko-KR" altLang="en-US" sz="16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산출물</a:t>
                      </a:r>
                      <a:endParaRPr lang="ko-KR" altLang="en-US" sz="16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803167"/>
                  </a:ext>
                </a:extLst>
              </a:tr>
              <a:tr h="6407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로고 위치 변경</a:t>
                      </a: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err="1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수정완료</a:t>
                      </a: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2024.9.03</a:t>
                      </a: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Psd</a:t>
                      </a:r>
                      <a:r>
                        <a:rPr lang="en-US" altLang="ko-KR" sz="1600" dirty="0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jpg</a:t>
                      </a: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3397510"/>
                  </a:ext>
                </a:extLst>
              </a:tr>
              <a:tr h="6407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네비게이션 간격</a:t>
                      </a: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err="1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수정완료</a:t>
                      </a:r>
                      <a:endParaRPr lang="ko-KR" altLang="en-US" sz="1600" dirty="0" smtClean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2024.9.03</a:t>
                      </a: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Psd</a:t>
                      </a:r>
                      <a:r>
                        <a:rPr lang="en-US" altLang="ko-KR" sz="1600" dirty="0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jpg</a:t>
                      </a:r>
                      <a:endParaRPr lang="ko-KR" altLang="en-US" sz="1600" dirty="0" smtClean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ai</a:t>
                      </a: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6681974"/>
                  </a:ext>
                </a:extLst>
              </a:tr>
              <a:tr h="6407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메인 배너</a:t>
                      </a:r>
                      <a:r>
                        <a:rPr lang="ko-KR" altLang="en-US" sz="1600" baseline="0" dirty="0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이미지 변경</a:t>
                      </a: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수정완료</a:t>
                      </a:r>
                      <a:endParaRPr lang="ko-KR" altLang="en-US" sz="1600" dirty="0" smtClean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2024.9.14</a:t>
                      </a: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Html,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css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5621434"/>
                  </a:ext>
                </a:extLst>
              </a:tr>
              <a:tr h="6407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4</a:t>
                      </a: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레이아웃 변형 적용</a:t>
                      </a: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수정완료</a:t>
                      </a:r>
                      <a:endParaRPr lang="ko-KR" altLang="en-US" sz="1600" dirty="0" smtClean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2024.9.14</a:t>
                      </a: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Html,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css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97487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058883" y="673107"/>
            <a:ext cx="42033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심미적 디자인 요소 수정 및 </a:t>
            </a:r>
            <a:r>
              <a:rPr lang="ko-KR" altLang="en-US" sz="24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보완 </a:t>
            </a:r>
            <a:endParaRPr lang="ko-KR" altLang="en-US" sz="2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43675"/>
            <a:ext cx="12192000" cy="314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950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146507"/>
              </p:ext>
            </p:extLst>
          </p:nvPr>
        </p:nvGraphicFramePr>
        <p:xfrm>
          <a:off x="1928525" y="1922432"/>
          <a:ext cx="8334951" cy="3800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6886">
                  <a:extLst>
                    <a:ext uri="{9D8B030D-6E8A-4147-A177-3AD203B41FA5}">
                      <a16:colId xmlns:a16="http://schemas.microsoft.com/office/drawing/2014/main" val="3306835843"/>
                    </a:ext>
                  </a:extLst>
                </a:gridCol>
                <a:gridCol w="3086873">
                  <a:extLst>
                    <a:ext uri="{9D8B030D-6E8A-4147-A177-3AD203B41FA5}">
                      <a16:colId xmlns:a16="http://schemas.microsoft.com/office/drawing/2014/main" val="1652021600"/>
                    </a:ext>
                  </a:extLst>
                </a:gridCol>
                <a:gridCol w="1077912">
                  <a:extLst>
                    <a:ext uri="{9D8B030D-6E8A-4147-A177-3AD203B41FA5}">
                      <a16:colId xmlns:a16="http://schemas.microsoft.com/office/drawing/2014/main" val="2214307219"/>
                    </a:ext>
                  </a:extLst>
                </a:gridCol>
                <a:gridCol w="1452866">
                  <a:extLst>
                    <a:ext uri="{9D8B030D-6E8A-4147-A177-3AD203B41FA5}">
                      <a16:colId xmlns:a16="http://schemas.microsoft.com/office/drawing/2014/main" val="1443743607"/>
                    </a:ext>
                  </a:extLst>
                </a:gridCol>
                <a:gridCol w="1077912">
                  <a:extLst>
                    <a:ext uri="{9D8B030D-6E8A-4147-A177-3AD203B41FA5}">
                      <a16:colId xmlns:a16="http://schemas.microsoft.com/office/drawing/2014/main" val="2890945465"/>
                    </a:ext>
                  </a:extLst>
                </a:gridCol>
                <a:gridCol w="872502">
                  <a:extLst>
                    <a:ext uri="{9D8B030D-6E8A-4147-A177-3AD203B41FA5}">
                      <a16:colId xmlns:a16="http://schemas.microsoft.com/office/drawing/2014/main" val="1562685030"/>
                    </a:ext>
                  </a:extLst>
                </a:gridCol>
              </a:tblGrid>
              <a:tr h="6407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No.</a:t>
                      </a:r>
                      <a:endParaRPr lang="ko-KR" altLang="en-US" sz="16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수정보완사항</a:t>
                      </a:r>
                      <a:endParaRPr lang="ko-KR" altLang="en-US" sz="16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err="1" smtClean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조치내역</a:t>
                      </a:r>
                      <a:endParaRPr lang="ko-KR" altLang="en-US" sz="16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err="1" smtClean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조치일자</a:t>
                      </a:r>
                      <a:endParaRPr lang="ko-KR" altLang="en-US" sz="16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err="1" smtClean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수행담당</a:t>
                      </a:r>
                      <a:endParaRPr lang="ko-KR" altLang="en-US" sz="16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산출물</a:t>
                      </a:r>
                      <a:endParaRPr lang="ko-KR" altLang="en-US" sz="16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803167"/>
                  </a:ext>
                </a:extLst>
              </a:tr>
              <a:tr h="6407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적절한 텍스트 사이즈</a:t>
                      </a: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err="1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수정완료</a:t>
                      </a: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2024.10.04</a:t>
                      </a: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Html,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css</a:t>
                      </a: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3397510"/>
                  </a:ext>
                </a:extLst>
              </a:tr>
              <a:tr h="6407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요소 간 여백 조절</a:t>
                      </a: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err="1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수정완료</a:t>
                      </a:r>
                      <a:endParaRPr lang="ko-KR" altLang="en-US" sz="1600" dirty="0" smtClean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2024.10.04</a:t>
                      </a: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Html,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css</a:t>
                      </a: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6681974"/>
                  </a:ext>
                </a:extLst>
              </a:tr>
              <a:tr h="6407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배너 크기 조절 및 보완</a:t>
                      </a: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수정완료</a:t>
                      </a:r>
                      <a:endParaRPr lang="ko-KR" altLang="en-US" sz="1600" dirty="0" smtClean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2024.10.14</a:t>
                      </a: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Html,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css</a:t>
                      </a: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5621434"/>
                  </a:ext>
                </a:extLst>
              </a:tr>
              <a:tr h="6407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4</a:t>
                      </a: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푸터</a:t>
                      </a:r>
                      <a:r>
                        <a:rPr lang="ko-KR" altLang="en-US" sz="1600" dirty="0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아이콘 조절 및 보완</a:t>
                      </a: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수정완료</a:t>
                      </a:r>
                      <a:endParaRPr lang="ko-KR" altLang="en-US" sz="1600" dirty="0" smtClean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2024.10.14</a:t>
                      </a: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ai</a:t>
                      </a: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97487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1"/>
            <a:ext cx="12192000" cy="314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83906" y="675936"/>
            <a:ext cx="7507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콘텐츠 사용성 요소 수정 및 보완</a:t>
            </a:r>
            <a:r>
              <a:rPr lang="en-US" altLang="ko-KR" sz="24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24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용이성</a:t>
            </a:r>
            <a:r>
              <a:rPr lang="en-US" altLang="ko-KR" sz="24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</a:t>
            </a:r>
            <a:r>
              <a:rPr lang="ko-KR" altLang="en-US" sz="2400" dirty="0" err="1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편이성</a:t>
            </a:r>
            <a:r>
              <a:rPr lang="en-US" altLang="ko-KR" sz="24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2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6543675"/>
            <a:ext cx="12192000" cy="314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877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991490"/>
              </p:ext>
            </p:extLst>
          </p:nvPr>
        </p:nvGraphicFramePr>
        <p:xfrm>
          <a:off x="1788949" y="1922432"/>
          <a:ext cx="9074123" cy="419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230">
                  <a:extLst>
                    <a:ext uri="{9D8B030D-6E8A-4147-A177-3AD203B41FA5}">
                      <a16:colId xmlns:a16="http://schemas.microsoft.com/office/drawing/2014/main" val="3306835843"/>
                    </a:ext>
                  </a:extLst>
                </a:gridCol>
                <a:gridCol w="4107501">
                  <a:extLst>
                    <a:ext uri="{9D8B030D-6E8A-4147-A177-3AD203B41FA5}">
                      <a16:colId xmlns:a16="http://schemas.microsoft.com/office/drawing/2014/main" val="1652021600"/>
                    </a:ext>
                  </a:extLst>
                </a:gridCol>
                <a:gridCol w="769585">
                  <a:extLst>
                    <a:ext uri="{9D8B030D-6E8A-4147-A177-3AD203B41FA5}">
                      <a16:colId xmlns:a16="http://schemas.microsoft.com/office/drawing/2014/main" val="2214307219"/>
                    </a:ext>
                  </a:extLst>
                </a:gridCol>
                <a:gridCol w="1301959">
                  <a:extLst>
                    <a:ext uri="{9D8B030D-6E8A-4147-A177-3AD203B41FA5}">
                      <a16:colId xmlns:a16="http://schemas.microsoft.com/office/drawing/2014/main" val="1443743607"/>
                    </a:ext>
                  </a:extLst>
                </a:gridCol>
                <a:gridCol w="965950">
                  <a:extLst>
                    <a:ext uri="{9D8B030D-6E8A-4147-A177-3AD203B41FA5}">
                      <a16:colId xmlns:a16="http://schemas.microsoft.com/office/drawing/2014/main" val="2890945465"/>
                    </a:ext>
                  </a:extLst>
                </a:gridCol>
                <a:gridCol w="1241898">
                  <a:extLst>
                    <a:ext uri="{9D8B030D-6E8A-4147-A177-3AD203B41FA5}">
                      <a16:colId xmlns:a16="http://schemas.microsoft.com/office/drawing/2014/main" val="1562685030"/>
                    </a:ext>
                  </a:extLst>
                </a:gridCol>
              </a:tblGrid>
              <a:tr h="6407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No.</a:t>
                      </a:r>
                      <a:endParaRPr lang="ko-KR" altLang="en-US" sz="16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수정보완사항</a:t>
                      </a:r>
                      <a:endParaRPr lang="ko-KR" altLang="en-US" sz="16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err="1" smtClean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조치내역</a:t>
                      </a:r>
                      <a:endParaRPr lang="ko-KR" altLang="en-US" sz="16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err="1" smtClean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조치일자</a:t>
                      </a:r>
                      <a:endParaRPr lang="ko-KR" altLang="en-US" sz="16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수행</a:t>
                      </a:r>
                      <a:endParaRPr lang="en-US" altLang="ko-KR" sz="1600" dirty="0" smtClean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담당</a:t>
                      </a:r>
                      <a:endParaRPr lang="ko-KR" altLang="en-US" sz="16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산출물</a:t>
                      </a:r>
                      <a:endParaRPr lang="ko-KR" altLang="en-US" sz="16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803167"/>
                  </a:ext>
                </a:extLst>
              </a:tr>
              <a:tr h="6407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화면 해상도 변경에 따라 상단메뉴 위치 변경</a:t>
                      </a: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err="1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수정완료</a:t>
                      </a: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2024.10.1</a:t>
                      </a: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Html,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css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3397510"/>
                  </a:ext>
                </a:extLst>
              </a:tr>
              <a:tr h="6407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내비게이션 글자 크기 변경</a:t>
                      </a: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err="1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수정완료</a:t>
                      </a:r>
                      <a:endParaRPr lang="ko-KR" altLang="en-US" sz="1600" dirty="0" smtClean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2024.10.1</a:t>
                      </a: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Html,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css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6681974"/>
                  </a:ext>
                </a:extLst>
              </a:tr>
              <a:tr h="6407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동영상</a:t>
                      </a:r>
                      <a:r>
                        <a:rPr lang="en-US" altLang="ko-KR" sz="1600" dirty="0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,</a:t>
                      </a:r>
                      <a:r>
                        <a:rPr lang="ko-KR" altLang="en-US" sz="1600" dirty="0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슬라이드 사이즈 변경</a:t>
                      </a: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수정완료</a:t>
                      </a:r>
                      <a:endParaRPr lang="ko-KR" altLang="en-US" sz="1600" dirty="0" smtClean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2024.10.1</a:t>
                      </a: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Html,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css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5621434"/>
                  </a:ext>
                </a:extLst>
              </a:tr>
              <a:tr h="6407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4</a:t>
                      </a: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콘텐츠 크기 및 배열 변경</a:t>
                      </a: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수정완료</a:t>
                      </a:r>
                      <a:endParaRPr lang="ko-KR" altLang="en-US" sz="1600" dirty="0" smtClean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2024.10.14</a:t>
                      </a: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6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Html,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css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T="36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97487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1"/>
            <a:ext cx="12192000" cy="314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66429" y="675936"/>
            <a:ext cx="6276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매체 기능성 요소 </a:t>
            </a:r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수정 및 </a:t>
            </a:r>
            <a:r>
              <a:rPr lang="ko-KR" altLang="en-US" sz="24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보완</a:t>
            </a:r>
            <a:r>
              <a:rPr lang="en-US" altLang="ko-KR" sz="24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2400" dirty="0" err="1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반응형</a:t>
            </a:r>
            <a:r>
              <a:rPr lang="en-US" altLang="ko-KR" sz="24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r>
              <a:rPr lang="ko-KR" altLang="en-US" sz="24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lang="ko-KR" altLang="en-US" sz="2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6543675"/>
            <a:ext cx="12192000" cy="314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66429" y="314325"/>
            <a:ext cx="6174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rgbClr val="A6D08C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</a:t>
            </a:r>
            <a:endParaRPr lang="ko-KR" altLang="en-US" sz="6000" dirty="0">
              <a:solidFill>
                <a:srgbClr val="A6D08C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863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174</Words>
  <Application>Microsoft Office PowerPoint</Application>
  <PresentationFormat>와이드스크린</PresentationFormat>
  <Paragraphs>98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KoPubWorld돋움체 Bold</vt:lpstr>
      <vt:lpstr>KoPubWorld돋움체 Light</vt:lpstr>
      <vt:lpstr>맑은 고딕</vt:lpstr>
      <vt:lpstr>Arial</vt:lpstr>
      <vt:lpstr>Office 테마</vt:lpstr>
      <vt:lpstr>수정보완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수정보완</dc:title>
  <dc:creator>YJ</dc:creator>
  <cp:lastModifiedBy>YJ</cp:lastModifiedBy>
  <cp:revision>24</cp:revision>
  <dcterms:created xsi:type="dcterms:W3CDTF">2023-04-03T05:00:56Z</dcterms:created>
  <dcterms:modified xsi:type="dcterms:W3CDTF">2024-10-14T06:57:33Z</dcterms:modified>
</cp:coreProperties>
</file>