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41" r:id="rId3"/>
    <p:sldId id="342" r:id="rId4"/>
    <p:sldId id="343" r:id="rId5"/>
    <p:sldId id="344" r:id="rId6"/>
    <p:sldId id="348" r:id="rId7"/>
    <p:sldId id="350" r:id="rId8"/>
    <p:sldId id="35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753"/>
    <a:srgbClr val="E610C7"/>
    <a:srgbClr val="D51BCC"/>
    <a:srgbClr val="FFCC66"/>
    <a:srgbClr val="FFCC00"/>
    <a:srgbClr val="654731"/>
    <a:srgbClr val="563D2A"/>
    <a:srgbClr val="EEF595"/>
    <a:srgbClr val="E8E8E8"/>
    <a:srgbClr val="F2E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5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F121-C97D-4233-A1CC-83D1DFADF630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E4D5-5CA8-43D0-A85D-EE1A63E13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6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7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5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0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4FEE-6F18-4EAB-B934-544FCBFCBB0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FA11-EEF3-46E7-A8E8-7ECBA7D5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7505" y="2942880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 smtClean="0"/>
              <a:t>웹프로그래밍</a:t>
            </a:r>
            <a:endParaRPr lang="en-US" altLang="ko-KR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471422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68159"/>
              </p:ext>
            </p:extLst>
          </p:nvPr>
        </p:nvGraphicFramePr>
        <p:xfrm>
          <a:off x="1472861" y="4832316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08720925"/>
                    </a:ext>
                  </a:extLst>
                </a:gridCol>
                <a:gridCol w="1375883">
                  <a:extLst>
                    <a:ext uri="{9D8B030D-6E8A-4147-A177-3AD203B41FA5}">
                      <a16:colId xmlns:a16="http://schemas.microsoft.com/office/drawing/2014/main" val="2024685106"/>
                    </a:ext>
                  </a:extLst>
                </a:gridCol>
                <a:gridCol w="3500917">
                  <a:extLst>
                    <a:ext uri="{9D8B030D-6E8A-4147-A177-3AD203B41FA5}">
                      <a16:colId xmlns:a16="http://schemas.microsoft.com/office/drawing/2014/main" val="1132743216"/>
                    </a:ext>
                  </a:extLst>
                </a:gridCol>
              </a:tblGrid>
              <a:tr h="3548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 smtClean="0"/>
                        <a:t>화면설계</a:t>
                      </a:r>
                      <a:endParaRPr lang="ko-KR" altLang="en-US" b="1" i="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 smtClean="0"/>
                        <a:t>프로젝트명</a:t>
                      </a:r>
                      <a:endParaRPr lang="ko-KR" altLang="en-US" b="1" i="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일상과여행사이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리뉴얼</a:t>
                      </a:r>
                      <a:r>
                        <a:rPr lang="ko-KR" altLang="en-US" baseline="0" dirty="0" smtClean="0"/>
                        <a:t> 홈페이지 제작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704854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247804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/>
                        <a:t>작성자</a:t>
                      </a:r>
                      <a:endParaRPr lang="ko-KR" altLang="en-US" b="1" i="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반경민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79535511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96514" y="3738124"/>
            <a:ext cx="158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일상과여행</a:t>
            </a:r>
            <a:r>
              <a:rPr lang="ko-KR" altLang="en-US" dirty="0" smtClean="0"/>
              <a:t> 사이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03" y="2708920"/>
            <a:ext cx="1716794" cy="7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54150" y="336446"/>
            <a:ext cx="3101225" cy="43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  컨셉트 설정</a:t>
            </a:r>
            <a:endParaRPr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9598" y="1248268"/>
            <a:ext cx="227177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/>
              <a:t>주제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부주제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주제 선정 이유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타겟층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키워드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페이지 주요 </a:t>
            </a:r>
            <a:r>
              <a:rPr lang="ko-KR" altLang="en-US" sz="1400" b="1" dirty="0" err="1" smtClean="0"/>
              <a:t>구성사항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페이지 전체 개략도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주요 페이지 구성도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331382" y="124826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일상과여행</a:t>
            </a:r>
            <a:r>
              <a:rPr lang="ko-KR" altLang="en-US" sz="1400" dirty="0" smtClean="0"/>
              <a:t> 사이</a:t>
            </a:r>
            <a:endParaRPr lang="en-US" altLang="ko-KR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337344" y="1879745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여행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포로그램</a:t>
            </a:r>
            <a:r>
              <a:rPr lang="en-US" altLang="ko-KR" sz="1400" dirty="0" smtClean="0"/>
              <a:t>, </a:t>
            </a:r>
            <a:endParaRPr lang="en-US" altLang="ko-KR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331381" y="2464567"/>
            <a:ext cx="529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일상에서 여행을 찾는 웹사이트 일상에 지친 사람들에게 자신을</a:t>
            </a:r>
            <a:endParaRPr lang="en-US" altLang="ko-KR" sz="1400" dirty="0" smtClean="0"/>
          </a:p>
          <a:p>
            <a:r>
              <a:rPr lang="ko-KR" altLang="en-US" sz="1400" dirty="0" smtClean="0"/>
              <a:t>돌아보며 </a:t>
            </a:r>
            <a:r>
              <a:rPr lang="ko-KR" altLang="en-US" sz="1400" dirty="0" err="1" smtClean="0"/>
              <a:t>발전시킬수</a:t>
            </a:r>
            <a:r>
              <a:rPr lang="ko-KR" altLang="en-US" sz="1400" dirty="0" smtClean="0"/>
              <a:t> 있는 계기가 될 수 있어 선정 하였다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31380" y="3142710"/>
            <a:ext cx="5094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20~30</a:t>
            </a:r>
            <a:r>
              <a:rPr lang="ko-KR" altLang="en-US" sz="1400" dirty="0" smtClean="0"/>
              <a:t>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여행을 좋아하고 일상을 흥미롭게 보내고 싶은 사람</a:t>
            </a:r>
            <a:endParaRPr lang="en-US" altLang="ko-KR" sz="1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337344" y="37603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일상속여행</a:t>
            </a:r>
            <a:endParaRPr lang="en-US" altLang="ko-KR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771374" y="4427725"/>
            <a:ext cx="64684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네비게이션</a:t>
            </a:r>
            <a:r>
              <a:rPr lang="en-US" altLang="ko-KR" sz="1400" dirty="0"/>
              <a:t>, </a:t>
            </a:r>
            <a:r>
              <a:rPr lang="ko-KR" altLang="en-US" sz="1400" dirty="0"/>
              <a:t>메뉴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메인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추천하는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비건프로그램 배너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광고 </a:t>
            </a:r>
            <a:r>
              <a:rPr lang="ko-KR" altLang="en-US" sz="1400" dirty="0"/>
              <a:t>배너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여러가지 </a:t>
            </a:r>
            <a:r>
              <a:rPr lang="ko-KR" altLang="en-US" sz="1400" dirty="0"/>
              <a:t>로고들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푸터</a:t>
            </a:r>
            <a:r>
              <a:rPr lang="en-US" altLang="ko-KR" sz="1400" dirty="0"/>
              <a:t>(</a:t>
            </a:r>
            <a:r>
              <a:rPr lang="ko-KR" altLang="en-US" sz="1400" dirty="0"/>
              <a:t>고객센터</a:t>
            </a:r>
            <a:r>
              <a:rPr lang="en-US" altLang="ko-KR" sz="1400" dirty="0"/>
              <a:t>, </a:t>
            </a:r>
            <a:r>
              <a:rPr lang="ko-KR" altLang="en-US" sz="1400" dirty="0"/>
              <a:t>스카우트</a:t>
            </a:r>
            <a:r>
              <a:rPr lang="en-US" altLang="ko-KR" sz="1400" dirty="0"/>
              <a:t>, </a:t>
            </a:r>
            <a:r>
              <a:rPr lang="ko-KR" altLang="en-US" sz="1400" dirty="0"/>
              <a:t>회사소개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각종 </a:t>
            </a:r>
            <a:r>
              <a:rPr lang="ko-KR" altLang="en-US" sz="1400" dirty="0"/>
              <a:t>지침들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구독하기</a:t>
            </a:r>
            <a:r>
              <a:rPr lang="en-US" altLang="ko-KR" sz="1400" dirty="0"/>
              <a:t>, SNS, </a:t>
            </a:r>
            <a:r>
              <a:rPr lang="ko-KR" altLang="en-US" sz="1400" dirty="0"/>
              <a:t>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602286" y="5088615"/>
            <a:ext cx="511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프로그램이 눈에 잘 들어오기위해 파스텔 톤 색감을 주었으며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페이지게</a:t>
            </a:r>
            <a:r>
              <a:rPr lang="ko-KR" altLang="en-US" sz="1400" dirty="0" smtClean="0"/>
              <a:t> 한눈에 </a:t>
            </a:r>
            <a:r>
              <a:rPr lang="ko-KR" altLang="en-US" sz="1400" dirty="0" err="1" smtClean="0"/>
              <a:t>보이기위해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꽉차게</a:t>
            </a:r>
            <a:r>
              <a:rPr lang="ko-KR" altLang="en-US" sz="1400" dirty="0" smtClean="0"/>
              <a:t> 제작 하였다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76308" y="5934434"/>
            <a:ext cx="5649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전체적으로 깔끔한 느낌을 주기 위하여 크게 배치하였으며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색상또한</a:t>
            </a:r>
            <a:r>
              <a:rPr lang="ko-KR" altLang="en-US" sz="1400" dirty="0" smtClean="0"/>
              <a:t> 여행 컨셉아 맞기 위해 여행프로그램 위주로 배치하였으며</a:t>
            </a:r>
            <a:endParaRPr lang="en-US" altLang="ko-KR" sz="1400" dirty="0" smtClean="0"/>
          </a:p>
          <a:p>
            <a:r>
              <a:rPr lang="ko-KR" altLang="en-US" sz="1400" dirty="0" smtClean="0"/>
              <a:t>한눈에 보기 편하게 구성하였다</a:t>
            </a:r>
            <a:endParaRPr lang="en-US" altLang="ko-KR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54150" y="336446"/>
            <a:ext cx="3101225" cy="43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설계</a:t>
            </a:r>
            <a:endParaRPr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898828" y="3639079"/>
            <a:ext cx="801162" cy="216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브랜드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0873" y="3639079"/>
            <a:ext cx="973500" cy="2161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프로그램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52538" y="3639079"/>
            <a:ext cx="930451" cy="216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인터뷰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631867" y="3639079"/>
            <a:ext cx="801162" cy="216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아이템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11194" y="3639079"/>
            <a:ext cx="801162" cy="2161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콘텐츠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4853119" y="3272844"/>
            <a:ext cx="1" cy="152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299409" y="3437226"/>
            <a:ext cx="4888163" cy="8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99409" y="3450352"/>
            <a:ext cx="0" cy="122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73792" y="3445620"/>
            <a:ext cx="0" cy="122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853120" y="3445620"/>
            <a:ext cx="0" cy="122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32448" y="3445620"/>
            <a:ext cx="0" cy="122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211775" y="3445620"/>
            <a:ext cx="0" cy="122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27" y="2696017"/>
            <a:ext cx="1006184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5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79" y="4922275"/>
            <a:ext cx="808506" cy="7054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60" y="3873871"/>
            <a:ext cx="827318" cy="6944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774" y="3871685"/>
            <a:ext cx="827318" cy="6988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727" y="3873871"/>
            <a:ext cx="842427" cy="6944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228184" y="2238035"/>
            <a:ext cx="279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경기천년제목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 Bold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6132" y="3526655"/>
            <a:ext cx="2246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경기천년제목</a:t>
            </a:r>
            <a:r>
              <a:rPr lang="en-US" altLang="ko-KR" sz="1400" dirty="0" err="1" smtClean="0">
                <a:latin typeface="+mn-ea"/>
              </a:rPr>
              <a:t>Vbold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체를 사용하여 산뜻하며 </a:t>
            </a:r>
            <a:r>
              <a:rPr lang="ko-KR" altLang="en-US" sz="1400" dirty="0" err="1" smtClean="0">
                <a:latin typeface="+mn-ea"/>
              </a:rPr>
              <a:t>깔금한</a:t>
            </a:r>
            <a:r>
              <a:rPr lang="ko-KR" altLang="en-US" sz="1400" dirty="0" smtClean="0">
                <a:latin typeface="+mn-ea"/>
              </a:rPr>
              <a:t> 분위기를 주었다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8509" y="1144496"/>
            <a:ext cx="633507" cy="2923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FONT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326846" y="1152226"/>
            <a:ext cx="3461169" cy="4334816"/>
            <a:chOff x="2573644" y="880309"/>
            <a:chExt cx="4741582" cy="4453818"/>
          </a:xfrm>
        </p:grpSpPr>
        <p:sp>
          <p:nvSpPr>
            <p:cNvPr id="32" name="TextBox 31"/>
            <p:cNvSpPr txBox="1"/>
            <p:nvPr/>
          </p:nvSpPr>
          <p:spPr>
            <a:xfrm>
              <a:off x="5142383" y="880309"/>
              <a:ext cx="1010079" cy="30041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 smtClean="0">
                  <a:solidFill>
                    <a:schemeClr val="bg1"/>
                  </a:solidFill>
                </a:rPr>
                <a:t>COLOR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573644" y="2671356"/>
              <a:ext cx="4741582" cy="2662771"/>
              <a:chOff x="-173488" y="1943254"/>
              <a:chExt cx="3398811" cy="1908699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707435" y="2799477"/>
                <a:ext cx="2517888" cy="991005"/>
                <a:chOff x="382841" y="2799477"/>
                <a:chExt cx="2517888" cy="99100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1352995" y="2805660"/>
                  <a:ext cx="552832" cy="192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/>
                    <a:t>fafbfd</a:t>
                  </a:r>
                  <a:endParaRPr lang="ko-KR" altLang="en-US" sz="11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360490" y="2799477"/>
                  <a:ext cx="540239" cy="192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f2f2f2</a:t>
                  </a:r>
                  <a:endParaRPr lang="ko-KR" altLang="en-US" sz="11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2841" y="2805660"/>
                  <a:ext cx="552832" cy="192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/>
                    <a:t>fafbfd</a:t>
                  </a:r>
                  <a:endParaRPr lang="ko-KR" altLang="en-US" sz="11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88024" y="3597809"/>
                  <a:ext cx="612649" cy="192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c8a19c</a:t>
                  </a:r>
                  <a:endParaRPr lang="ko-KR" altLang="en-US" sz="1100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52043" y="3625279"/>
                <a:ext cx="1085586" cy="22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/>
                  <a:t>강조색</a:t>
                </a:r>
                <a:endParaRPr lang="ko-KR" altLang="en-US" sz="14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173488" y="2761183"/>
                <a:ext cx="1085586" cy="22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/>
                  <a:t>보조</a:t>
                </a:r>
                <a:r>
                  <a:rPr lang="ko-KR" altLang="en-US" sz="1400" b="1" dirty="0" err="1"/>
                  <a:t>색</a:t>
                </a:r>
                <a:endParaRPr lang="ko-KR" altLang="en-US" sz="1400" b="1" dirty="0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1728242" y="1943254"/>
                <a:ext cx="1288959" cy="192673"/>
                <a:chOff x="1403648" y="1943254"/>
                <a:chExt cx="1288959" cy="192673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1403648" y="1943254"/>
                  <a:ext cx="181403" cy="192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246816" y="1943254"/>
                  <a:ext cx="445791" cy="192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ffffff</a:t>
                  </a:r>
                  <a:endParaRPr lang="ko-KR" altLang="en-US" sz="1100" dirty="0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1553750" y="1959444"/>
                <a:ext cx="1085586" cy="22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/>
                  <a:t>주조색</a:t>
                </a:r>
                <a:endParaRPr lang="ko-KR" altLang="en-US" sz="1400" b="1" dirty="0"/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04411" y="336445"/>
            <a:ext cx="8529103" cy="626866"/>
            <a:chOff x="405880" y="336445"/>
            <a:chExt cx="11372138" cy="626866"/>
          </a:xfrm>
        </p:grpSpPr>
        <p:sp>
          <p:nvSpPr>
            <p:cNvPr id="85" name="제목 1"/>
            <p:cNvSpPr txBox="1">
              <a:spLocks/>
            </p:cNvSpPr>
            <p:nvPr/>
          </p:nvSpPr>
          <p:spPr>
            <a:xfrm>
              <a:off x="472200" y="336445"/>
              <a:ext cx="4134966" cy="4349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 스타일 가이드</a:t>
              </a:r>
              <a:endPara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405880" y="963311"/>
              <a:ext cx="113721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3" y="1825517"/>
            <a:ext cx="2187725" cy="9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54150" y="336446"/>
            <a:ext cx="4958241" cy="43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제작 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mainpage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1152044"/>
            <a:ext cx="1689304" cy="5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54150" y="336446"/>
            <a:ext cx="4958241" cy="43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/>
              <a:t>웹페이지</a:t>
            </a:r>
            <a:r>
              <a:rPr lang="ko-KR" altLang="en-US" sz="2000" b="1" dirty="0"/>
              <a:t> 문서구조화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구현 제작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" y="4149080"/>
            <a:ext cx="1891594" cy="2567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0" y="4149080"/>
            <a:ext cx="1959761" cy="25675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7" y="1268760"/>
            <a:ext cx="1990039" cy="27710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75" y="1268760"/>
            <a:ext cx="2079677" cy="27708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81" y="1268761"/>
            <a:ext cx="1879895" cy="27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31454009"/>
              </p:ext>
            </p:extLst>
          </p:nvPr>
        </p:nvGraphicFramePr>
        <p:xfrm>
          <a:off x="179512" y="1988840"/>
          <a:ext cx="8784975" cy="344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1607628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44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대상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보완 사항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대상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보완 사항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 비주얼이미지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수정 및 보완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태그에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alt=“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설명”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프로그램 링크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로고위치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콘텐츠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콘텐츠에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적절한 제목을 제공한다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색상 채도 변경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콘텐츠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사용성에 부합되게 이미지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텍스트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메뉴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프로그램 링크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글자색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테두리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크기 변경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레이아웃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레이아웃 여백 수정 확인</a:t>
                      </a:r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,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크기 및 색상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링크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링크 영역에 페이지 연결 및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 연결하고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/>
        </p:nvSpPr>
        <p:spPr>
          <a:xfrm>
            <a:off x="354150" y="336446"/>
            <a:ext cx="4958241" cy="434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수정보완</a:t>
            </a:r>
            <a:endParaRPr lang="ko-KR" altLang="en-US" sz="20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04410" y="963311"/>
            <a:ext cx="8529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1006184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279</Words>
  <Application>Microsoft Office PowerPoint</Application>
  <PresentationFormat>화면 슬라이드 쇼(4:3)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YJ</cp:lastModifiedBy>
  <cp:revision>416</cp:revision>
  <dcterms:created xsi:type="dcterms:W3CDTF">2017-05-08T08:17:58Z</dcterms:created>
  <dcterms:modified xsi:type="dcterms:W3CDTF">2024-09-10T06:10:41Z</dcterms:modified>
</cp:coreProperties>
</file>