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5"/>
  </p:notesMasterIdLst>
  <p:sldIdLst>
    <p:sldId id="256" r:id="rId2"/>
    <p:sldId id="258" r:id="rId3"/>
    <p:sldId id="259" r:id="rId4"/>
    <p:sldId id="460" r:id="rId5"/>
    <p:sldId id="461" r:id="rId6"/>
    <p:sldId id="462" r:id="rId7"/>
    <p:sldId id="278" r:id="rId8"/>
    <p:sldId id="463" r:id="rId9"/>
    <p:sldId id="464" r:id="rId10"/>
    <p:sldId id="465" r:id="rId11"/>
    <p:sldId id="466" r:id="rId12"/>
    <p:sldId id="468" r:id="rId13"/>
    <p:sldId id="469" r:id="rId14"/>
    <p:sldId id="485" r:id="rId15"/>
    <p:sldId id="470" r:id="rId16"/>
    <p:sldId id="471" r:id="rId17"/>
    <p:sldId id="472" r:id="rId18"/>
    <p:sldId id="480" r:id="rId19"/>
    <p:sldId id="285" r:id="rId20"/>
    <p:sldId id="475" r:id="rId21"/>
    <p:sldId id="476" r:id="rId22"/>
    <p:sldId id="287" r:id="rId23"/>
    <p:sldId id="474" r:id="rId24"/>
    <p:sldId id="289" r:id="rId25"/>
    <p:sldId id="290" r:id="rId26"/>
    <p:sldId id="295" r:id="rId27"/>
    <p:sldId id="473" r:id="rId28"/>
    <p:sldId id="477" r:id="rId29"/>
    <p:sldId id="481" r:id="rId30"/>
    <p:sldId id="455" r:id="rId31"/>
    <p:sldId id="458" r:id="rId32"/>
    <p:sldId id="457" r:id="rId33"/>
    <p:sldId id="459" r:id="rId34"/>
    <p:sldId id="486" r:id="rId35"/>
    <p:sldId id="275" r:id="rId36"/>
    <p:sldId id="488" r:id="rId37"/>
    <p:sldId id="276" r:id="rId38"/>
    <p:sldId id="456" r:id="rId39"/>
    <p:sldId id="467" r:id="rId40"/>
    <p:sldId id="487" r:id="rId41"/>
    <p:sldId id="479" r:id="rId42"/>
    <p:sldId id="484" r:id="rId43"/>
    <p:sldId id="483" r:id="rId44"/>
    <p:sldId id="482" r:id="rId45"/>
    <p:sldId id="489" r:id="rId46"/>
    <p:sldId id="281" r:id="rId47"/>
    <p:sldId id="262" r:id="rId48"/>
    <p:sldId id="263" r:id="rId49"/>
    <p:sldId id="264" r:id="rId50"/>
    <p:sldId id="265" r:id="rId51"/>
    <p:sldId id="283" r:id="rId52"/>
    <p:sldId id="271" r:id="rId53"/>
    <p:sldId id="269" r:id="rId54"/>
    <p:sldId id="490" r:id="rId55"/>
    <p:sldId id="492" r:id="rId56"/>
    <p:sldId id="286" r:id="rId57"/>
    <p:sldId id="493" r:id="rId58"/>
    <p:sldId id="292" r:id="rId59"/>
    <p:sldId id="284" r:id="rId60"/>
    <p:sldId id="496" r:id="rId61"/>
    <p:sldId id="494" r:id="rId62"/>
    <p:sldId id="495" r:id="rId63"/>
    <p:sldId id="296" r:id="rId64"/>
    <p:sldId id="291" r:id="rId65"/>
    <p:sldId id="497" r:id="rId66"/>
    <p:sldId id="501" r:id="rId67"/>
    <p:sldId id="508" r:id="rId68"/>
    <p:sldId id="500" r:id="rId69"/>
    <p:sldId id="266" r:id="rId70"/>
    <p:sldId id="280" r:id="rId71"/>
    <p:sldId id="503" r:id="rId72"/>
    <p:sldId id="267" r:id="rId73"/>
    <p:sldId id="268" r:id="rId74"/>
    <p:sldId id="504" r:id="rId75"/>
    <p:sldId id="505" r:id="rId76"/>
    <p:sldId id="293" r:id="rId77"/>
    <p:sldId id="270" r:id="rId78"/>
    <p:sldId id="506" r:id="rId79"/>
    <p:sldId id="499" r:id="rId80"/>
    <p:sldId id="272" r:id="rId81"/>
    <p:sldId id="273" r:id="rId82"/>
    <p:sldId id="274" r:id="rId83"/>
    <p:sldId id="509" r:id="rId8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fJANw+bhibhJVDrgrPyiFA==" hashData="dWS3esHN7E3vs8wf0HRav4/2m9PGeprHsJKF2KJ8gW7QJB1MnXQBIaM+8JYgmJghFNWQ+q1Tmr3ol5Q2S7Oc7A=="/>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621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2354" autoAdjust="0"/>
  </p:normalViewPr>
  <p:slideViewPr>
    <p:cSldViewPr snapToGrid="0">
      <p:cViewPr varScale="1">
        <p:scale>
          <a:sx n="70" d="100"/>
          <a:sy n="70" d="100"/>
        </p:scale>
        <p:origin x="692" y="6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37D4CF-6D85-4F4D-9836-31C76BDD6D13}" type="datetimeFigureOut">
              <a:rPr lang="zh-CN" altLang="en-US" smtClean="0"/>
              <a:t>2025/1/21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62158E-72F6-4B61-A21E-C1767F06DC71}" type="slidenum">
              <a:rPr lang="zh-CN" altLang="en-US" smtClean="0"/>
              <a:t>‹#›</a:t>
            </a:fld>
            <a:endParaRPr lang="zh-CN" altLang="en-US"/>
          </a:p>
        </p:txBody>
      </p:sp>
    </p:spTree>
    <p:extLst>
      <p:ext uri="{BB962C8B-B14F-4D97-AF65-F5344CB8AC3E}">
        <p14:creationId xmlns:p14="http://schemas.microsoft.com/office/powerpoint/2010/main" val="278112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162158E-72F6-4B61-A21E-C1767F06DC71}" type="slidenum">
              <a:rPr lang="zh-CN" altLang="en-US" smtClean="0"/>
              <a:t>17</a:t>
            </a:fld>
            <a:endParaRPr lang="zh-CN" altLang="en-US"/>
          </a:p>
        </p:txBody>
      </p:sp>
    </p:spTree>
    <p:extLst>
      <p:ext uri="{BB962C8B-B14F-4D97-AF65-F5344CB8AC3E}">
        <p14:creationId xmlns:p14="http://schemas.microsoft.com/office/powerpoint/2010/main" val="3799390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A0F7689-E4CA-0F47-9668-74FD8316F016}" type="slidenum">
              <a:rPr kumimoji="1" lang="zh-CN" altLang="en-US" smtClean="0"/>
              <a:t>35</a:t>
            </a:fld>
            <a:endParaRPr kumimoji="1" lang="zh-CN" altLang="en-US"/>
          </a:p>
        </p:txBody>
      </p:sp>
    </p:spTree>
    <p:extLst>
      <p:ext uri="{BB962C8B-B14F-4D97-AF65-F5344CB8AC3E}">
        <p14:creationId xmlns:p14="http://schemas.microsoft.com/office/powerpoint/2010/main" val="3537720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effectLst/>
                <a:latin typeface="Noto Serif" panose="02020600060500020200" pitchFamily="18" charset="0"/>
              </a:rPr>
              <a:t>以太坊无法知道某个地址是否是从公钥正确导出的，因为哈希算法具有不可逆性。</a:t>
            </a:r>
            <a:endParaRPr lang="en-US" altLang="zh-CN" b="0" i="0" dirty="0">
              <a:effectLst/>
              <a:latin typeface="Noto Serif" panose="02020600060500020200" pitchFamily="18" charset="0"/>
            </a:endParaRPr>
          </a:p>
          <a:p>
            <a:endParaRPr lang="zh-CN" altLang="en-US" dirty="0"/>
          </a:p>
        </p:txBody>
      </p:sp>
      <p:sp>
        <p:nvSpPr>
          <p:cNvPr id="4" name="灯片编号占位符 3"/>
          <p:cNvSpPr>
            <a:spLocks noGrp="1"/>
          </p:cNvSpPr>
          <p:nvPr>
            <p:ph type="sldNum" sz="quarter" idx="5"/>
          </p:nvPr>
        </p:nvSpPr>
        <p:spPr/>
        <p:txBody>
          <a:bodyPr/>
          <a:lstStyle/>
          <a:p>
            <a:fld id="{0901024A-3A12-4BB2-8FF3-127BAB6BD52A}" type="slidenum">
              <a:rPr lang="zh-CN" altLang="en-US" smtClean="0"/>
              <a:t>48</a:t>
            </a:fld>
            <a:endParaRPr lang="zh-CN" altLang="en-US"/>
          </a:p>
        </p:txBody>
      </p:sp>
    </p:spTree>
    <p:extLst>
      <p:ext uri="{BB962C8B-B14F-4D97-AF65-F5344CB8AC3E}">
        <p14:creationId xmlns:p14="http://schemas.microsoft.com/office/powerpoint/2010/main" val="1290464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901024A-3A12-4BB2-8FF3-127BAB6BD52A}" type="slidenum">
              <a:rPr lang="zh-CN" altLang="en-US" smtClean="0"/>
              <a:t>51</a:t>
            </a:fld>
            <a:endParaRPr lang="zh-CN" altLang="en-US"/>
          </a:p>
        </p:txBody>
      </p:sp>
    </p:spTree>
    <p:extLst>
      <p:ext uri="{BB962C8B-B14F-4D97-AF65-F5344CB8AC3E}">
        <p14:creationId xmlns:p14="http://schemas.microsoft.com/office/powerpoint/2010/main" val="3492530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客户端发起一个请求时，这个请求可能要穿过防火墙、代理、网关或其他一些应用程序。每个中间节点都可能会修改原始的 </a:t>
            </a:r>
            <a:r>
              <a:rPr lang="en-US" altLang="zh-CN" sz="1200" b="0" i="0" kern="1200" dirty="0">
                <a:solidFill>
                  <a:schemeClr val="tx1"/>
                </a:solidFill>
                <a:effectLst/>
                <a:latin typeface="+mn-lt"/>
                <a:ea typeface="+mn-ea"/>
                <a:cs typeface="+mn-cs"/>
              </a:rPr>
              <a:t>HTTP </a:t>
            </a:r>
            <a:r>
              <a:rPr lang="zh-CN" altLang="en-US" sz="1200" b="0" i="0" kern="1200" dirty="0">
                <a:solidFill>
                  <a:schemeClr val="tx1"/>
                </a:solidFill>
                <a:effectLst/>
                <a:latin typeface="+mn-lt"/>
                <a:ea typeface="+mn-ea"/>
                <a:cs typeface="+mn-cs"/>
              </a:rPr>
              <a:t>请求。</a:t>
            </a:r>
            <a:r>
              <a:rPr lang="en-US" altLang="zh-CN" sz="1200" b="0" i="0" kern="1200" dirty="0">
                <a:solidFill>
                  <a:schemeClr val="tx1"/>
                </a:solidFill>
                <a:effectLst/>
                <a:latin typeface="+mn-lt"/>
                <a:ea typeface="+mn-ea"/>
                <a:cs typeface="+mn-cs"/>
              </a:rPr>
              <a:t>TRACE </a:t>
            </a:r>
            <a:r>
              <a:rPr lang="zh-CN" altLang="en-US" sz="1200" b="0" i="0" kern="1200" dirty="0">
                <a:solidFill>
                  <a:schemeClr val="tx1"/>
                </a:solidFill>
                <a:effectLst/>
                <a:latin typeface="+mn-lt"/>
                <a:ea typeface="+mn-ea"/>
                <a:cs typeface="+mn-cs"/>
              </a:rPr>
              <a:t>方法允许客户端在 最终将请求发送给服务器时，看看它变成了什么样子。</a:t>
            </a:r>
          </a:p>
          <a:p>
            <a:r>
              <a:rPr lang="en-US" altLang="zh-CN" sz="1200" b="0" i="0" kern="1200" dirty="0">
                <a:solidFill>
                  <a:schemeClr val="tx1"/>
                </a:solidFill>
                <a:effectLst/>
                <a:latin typeface="+mn-lt"/>
                <a:ea typeface="+mn-ea"/>
                <a:cs typeface="+mn-cs"/>
              </a:rPr>
              <a:t>TRACE </a:t>
            </a:r>
            <a:r>
              <a:rPr lang="zh-CN" altLang="en-US" sz="1200" b="0" i="0" kern="1200" dirty="0">
                <a:solidFill>
                  <a:schemeClr val="tx1"/>
                </a:solidFill>
                <a:effectLst/>
                <a:latin typeface="+mn-lt"/>
                <a:ea typeface="+mn-ea"/>
                <a:cs typeface="+mn-cs"/>
              </a:rPr>
              <a:t>请求会在目的服务器端发起一个 环回 诊断。行程最后一站的服务器会弹回一条 </a:t>
            </a:r>
            <a:r>
              <a:rPr lang="en-US" altLang="zh-CN" sz="1200" b="0" i="0" kern="1200" dirty="0">
                <a:solidFill>
                  <a:schemeClr val="tx1"/>
                </a:solidFill>
                <a:effectLst/>
                <a:latin typeface="+mn-lt"/>
                <a:ea typeface="+mn-ea"/>
                <a:cs typeface="+mn-cs"/>
              </a:rPr>
              <a:t>TRACE </a:t>
            </a:r>
            <a:r>
              <a:rPr lang="zh-CN" altLang="en-US" sz="1200" b="0" i="0" kern="1200" dirty="0">
                <a:solidFill>
                  <a:schemeClr val="tx1"/>
                </a:solidFill>
                <a:effectLst/>
                <a:latin typeface="+mn-lt"/>
                <a:ea typeface="+mn-ea"/>
                <a:cs typeface="+mn-cs"/>
              </a:rPr>
              <a:t>响应，并在响应主体中携带它收到的原始请求报文。这样客户端就可以查看在所有中间 </a:t>
            </a:r>
            <a:r>
              <a:rPr lang="en-US" altLang="zh-CN" sz="1200" b="0" i="0" kern="1200" dirty="0">
                <a:solidFill>
                  <a:schemeClr val="tx1"/>
                </a:solidFill>
                <a:effectLst/>
                <a:latin typeface="+mn-lt"/>
                <a:ea typeface="+mn-ea"/>
                <a:cs typeface="+mn-cs"/>
              </a:rPr>
              <a:t>HTTP </a:t>
            </a:r>
            <a:r>
              <a:rPr lang="zh-CN" altLang="en-US" sz="1200" b="0" i="0" kern="1200" dirty="0">
                <a:solidFill>
                  <a:schemeClr val="tx1"/>
                </a:solidFill>
                <a:effectLst/>
                <a:latin typeface="+mn-lt"/>
                <a:ea typeface="+mn-ea"/>
                <a:cs typeface="+mn-cs"/>
              </a:rPr>
              <a:t>应用程序组成的请求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响应链上，原始报文是否，以及如何被毁坏或修改过。</a:t>
            </a:r>
          </a:p>
          <a:p>
            <a:endParaRPr kumimoji="1" lang="en-US" altLang="zh-CN" dirty="0"/>
          </a:p>
          <a:p>
            <a:r>
              <a:rPr lang="en-US" altLang="zh-CN" sz="1200" b="1" i="0" kern="1200" dirty="0">
                <a:solidFill>
                  <a:schemeClr val="tx1"/>
                </a:solidFill>
                <a:effectLst/>
                <a:latin typeface="+mn-lt"/>
                <a:ea typeface="+mn-ea"/>
                <a:cs typeface="+mn-cs"/>
              </a:rPr>
              <a:t>OPTIONS </a:t>
            </a:r>
            <a:r>
              <a:rPr lang="zh-CN" altLang="en-US" sz="1200" b="1" i="0" kern="1200" dirty="0">
                <a:solidFill>
                  <a:schemeClr val="tx1"/>
                </a:solidFill>
                <a:effectLst/>
                <a:latin typeface="+mn-lt"/>
                <a:ea typeface="+mn-ea"/>
                <a:cs typeface="+mn-cs"/>
              </a:rPr>
              <a:t>方法请求 </a:t>
            </a:r>
            <a:r>
              <a:rPr lang="en-US" altLang="zh-CN" sz="1200" b="1" i="0" kern="1200" dirty="0">
                <a:solidFill>
                  <a:schemeClr val="tx1"/>
                </a:solidFill>
                <a:effectLst/>
                <a:latin typeface="+mn-lt"/>
                <a:ea typeface="+mn-ea"/>
                <a:cs typeface="+mn-cs"/>
              </a:rPr>
              <a:t>Web </a:t>
            </a:r>
            <a:r>
              <a:rPr lang="zh-CN" altLang="en-US" sz="1200" b="1" i="0" kern="1200" dirty="0">
                <a:solidFill>
                  <a:schemeClr val="tx1"/>
                </a:solidFill>
                <a:effectLst/>
                <a:latin typeface="+mn-lt"/>
                <a:ea typeface="+mn-ea"/>
                <a:cs typeface="+mn-cs"/>
              </a:rPr>
              <a:t>服务器告知其支持的各种功能</a:t>
            </a:r>
            <a:r>
              <a:rPr lang="zh-CN" altLang="en-US" sz="1200" b="0" i="0" kern="1200" dirty="0">
                <a:solidFill>
                  <a:schemeClr val="tx1"/>
                </a:solidFill>
                <a:effectLst/>
                <a:latin typeface="+mn-lt"/>
                <a:ea typeface="+mn-ea"/>
                <a:cs typeface="+mn-cs"/>
              </a:rPr>
              <a:t>。通过使用 </a:t>
            </a:r>
            <a:r>
              <a:rPr lang="en-US" altLang="zh-CN" sz="1200" b="0" i="0" kern="1200" dirty="0">
                <a:solidFill>
                  <a:schemeClr val="tx1"/>
                </a:solidFill>
                <a:effectLst/>
                <a:latin typeface="+mn-lt"/>
                <a:ea typeface="+mn-ea"/>
                <a:cs typeface="+mn-cs"/>
              </a:rPr>
              <a:t>OPTIONS</a:t>
            </a:r>
            <a:r>
              <a:rPr lang="zh-CN" altLang="en-US" sz="1200" b="0" i="0" kern="1200" dirty="0">
                <a:solidFill>
                  <a:schemeClr val="tx1"/>
                </a:solidFill>
                <a:effectLst/>
                <a:latin typeface="+mn-lt"/>
                <a:ea typeface="+mn-ea"/>
                <a:cs typeface="+mn-cs"/>
              </a:rPr>
              <a:t>，客户端可以在与服务器进行交互之前，确定服务器的能力，这样它就可以更方便地与具备不同特性的代理和服务器进行互操作了。</a:t>
            </a:r>
            <a:endParaRPr lang="en-US" altLang="zh-CN" sz="1200" b="0" i="0" kern="1200" dirty="0">
              <a:solidFill>
                <a:schemeClr val="tx1"/>
              </a:solidFill>
              <a:effectLst/>
              <a:latin typeface="+mn-lt"/>
              <a:ea typeface="+mn-ea"/>
              <a:cs typeface="+mn-cs"/>
            </a:endParaRPr>
          </a:p>
          <a:p>
            <a:endParaRPr kumimoji="1"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CONNECT</a:t>
            </a:r>
            <a:r>
              <a:rPr lang="zh-CN" altLang="en-US" sz="1200" b="0" i="0" kern="1200" dirty="0">
                <a:solidFill>
                  <a:schemeClr val="tx1"/>
                </a:solidFill>
                <a:effectLst/>
                <a:latin typeface="+mn-lt"/>
                <a:ea typeface="+mn-ea"/>
                <a:cs typeface="+mn-cs"/>
              </a:rPr>
              <a:t>方法是</a:t>
            </a:r>
            <a:r>
              <a:rPr lang="en-US" altLang="zh-CN" sz="1200" b="0" i="0" kern="1200" dirty="0">
                <a:solidFill>
                  <a:schemeClr val="tx1"/>
                </a:solidFill>
                <a:effectLst/>
                <a:latin typeface="+mn-lt"/>
                <a:ea typeface="+mn-ea"/>
                <a:cs typeface="+mn-cs"/>
              </a:rPr>
              <a:t>HTTP/1.1</a:t>
            </a:r>
            <a:r>
              <a:rPr lang="zh-CN" altLang="en-US" sz="1200" b="0" i="0" kern="1200" dirty="0">
                <a:solidFill>
                  <a:schemeClr val="tx1"/>
                </a:solidFill>
                <a:effectLst/>
                <a:latin typeface="+mn-lt"/>
                <a:ea typeface="+mn-ea"/>
                <a:cs typeface="+mn-cs"/>
              </a:rPr>
              <a:t>协议预留的，能够将连接改为管道方式的代理服务器。通常用于</a:t>
            </a:r>
            <a:r>
              <a:rPr lang="en-US" altLang="zh-CN" sz="1200" b="0" i="0" kern="1200" dirty="0">
                <a:solidFill>
                  <a:schemeClr val="tx1"/>
                </a:solidFill>
                <a:effectLst/>
                <a:latin typeface="+mn-lt"/>
                <a:ea typeface="+mn-ea"/>
                <a:cs typeface="+mn-cs"/>
              </a:rPr>
              <a:t>SSL</a:t>
            </a:r>
            <a:r>
              <a:rPr lang="zh-CN" altLang="en-US" sz="1200" b="0" i="0" kern="1200" dirty="0">
                <a:solidFill>
                  <a:schemeClr val="tx1"/>
                </a:solidFill>
                <a:effectLst/>
                <a:latin typeface="+mn-lt"/>
                <a:ea typeface="+mn-ea"/>
                <a:cs typeface="+mn-cs"/>
              </a:rPr>
              <a:t>加密服务器的链接与非加密的</a:t>
            </a:r>
            <a:r>
              <a:rPr lang="en-US" altLang="zh-CN" sz="1200" b="0" i="0" kern="1200" dirty="0">
                <a:solidFill>
                  <a:schemeClr val="tx1"/>
                </a:solidFill>
                <a:effectLst/>
                <a:latin typeface="+mn-lt"/>
                <a:ea typeface="+mn-ea"/>
                <a:cs typeface="+mn-cs"/>
              </a:rPr>
              <a:t>HTTP</a:t>
            </a:r>
            <a:r>
              <a:rPr lang="zh-CN" altLang="en-US" sz="1200" b="0" i="0" kern="1200" dirty="0">
                <a:solidFill>
                  <a:schemeClr val="tx1"/>
                </a:solidFill>
                <a:effectLst/>
                <a:latin typeface="+mn-lt"/>
                <a:ea typeface="+mn-ea"/>
                <a:cs typeface="+mn-cs"/>
              </a:rPr>
              <a:t>代理服务器的通信。</a:t>
            </a:r>
            <a:endParaRPr kumimoji="1" lang="zh-CN" altLang="en-US" dirty="0"/>
          </a:p>
        </p:txBody>
      </p:sp>
      <p:sp>
        <p:nvSpPr>
          <p:cNvPr id="4" name="灯片编号占位符 3"/>
          <p:cNvSpPr>
            <a:spLocks noGrp="1"/>
          </p:cNvSpPr>
          <p:nvPr>
            <p:ph type="sldNum" sz="quarter" idx="5"/>
          </p:nvPr>
        </p:nvSpPr>
        <p:spPr/>
        <p:txBody>
          <a:bodyPr/>
          <a:lstStyle/>
          <a:p>
            <a:fld id="{58748A48-7ADC-4847-B2F4-1C17F3D4E9D7}" type="slidenum">
              <a:rPr kumimoji="1" lang="zh-CN" altLang="en-US" smtClean="0"/>
              <a:t>69</a:t>
            </a:fld>
            <a:endParaRPr kumimoji="1" lang="zh-CN" altLang="en-US"/>
          </a:p>
        </p:txBody>
      </p:sp>
    </p:spTree>
    <p:extLst>
      <p:ext uri="{BB962C8B-B14F-4D97-AF65-F5344CB8AC3E}">
        <p14:creationId xmlns:p14="http://schemas.microsoft.com/office/powerpoint/2010/main" val="556025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目前应用最广泛的是</a:t>
            </a:r>
            <a:r>
              <a:rPr kumimoji="1" lang="en-US" altLang="zh-CN" dirty="0"/>
              <a:t>http1.1</a:t>
            </a:r>
            <a:r>
              <a:rPr kumimoji="1" lang="zh-CN" altLang="en-US" dirty="0"/>
              <a:t>，还不是</a:t>
            </a:r>
            <a:r>
              <a:rPr kumimoji="1" lang="en-US" altLang="zh-CN" dirty="0"/>
              <a:t>http2</a:t>
            </a:r>
          </a:p>
          <a:p>
            <a:endParaRPr kumimoji="1" lang="zh-CN" altLang="en-US" dirty="0"/>
          </a:p>
        </p:txBody>
      </p:sp>
      <p:sp>
        <p:nvSpPr>
          <p:cNvPr id="4" name="灯片编号占位符 3"/>
          <p:cNvSpPr>
            <a:spLocks noGrp="1"/>
          </p:cNvSpPr>
          <p:nvPr>
            <p:ph type="sldNum" sz="quarter" idx="5"/>
          </p:nvPr>
        </p:nvSpPr>
        <p:spPr/>
        <p:txBody>
          <a:bodyPr/>
          <a:lstStyle/>
          <a:p>
            <a:fld id="{58748A48-7ADC-4847-B2F4-1C17F3D4E9D7}" type="slidenum">
              <a:rPr kumimoji="1" lang="zh-CN" altLang="en-US" smtClean="0"/>
              <a:t>72</a:t>
            </a:fld>
            <a:endParaRPr kumimoji="1" lang="zh-CN" altLang="en-US"/>
          </a:p>
        </p:txBody>
      </p:sp>
    </p:spTree>
    <p:extLst>
      <p:ext uri="{BB962C8B-B14F-4D97-AF65-F5344CB8AC3E}">
        <p14:creationId xmlns:p14="http://schemas.microsoft.com/office/powerpoint/2010/main" val="1255867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GMT</a:t>
            </a:r>
            <a:r>
              <a:rPr lang="zh-CN" altLang="en-US" dirty="0"/>
              <a:t>：</a:t>
            </a:r>
            <a:r>
              <a:rPr lang="zh-CN" altLang="en-US" b="0" i="0" dirty="0">
                <a:solidFill>
                  <a:srgbClr val="404040"/>
                </a:solidFill>
                <a:effectLst/>
                <a:latin typeface="-apple-system"/>
              </a:rPr>
              <a:t>格林威治标准时间，注意要做时区转换</a:t>
            </a:r>
            <a:endParaRPr lang="zh-CN" altLang="en-US" dirty="0"/>
          </a:p>
        </p:txBody>
      </p:sp>
      <p:sp>
        <p:nvSpPr>
          <p:cNvPr id="4" name="灯片编号占位符 3"/>
          <p:cNvSpPr>
            <a:spLocks noGrp="1"/>
          </p:cNvSpPr>
          <p:nvPr>
            <p:ph type="sldNum" sz="quarter" idx="5"/>
          </p:nvPr>
        </p:nvSpPr>
        <p:spPr/>
        <p:txBody>
          <a:bodyPr/>
          <a:lstStyle/>
          <a:p>
            <a:fld id="{1162158E-72F6-4B61-A21E-C1767F06DC71}" type="slidenum">
              <a:rPr lang="zh-CN" altLang="en-US" smtClean="0"/>
              <a:t>81</a:t>
            </a:fld>
            <a:endParaRPr lang="zh-CN" altLang="en-US"/>
          </a:p>
        </p:txBody>
      </p:sp>
    </p:spTree>
    <p:extLst>
      <p:ext uri="{BB962C8B-B14F-4D97-AF65-F5344CB8AC3E}">
        <p14:creationId xmlns:p14="http://schemas.microsoft.com/office/powerpoint/2010/main" val="1065294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6D4F45-AE7E-51E2-C618-73635391419C}"/>
              </a:ext>
            </a:extLst>
          </p:cNvPr>
          <p:cNvSpPr>
            <a:spLocks noGrp="1"/>
          </p:cNvSpPr>
          <p:nvPr>
            <p:ph type="ctrTitle"/>
          </p:nvPr>
        </p:nvSpPr>
        <p:spPr>
          <a:xfrm>
            <a:off x="1524000" y="2373647"/>
            <a:ext cx="9144000" cy="2387600"/>
          </a:xfrm>
        </p:spPr>
        <p:txBody>
          <a:bodyPr anchor="b"/>
          <a:lstStyle>
            <a:lvl1pPr algn="ctr">
              <a:defRPr sz="6000">
                <a:latin typeface="思源黑体 CN Heavy" panose="020B0A00000000000000" pitchFamily="34" charset="-122"/>
                <a:ea typeface="思源黑体 CN Heavy" panose="020B0A00000000000000" pitchFamily="34" charset="-122"/>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3489197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6D4F45-AE7E-51E2-C618-73635391419C}"/>
              </a:ext>
            </a:extLst>
          </p:cNvPr>
          <p:cNvSpPr>
            <a:spLocks noGrp="1"/>
          </p:cNvSpPr>
          <p:nvPr>
            <p:ph type="ctrTitle"/>
          </p:nvPr>
        </p:nvSpPr>
        <p:spPr>
          <a:xfrm>
            <a:off x="1524000" y="2998779"/>
            <a:ext cx="9144000" cy="860441"/>
          </a:xfrm>
        </p:spPr>
        <p:txBody>
          <a:bodyPr anchor="b">
            <a:normAutofit/>
          </a:bodyPr>
          <a:lstStyle>
            <a:lvl1pPr algn="ctr">
              <a:defRPr sz="4800">
                <a:latin typeface="思源黑体 CN Medium" panose="020B0600000000000000" pitchFamily="34" charset="-122"/>
                <a:ea typeface="思源黑体 CN Medium" panose="020B0600000000000000" pitchFamily="34" charset="-122"/>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1669097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518091-1783-52F3-D8BA-FC649F73A7E1}"/>
              </a:ext>
            </a:extLst>
          </p:cNvPr>
          <p:cNvSpPr>
            <a:spLocks noGrp="1"/>
          </p:cNvSpPr>
          <p:nvPr>
            <p:ph type="title"/>
          </p:nvPr>
        </p:nvSpPr>
        <p:spPr>
          <a:xfrm>
            <a:off x="838200" y="365125"/>
            <a:ext cx="10515600" cy="1325563"/>
          </a:xfrm>
        </p:spPr>
        <p:txBody>
          <a:bodyPr/>
          <a:lstStyle>
            <a:lvl1pPr>
              <a:defRPr>
                <a:latin typeface="思源黑体 CN Normal" panose="020B0400000000000000" pitchFamily="34" charset="-122"/>
                <a:ea typeface="思源黑体 CN Normal" panose="020B0400000000000000" pitchFamily="34" charset="-122"/>
              </a:defRPr>
            </a:lvl1pPr>
          </a:lstStyle>
          <a:p>
            <a:r>
              <a:rPr lang="zh-CN" altLang="en-US"/>
              <a:t>单击此处编辑母版标题样式</a:t>
            </a:r>
            <a:endParaRPr lang="zh-CN" altLang="en-US" dirty="0"/>
          </a:p>
        </p:txBody>
      </p:sp>
      <p:sp>
        <p:nvSpPr>
          <p:cNvPr id="3" name="内容占位符 2">
            <a:extLst>
              <a:ext uri="{FF2B5EF4-FFF2-40B4-BE49-F238E27FC236}">
                <a16:creationId xmlns:a16="http://schemas.microsoft.com/office/drawing/2014/main" id="{7D9D6E57-020E-1210-48C8-FAD456F81251}"/>
              </a:ext>
            </a:extLst>
          </p:cNvPr>
          <p:cNvSpPr>
            <a:spLocks noGrp="1"/>
          </p:cNvSpPr>
          <p:nvPr>
            <p:ph idx="1"/>
          </p:nvPr>
        </p:nvSpPr>
        <p:spPr/>
        <p:txBody>
          <a:bodyPr/>
          <a:lstStyle>
            <a:lvl1pPr>
              <a:defRPr>
                <a:latin typeface="思源黑体 CN Normal" panose="020B0400000000000000" pitchFamily="34" charset="-122"/>
                <a:ea typeface="思源黑体 CN Normal" panose="020B0400000000000000" pitchFamily="34" charset="-122"/>
              </a:defRPr>
            </a:lvl1pPr>
            <a:lvl2pPr>
              <a:defRPr>
                <a:latin typeface="思源黑体 CN Normal" panose="020B0400000000000000" pitchFamily="34" charset="-122"/>
                <a:ea typeface="思源黑体 CN Normal" panose="020B0400000000000000" pitchFamily="34" charset="-122"/>
              </a:defRPr>
            </a:lvl2pPr>
            <a:lvl3pPr>
              <a:defRPr>
                <a:latin typeface="思源黑体 CN Normal" panose="020B0400000000000000" pitchFamily="34" charset="-122"/>
                <a:ea typeface="思源黑体 CN Normal" panose="020B0400000000000000" pitchFamily="34" charset="-122"/>
              </a:defRPr>
            </a:lvl3pPr>
            <a:lvl4pPr>
              <a:defRPr>
                <a:latin typeface="思源黑体 CN Normal" panose="020B0400000000000000" pitchFamily="34" charset="-122"/>
                <a:ea typeface="思源黑体 CN Normal" panose="020B0400000000000000" pitchFamily="34" charset="-122"/>
              </a:defRPr>
            </a:lvl4pPr>
            <a:lvl5pPr>
              <a:defRPr>
                <a:latin typeface="思源黑体 CN Normal" panose="020B0400000000000000" pitchFamily="34" charset="-122"/>
                <a:ea typeface="思源黑体 CN Normal" panose="020B0400000000000000"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pic>
        <p:nvPicPr>
          <p:cNvPr id="10" name="图片 9">
            <a:extLst>
              <a:ext uri="{FF2B5EF4-FFF2-40B4-BE49-F238E27FC236}">
                <a16:creationId xmlns:a16="http://schemas.microsoft.com/office/drawing/2014/main" id="{36388039-ED9C-7C99-F0E6-E416F9D06C2C}"/>
              </a:ext>
            </a:extLst>
          </p:cNvPr>
          <p:cNvPicPr>
            <a:picLocks noChangeAspect="1"/>
          </p:cNvPicPr>
          <p:nvPr/>
        </p:nvPicPr>
        <p:blipFill rotWithShape="1">
          <a:blip r:embed="rId2"/>
          <a:srcRect l="28954" r="8522" b="53573"/>
          <a:stretch/>
        </p:blipFill>
        <p:spPr>
          <a:xfrm>
            <a:off x="-1" y="6421639"/>
            <a:ext cx="12192001" cy="436361"/>
          </a:xfrm>
          <a:prstGeom prst="rect">
            <a:avLst/>
          </a:prstGeom>
        </p:spPr>
      </p:pic>
      <p:pic>
        <p:nvPicPr>
          <p:cNvPr id="14" name="图片 13">
            <a:extLst>
              <a:ext uri="{FF2B5EF4-FFF2-40B4-BE49-F238E27FC236}">
                <a16:creationId xmlns:a16="http://schemas.microsoft.com/office/drawing/2014/main" id="{87C36D00-EB65-D372-28EE-C1CD7ED628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4520" y="275074"/>
            <a:ext cx="1060325" cy="1060325"/>
          </a:xfrm>
          <a:prstGeom prst="ellipse">
            <a:avLst/>
          </a:prstGeom>
        </p:spPr>
      </p:pic>
      <p:grpSp>
        <p:nvGrpSpPr>
          <p:cNvPr id="18" name="组合 17">
            <a:extLst>
              <a:ext uri="{FF2B5EF4-FFF2-40B4-BE49-F238E27FC236}">
                <a16:creationId xmlns:a16="http://schemas.microsoft.com/office/drawing/2014/main" id="{15785506-B09E-2073-2619-A9DBACC84FA7}"/>
              </a:ext>
            </a:extLst>
          </p:cNvPr>
          <p:cNvGrpSpPr/>
          <p:nvPr/>
        </p:nvGrpSpPr>
        <p:grpSpPr>
          <a:xfrm>
            <a:off x="306982" y="604230"/>
            <a:ext cx="492974" cy="728072"/>
            <a:chOff x="388769" y="608776"/>
            <a:chExt cx="382553" cy="728072"/>
          </a:xfrm>
          <a:effectLst>
            <a:outerShdw blurRad="50800" dist="38100" dir="2700000" sx="97000" sy="97000" algn="tl" rotWithShape="0">
              <a:prstClr val="black">
                <a:alpha val="40000"/>
              </a:prstClr>
            </a:outerShdw>
          </a:effectLst>
        </p:grpSpPr>
        <p:sp>
          <p:nvSpPr>
            <p:cNvPr id="19" name="平行四边形 18">
              <a:extLst>
                <a:ext uri="{FF2B5EF4-FFF2-40B4-BE49-F238E27FC236}">
                  <a16:creationId xmlns:a16="http://schemas.microsoft.com/office/drawing/2014/main" id="{D289F9D6-C432-E889-361F-53CB3178B875}"/>
                </a:ext>
              </a:extLst>
            </p:cNvPr>
            <p:cNvSpPr/>
            <p:nvPr userDrawn="1"/>
          </p:nvSpPr>
          <p:spPr>
            <a:xfrm>
              <a:off x="475574" y="705911"/>
              <a:ext cx="208943" cy="533802"/>
            </a:xfrm>
            <a:prstGeom prst="parallelogram">
              <a:avLst>
                <a:gd name="adj" fmla="val 64583"/>
              </a:avLst>
            </a:prstGeom>
            <a:solidFill>
              <a:srgbClr val="F7621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a:extLst>
                <a:ext uri="{FF2B5EF4-FFF2-40B4-BE49-F238E27FC236}">
                  <a16:creationId xmlns:a16="http://schemas.microsoft.com/office/drawing/2014/main" id="{652AB069-225C-4A2B-8B0F-F94636CB7999}"/>
                </a:ext>
              </a:extLst>
            </p:cNvPr>
            <p:cNvSpPr/>
            <p:nvPr userDrawn="1"/>
          </p:nvSpPr>
          <p:spPr>
            <a:xfrm>
              <a:off x="388769" y="608776"/>
              <a:ext cx="208943" cy="533802"/>
            </a:xfrm>
            <a:prstGeom prst="parallelogram">
              <a:avLst>
                <a:gd name="adj" fmla="val 64583"/>
              </a:avLst>
            </a:prstGeom>
            <a:solidFill>
              <a:srgbClr val="FA986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a:extLst>
                <a:ext uri="{FF2B5EF4-FFF2-40B4-BE49-F238E27FC236}">
                  <a16:creationId xmlns:a16="http://schemas.microsoft.com/office/drawing/2014/main" id="{853C948F-669E-B7C2-9883-C18CE3BD0A0A}"/>
                </a:ext>
              </a:extLst>
            </p:cNvPr>
            <p:cNvSpPr/>
            <p:nvPr userDrawn="1"/>
          </p:nvSpPr>
          <p:spPr>
            <a:xfrm>
              <a:off x="562379" y="803046"/>
              <a:ext cx="208943" cy="533802"/>
            </a:xfrm>
            <a:prstGeom prst="parallelogram">
              <a:avLst>
                <a:gd name="adj" fmla="val 64583"/>
              </a:avLst>
            </a:prstGeom>
            <a:solidFill>
              <a:srgbClr val="C1490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a:extLst>
              <a:ext uri="{FF2B5EF4-FFF2-40B4-BE49-F238E27FC236}">
                <a16:creationId xmlns:a16="http://schemas.microsoft.com/office/drawing/2014/main" id="{5E5AC52C-A34F-1DB4-CD2A-A3BC4CE55E36}"/>
              </a:ext>
            </a:extLst>
          </p:cNvPr>
          <p:cNvGrpSpPr/>
          <p:nvPr/>
        </p:nvGrpSpPr>
        <p:grpSpPr>
          <a:xfrm>
            <a:off x="0" y="2272"/>
            <a:ext cx="12195336" cy="144000"/>
            <a:chOff x="0" y="9096"/>
            <a:chExt cx="12195336" cy="144000"/>
          </a:xfrm>
        </p:grpSpPr>
        <p:sp>
          <p:nvSpPr>
            <p:cNvPr id="23" name="矩形 22">
              <a:extLst>
                <a:ext uri="{FF2B5EF4-FFF2-40B4-BE49-F238E27FC236}">
                  <a16:creationId xmlns:a16="http://schemas.microsoft.com/office/drawing/2014/main" id="{3086FED2-D09F-B846-C125-81C16EEA8FB4}"/>
                </a:ext>
              </a:extLst>
            </p:cNvPr>
            <p:cNvSpPr/>
            <p:nvPr/>
          </p:nvSpPr>
          <p:spPr>
            <a:xfrm>
              <a:off x="0" y="9096"/>
              <a:ext cx="11863242" cy="144000"/>
            </a:xfrm>
            <a:prstGeom prst="rect">
              <a:avLst/>
            </a:prstGeom>
            <a:solidFill>
              <a:srgbClr val="F7621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02820D98-10BD-816A-9B6A-3259FA0932B4}"/>
                </a:ext>
              </a:extLst>
            </p:cNvPr>
            <p:cNvSpPr/>
            <p:nvPr/>
          </p:nvSpPr>
          <p:spPr>
            <a:xfrm flipV="1">
              <a:off x="11928797" y="9096"/>
              <a:ext cx="100491" cy="144000"/>
            </a:xfrm>
            <a:prstGeom prst="rect">
              <a:avLst/>
            </a:prstGeom>
            <a:solidFill>
              <a:srgbClr val="FA986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12E8289E-4787-A61F-CD2E-DF7C77F3512A}"/>
                </a:ext>
              </a:extLst>
            </p:cNvPr>
            <p:cNvSpPr/>
            <p:nvPr/>
          </p:nvSpPr>
          <p:spPr>
            <a:xfrm flipV="1">
              <a:off x="12094845" y="9096"/>
              <a:ext cx="100491" cy="144000"/>
            </a:xfrm>
            <a:prstGeom prst="rect">
              <a:avLst/>
            </a:prstGeom>
            <a:solidFill>
              <a:srgbClr val="C1490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176218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37EC32-CC15-6574-40DB-98852075676F}"/>
              </a:ext>
            </a:extLst>
          </p:cNvPr>
          <p:cNvSpPr>
            <a:spLocks noGrp="1"/>
          </p:cNvSpPr>
          <p:nvPr>
            <p:ph type="title"/>
          </p:nvPr>
        </p:nvSpPr>
        <p:spPr/>
        <p:txBody>
          <a:bodyPr/>
          <a:lstStyle>
            <a:lvl1pPr>
              <a:defRPr>
                <a:latin typeface="思源黑体 CN Normal" panose="020B0400000000000000" pitchFamily="34" charset="-122"/>
                <a:ea typeface="思源黑体 CN Normal" panose="020B0400000000000000" pitchFamily="34" charset="-122"/>
              </a:defRPr>
            </a:lvl1pPr>
          </a:lstStyle>
          <a:p>
            <a:r>
              <a:rPr lang="zh-CN" altLang="en-US"/>
              <a:t>单击此处编辑母版标题样式</a:t>
            </a:r>
            <a:endParaRPr lang="zh-CN" altLang="en-US" dirty="0"/>
          </a:p>
        </p:txBody>
      </p:sp>
      <p:sp>
        <p:nvSpPr>
          <p:cNvPr id="3" name="内容占位符 2">
            <a:extLst>
              <a:ext uri="{FF2B5EF4-FFF2-40B4-BE49-F238E27FC236}">
                <a16:creationId xmlns:a16="http://schemas.microsoft.com/office/drawing/2014/main" id="{A5FC1086-79F9-7DC1-C040-B4B271C60390}"/>
              </a:ext>
            </a:extLst>
          </p:cNvPr>
          <p:cNvSpPr>
            <a:spLocks noGrp="1"/>
          </p:cNvSpPr>
          <p:nvPr>
            <p:ph sz="half" idx="1"/>
          </p:nvPr>
        </p:nvSpPr>
        <p:spPr>
          <a:xfrm>
            <a:off x="838200" y="1825625"/>
            <a:ext cx="5181600" cy="4351338"/>
          </a:xfrm>
        </p:spPr>
        <p:txBody>
          <a:bodyPr/>
          <a:lstStyle>
            <a:lvl1pPr>
              <a:defRPr>
                <a:latin typeface="思源黑体 CN Normal" panose="020B0400000000000000" pitchFamily="34" charset="-122"/>
                <a:ea typeface="思源黑体 CN Normal" panose="020B0400000000000000" pitchFamily="34" charset="-122"/>
              </a:defRPr>
            </a:lvl1pPr>
            <a:lvl2pPr>
              <a:defRPr>
                <a:latin typeface="思源黑体 CN Normal" panose="020B0400000000000000" pitchFamily="34" charset="-122"/>
                <a:ea typeface="思源黑体 CN Normal" panose="020B0400000000000000" pitchFamily="34" charset="-122"/>
              </a:defRPr>
            </a:lvl2pPr>
            <a:lvl3pPr>
              <a:defRPr>
                <a:latin typeface="思源黑体 CN Normal" panose="020B0400000000000000" pitchFamily="34" charset="-122"/>
                <a:ea typeface="思源黑体 CN Normal" panose="020B0400000000000000" pitchFamily="34" charset="-122"/>
              </a:defRPr>
            </a:lvl3pPr>
            <a:lvl4pPr>
              <a:defRPr>
                <a:latin typeface="思源黑体 CN Normal" panose="020B0400000000000000" pitchFamily="34" charset="-122"/>
                <a:ea typeface="思源黑体 CN Normal" panose="020B0400000000000000" pitchFamily="34" charset="-122"/>
              </a:defRPr>
            </a:lvl4pPr>
            <a:lvl5pPr>
              <a:defRPr>
                <a:latin typeface="思源黑体 CN Normal" panose="020B0400000000000000" pitchFamily="34" charset="-122"/>
                <a:ea typeface="思源黑体 CN Normal" panose="020B0400000000000000"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4" name="内容占位符 3">
            <a:extLst>
              <a:ext uri="{FF2B5EF4-FFF2-40B4-BE49-F238E27FC236}">
                <a16:creationId xmlns:a16="http://schemas.microsoft.com/office/drawing/2014/main" id="{8147C680-8452-BD8D-1325-A0FCE9D828B6}"/>
              </a:ext>
            </a:extLst>
          </p:cNvPr>
          <p:cNvSpPr>
            <a:spLocks noGrp="1"/>
          </p:cNvSpPr>
          <p:nvPr>
            <p:ph sz="half" idx="2"/>
          </p:nvPr>
        </p:nvSpPr>
        <p:spPr>
          <a:xfrm>
            <a:off x="6172200" y="1825625"/>
            <a:ext cx="5181600" cy="4351338"/>
          </a:xfrm>
        </p:spPr>
        <p:txBody>
          <a:bodyPr/>
          <a:lstStyle>
            <a:lvl1pPr>
              <a:defRPr>
                <a:latin typeface="思源黑体 CN Normal" panose="020B0400000000000000" pitchFamily="34" charset="-122"/>
                <a:ea typeface="思源黑体 CN Normal" panose="020B0400000000000000" pitchFamily="34" charset="-122"/>
              </a:defRPr>
            </a:lvl1pPr>
            <a:lvl2pPr>
              <a:defRPr>
                <a:latin typeface="思源黑体 CN Normal" panose="020B0400000000000000" pitchFamily="34" charset="-122"/>
                <a:ea typeface="思源黑体 CN Normal" panose="020B0400000000000000" pitchFamily="34" charset="-122"/>
              </a:defRPr>
            </a:lvl2pPr>
            <a:lvl3pPr>
              <a:defRPr>
                <a:latin typeface="思源黑体 CN Normal" panose="020B0400000000000000" pitchFamily="34" charset="-122"/>
                <a:ea typeface="思源黑体 CN Normal" panose="020B0400000000000000" pitchFamily="34" charset="-122"/>
              </a:defRPr>
            </a:lvl3pPr>
            <a:lvl4pPr>
              <a:defRPr>
                <a:latin typeface="思源黑体 CN Normal" panose="020B0400000000000000" pitchFamily="34" charset="-122"/>
                <a:ea typeface="思源黑体 CN Normal" panose="020B0400000000000000" pitchFamily="34" charset="-122"/>
              </a:defRPr>
            </a:lvl4pPr>
            <a:lvl5pPr>
              <a:defRPr>
                <a:latin typeface="思源黑体 CN Normal" panose="020B0400000000000000" pitchFamily="34" charset="-122"/>
                <a:ea typeface="思源黑体 CN Normal" panose="020B0400000000000000"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grpSp>
        <p:nvGrpSpPr>
          <p:cNvPr id="8" name="组合 7">
            <a:extLst>
              <a:ext uri="{FF2B5EF4-FFF2-40B4-BE49-F238E27FC236}">
                <a16:creationId xmlns:a16="http://schemas.microsoft.com/office/drawing/2014/main" id="{943E6B7C-DC79-8B52-3C5C-EAE7704686E9}"/>
              </a:ext>
            </a:extLst>
          </p:cNvPr>
          <p:cNvGrpSpPr/>
          <p:nvPr/>
        </p:nvGrpSpPr>
        <p:grpSpPr>
          <a:xfrm>
            <a:off x="0" y="2272"/>
            <a:ext cx="12195336" cy="144000"/>
            <a:chOff x="0" y="9096"/>
            <a:chExt cx="12195336" cy="144000"/>
          </a:xfrm>
        </p:grpSpPr>
        <p:sp>
          <p:nvSpPr>
            <p:cNvPr id="9" name="矩形 8">
              <a:extLst>
                <a:ext uri="{FF2B5EF4-FFF2-40B4-BE49-F238E27FC236}">
                  <a16:creationId xmlns:a16="http://schemas.microsoft.com/office/drawing/2014/main" id="{1A320848-9472-F76D-3E36-2D1492F47DFA}"/>
                </a:ext>
              </a:extLst>
            </p:cNvPr>
            <p:cNvSpPr/>
            <p:nvPr/>
          </p:nvSpPr>
          <p:spPr>
            <a:xfrm>
              <a:off x="0" y="9096"/>
              <a:ext cx="11863242" cy="144000"/>
            </a:xfrm>
            <a:prstGeom prst="rect">
              <a:avLst/>
            </a:prstGeom>
            <a:solidFill>
              <a:srgbClr val="F7621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DBAFBFD1-A55F-BF96-502F-537FA341D921}"/>
                </a:ext>
              </a:extLst>
            </p:cNvPr>
            <p:cNvSpPr/>
            <p:nvPr/>
          </p:nvSpPr>
          <p:spPr>
            <a:xfrm flipV="1">
              <a:off x="11928797" y="9096"/>
              <a:ext cx="100491" cy="144000"/>
            </a:xfrm>
            <a:prstGeom prst="rect">
              <a:avLst/>
            </a:prstGeom>
            <a:solidFill>
              <a:srgbClr val="FA986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1038076D-7FBD-4D4E-76C3-18FE405C88D2}"/>
                </a:ext>
              </a:extLst>
            </p:cNvPr>
            <p:cNvSpPr/>
            <p:nvPr/>
          </p:nvSpPr>
          <p:spPr>
            <a:xfrm flipV="1">
              <a:off x="12094845" y="9096"/>
              <a:ext cx="100491" cy="144000"/>
            </a:xfrm>
            <a:prstGeom prst="rect">
              <a:avLst/>
            </a:prstGeom>
            <a:solidFill>
              <a:srgbClr val="C1490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6" name="图片 15">
            <a:extLst>
              <a:ext uri="{FF2B5EF4-FFF2-40B4-BE49-F238E27FC236}">
                <a16:creationId xmlns:a16="http://schemas.microsoft.com/office/drawing/2014/main" id="{0C75327B-6780-00F4-D93F-1249E6978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4520" y="275074"/>
            <a:ext cx="1060325" cy="1060325"/>
          </a:xfrm>
          <a:prstGeom prst="ellipse">
            <a:avLst/>
          </a:prstGeom>
        </p:spPr>
      </p:pic>
      <p:pic>
        <p:nvPicPr>
          <p:cNvPr id="17" name="图片 16">
            <a:extLst>
              <a:ext uri="{FF2B5EF4-FFF2-40B4-BE49-F238E27FC236}">
                <a16:creationId xmlns:a16="http://schemas.microsoft.com/office/drawing/2014/main" id="{8200845A-8741-F371-6C19-8807E381F91F}"/>
              </a:ext>
            </a:extLst>
          </p:cNvPr>
          <p:cNvPicPr>
            <a:picLocks noChangeAspect="1"/>
          </p:cNvPicPr>
          <p:nvPr/>
        </p:nvPicPr>
        <p:blipFill rotWithShape="1">
          <a:blip r:embed="rId3"/>
          <a:srcRect l="28954" r="8522" b="53573"/>
          <a:stretch/>
        </p:blipFill>
        <p:spPr>
          <a:xfrm>
            <a:off x="-1" y="6421639"/>
            <a:ext cx="12192001" cy="436361"/>
          </a:xfrm>
          <a:prstGeom prst="rect">
            <a:avLst/>
          </a:prstGeom>
        </p:spPr>
      </p:pic>
      <p:grpSp>
        <p:nvGrpSpPr>
          <p:cNvPr id="5" name="组合 4">
            <a:extLst>
              <a:ext uri="{FF2B5EF4-FFF2-40B4-BE49-F238E27FC236}">
                <a16:creationId xmlns:a16="http://schemas.microsoft.com/office/drawing/2014/main" id="{1AAF5A19-FA83-04F7-8E33-3CCB161AA5F9}"/>
              </a:ext>
            </a:extLst>
          </p:cNvPr>
          <p:cNvGrpSpPr/>
          <p:nvPr/>
        </p:nvGrpSpPr>
        <p:grpSpPr>
          <a:xfrm>
            <a:off x="306982" y="604230"/>
            <a:ext cx="492974" cy="728072"/>
            <a:chOff x="388769" y="608776"/>
            <a:chExt cx="382553" cy="728072"/>
          </a:xfrm>
          <a:effectLst>
            <a:outerShdw blurRad="50800" dist="38100" dir="2700000" sx="97000" sy="97000" algn="tl" rotWithShape="0">
              <a:prstClr val="black">
                <a:alpha val="40000"/>
              </a:prstClr>
            </a:outerShdw>
          </a:effectLst>
        </p:grpSpPr>
        <p:sp>
          <p:nvSpPr>
            <p:cNvPr id="6" name="平行四边形 5">
              <a:extLst>
                <a:ext uri="{FF2B5EF4-FFF2-40B4-BE49-F238E27FC236}">
                  <a16:creationId xmlns:a16="http://schemas.microsoft.com/office/drawing/2014/main" id="{08B69A81-A66B-6653-8748-654DDAB78245}"/>
                </a:ext>
              </a:extLst>
            </p:cNvPr>
            <p:cNvSpPr/>
            <p:nvPr userDrawn="1"/>
          </p:nvSpPr>
          <p:spPr>
            <a:xfrm>
              <a:off x="475574" y="705911"/>
              <a:ext cx="208943" cy="533802"/>
            </a:xfrm>
            <a:prstGeom prst="parallelogram">
              <a:avLst>
                <a:gd name="adj" fmla="val 64583"/>
              </a:avLst>
            </a:prstGeom>
            <a:solidFill>
              <a:srgbClr val="F7621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a:extLst>
                <a:ext uri="{FF2B5EF4-FFF2-40B4-BE49-F238E27FC236}">
                  <a16:creationId xmlns:a16="http://schemas.microsoft.com/office/drawing/2014/main" id="{F21EF08F-4A26-E31F-FB4D-9A7724ECF746}"/>
                </a:ext>
              </a:extLst>
            </p:cNvPr>
            <p:cNvSpPr/>
            <p:nvPr userDrawn="1"/>
          </p:nvSpPr>
          <p:spPr>
            <a:xfrm>
              <a:off x="388769" y="608776"/>
              <a:ext cx="208943" cy="533802"/>
            </a:xfrm>
            <a:prstGeom prst="parallelogram">
              <a:avLst>
                <a:gd name="adj" fmla="val 64583"/>
              </a:avLst>
            </a:prstGeom>
            <a:solidFill>
              <a:srgbClr val="FA986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a:extLst>
                <a:ext uri="{FF2B5EF4-FFF2-40B4-BE49-F238E27FC236}">
                  <a16:creationId xmlns:a16="http://schemas.microsoft.com/office/drawing/2014/main" id="{23E379D3-65CB-764E-6656-37400A8565B5}"/>
                </a:ext>
              </a:extLst>
            </p:cNvPr>
            <p:cNvSpPr/>
            <p:nvPr userDrawn="1"/>
          </p:nvSpPr>
          <p:spPr>
            <a:xfrm>
              <a:off x="562379" y="803046"/>
              <a:ext cx="208943" cy="533802"/>
            </a:xfrm>
            <a:prstGeom prst="parallelogram">
              <a:avLst>
                <a:gd name="adj" fmla="val 64583"/>
              </a:avLst>
            </a:prstGeom>
            <a:solidFill>
              <a:srgbClr val="C1490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116231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B26F46-9922-0C27-BC78-89582562A446}"/>
              </a:ext>
            </a:extLst>
          </p:cNvPr>
          <p:cNvSpPr>
            <a:spLocks noGrp="1"/>
          </p:cNvSpPr>
          <p:nvPr>
            <p:ph type="title"/>
          </p:nvPr>
        </p:nvSpPr>
        <p:spPr>
          <a:xfrm>
            <a:off x="839788" y="365125"/>
            <a:ext cx="10515600" cy="1325563"/>
          </a:xfrm>
        </p:spPr>
        <p:txBody>
          <a:bodyPr/>
          <a:lstStyle>
            <a:lvl1pPr>
              <a:defRPr>
                <a:latin typeface="思源黑体 CN Normal" panose="020B0400000000000000" pitchFamily="34" charset="-122"/>
                <a:ea typeface="思源黑体 CN Normal" panose="020B0400000000000000" pitchFamily="34" charset="-122"/>
              </a:defRPr>
            </a:lvl1pPr>
          </a:lstStyle>
          <a:p>
            <a:r>
              <a:rPr lang="zh-CN" altLang="en-US"/>
              <a:t>单击此处编辑母版标题样式</a:t>
            </a:r>
            <a:endParaRPr lang="zh-CN" altLang="en-US" dirty="0"/>
          </a:p>
        </p:txBody>
      </p:sp>
      <p:sp>
        <p:nvSpPr>
          <p:cNvPr id="3" name="文本占位符 2">
            <a:extLst>
              <a:ext uri="{FF2B5EF4-FFF2-40B4-BE49-F238E27FC236}">
                <a16:creationId xmlns:a16="http://schemas.microsoft.com/office/drawing/2014/main" id="{201E2A77-D311-DE1C-69F9-CA44B365C3D5}"/>
              </a:ext>
            </a:extLst>
          </p:cNvPr>
          <p:cNvSpPr>
            <a:spLocks noGrp="1"/>
          </p:cNvSpPr>
          <p:nvPr>
            <p:ph type="body" idx="1"/>
          </p:nvPr>
        </p:nvSpPr>
        <p:spPr>
          <a:xfrm>
            <a:off x="839788" y="1681163"/>
            <a:ext cx="5157787" cy="473640"/>
          </a:xfrm>
        </p:spPr>
        <p:txBody>
          <a:bodyPr anchor="b"/>
          <a:lstStyle>
            <a:lvl1pPr marL="0" indent="0" algn="l">
              <a:buNone/>
              <a:defRPr sz="2400" b="1">
                <a:latin typeface="思源黑体 CN Normal" panose="020B0400000000000000" pitchFamily="34" charset="-122"/>
                <a:ea typeface="思源黑体 CN Normal" panose="020B0400000000000000"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BB6ADCB-A52A-DA3B-073B-A72AEA48E0D2}"/>
              </a:ext>
            </a:extLst>
          </p:cNvPr>
          <p:cNvSpPr>
            <a:spLocks noGrp="1"/>
          </p:cNvSpPr>
          <p:nvPr>
            <p:ph sz="half" idx="2"/>
          </p:nvPr>
        </p:nvSpPr>
        <p:spPr>
          <a:xfrm>
            <a:off x="839788" y="2149786"/>
            <a:ext cx="5157787" cy="4039877"/>
          </a:xfrm>
        </p:spPr>
        <p:txBody>
          <a:bodyPr/>
          <a:lstStyle>
            <a:lvl1pPr>
              <a:defRPr>
                <a:latin typeface="思源黑体 CN Normal" panose="020B0400000000000000" pitchFamily="34" charset="-122"/>
                <a:ea typeface="思源黑体 CN Normal" panose="020B0400000000000000" pitchFamily="34" charset="-122"/>
              </a:defRPr>
            </a:lvl1pPr>
            <a:lvl2pPr>
              <a:defRPr>
                <a:latin typeface="思源黑体 CN Normal" panose="020B0400000000000000" pitchFamily="34" charset="-122"/>
                <a:ea typeface="思源黑体 CN Normal" panose="020B0400000000000000" pitchFamily="34" charset="-122"/>
              </a:defRPr>
            </a:lvl2pPr>
            <a:lvl3pPr>
              <a:defRPr>
                <a:latin typeface="思源黑体 CN Normal" panose="020B0400000000000000" pitchFamily="34" charset="-122"/>
                <a:ea typeface="思源黑体 CN Normal" panose="020B0400000000000000" pitchFamily="34" charset="-122"/>
              </a:defRPr>
            </a:lvl3pPr>
            <a:lvl4pPr>
              <a:defRPr>
                <a:latin typeface="思源黑体 CN Normal" panose="020B0400000000000000" pitchFamily="34" charset="-122"/>
                <a:ea typeface="思源黑体 CN Normal" panose="020B0400000000000000" pitchFamily="34" charset="-122"/>
              </a:defRPr>
            </a:lvl4pPr>
            <a:lvl5pPr>
              <a:defRPr>
                <a:latin typeface="思源黑体 CN Normal" panose="020B0400000000000000" pitchFamily="34" charset="-122"/>
                <a:ea typeface="思源黑体 CN Normal" panose="020B0400000000000000"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5" name="文本占位符 4">
            <a:extLst>
              <a:ext uri="{FF2B5EF4-FFF2-40B4-BE49-F238E27FC236}">
                <a16:creationId xmlns:a16="http://schemas.microsoft.com/office/drawing/2014/main" id="{8A841DDB-A922-7C1B-4BC9-9194A2CB4729}"/>
              </a:ext>
            </a:extLst>
          </p:cNvPr>
          <p:cNvSpPr>
            <a:spLocks noGrp="1"/>
          </p:cNvSpPr>
          <p:nvPr>
            <p:ph type="body" sz="quarter" idx="3"/>
          </p:nvPr>
        </p:nvSpPr>
        <p:spPr>
          <a:xfrm>
            <a:off x="6172200" y="1681163"/>
            <a:ext cx="5183188" cy="468623"/>
          </a:xfrm>
        </p:spPr>
        <p:txBody>
          <a:bodyPr anchor="b"/>
          <a:lstStyle>
            <a:lvl1pPr marL="0" indent="0">
              <a:buNone/>
              <a:defRPr sz="2400" b="1">
                <a:latin typeface="思源黑体 CN Normal" panose="020B0400000000000000" pitchFamily="34" charset="-122"/>
                <a:ea typeface="思源黑体 CN Normal" panose="020B0400000000000000"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F0A1F90-3094-574C-DB06-F52A99B77D25}"/>
              </a:ext>
            </a:extLst>
          </p:cNvPr>
          <p:cNvSpPr>
            <a:spLocks noGrp="1"/>
          </p:cNvSpPr>
          <p:nvPr>
            <p:ph sz="quarter" idx="4"/>
          </p:nvPr>
        </p:nvSpPr>
        <p:spPr>
          <a:xfrm>
            <a:off x="6172200" y="2149786"/>
            <a:ext cx="5183188" cy="4039877"/>
          </a:xfrm>
        </p:spPr>
        <p:txBody>
          <a:bodyPr/>
          <a:lstStyle>
            <a:lvl1pPr>
              <a:defRPr>
                <a:latin typeface="思源黑体 CN Normal" panose="020B0400000000000000" pitchFamily="34" charset="-122"/>
                <a:ea typeface="思源黑体 CN Normal" panose="020B0400000000000000" pitchFamily="34" charset="-122"/>
              </a:defRPr>
            </a:lvl1pPr>
            <a:lvl2pPr>
              <a:defRPr>
                <a:latin typeface="思源黑体 CN Normal" panose="020B0400000000000000" pitchFamily="34" charset="-122"/>
                <a:ea typeface="思源黑体 CN Normal" panose="020B0400000000000000" pitchFamily="34" charset="-122"/>
              </a:defRPr>
            </a:lvl2pPr>
            <a:lvl3pPr>
              <a:defRPr>
                <a:latin typeface="思源黑体 CN Normal" panose="020B0400000000000000" pitchFamily="34" charset="-122"/>
                <a:ea typeface="思源黑体 CN Normal" panose="020B0400000000000000" pitchFamily="34" charset="-122"/>
              </a:defRPr>
            </a:lvl3pPr>
            <a:lvl4pPr>
              <a:defRPr>
                <a:latin typeface="思源黑体 CN Normal" panose="020B0400000000000000" pitchFamily="34" charset="-122"/>
                <a:ea typeface="思源黑体 CN Normal" panose="020B0400000000000000" pitchFamily="34" charset="-122"/>
              </a:defRPr>
            </a:lvl4pPr>
            <a:lvl5pPr>
              <a:defRPr>
                <a:latin typeface="思源黑体 CN Normal" panose="020B0400000000000000" pitchFamily="34" charset="-122"/>
                <a:ea typeface="思源黑体 CN Normal" panose="020B0400000000000000"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pic>
        <p:nvPicPr>
          <p:cNvPr id="10" name="图片 9">
            <a:extLst>
              <a:ext uri="{FF2B5EF4-FFF2-40B4-BE49-F238E27FC236}">
                <a16:creationId xmlns:a16="http://schemas.microsoft.com/office/drawing/2014/main" id="{59802193-5D10-1B39-8FC5-4D4C17251DA2}"/>
              </a:ext>
            </a:extLst>
          </p:cNvPr>
          <p:cNvPicPr>
            <a:picLocks noChangeAspect="1"/>
          </p:cNvPicPr>
          <p:nvPr/>
        </p:nvPicPr>
        <p:blipFill rotWithShape="1">
          <a:blip r:embed="rId2"/>
          <a:srcRect l="28954" r="8522" b="53573"/>
          <a:stretch/>
        </p:blipFill>
        <p:spPr>
          <a:xfrm>
            <a:off x="-1" y="6421639"/>
            <a:ext cx="12192001" cy="436361"/>
          </a:xfrm>
          <a:prstGeom prst="rect">
            <a:avLst/>
          </a:prstGeom>
        </p:spPr>
      </p:pic>
      <p:grpSp>
        <p:nvGrpSpPr>
          <p:cNvPr id="11" name="组合 10">
            <a:extLst>
              <a:ext uri="{FF2B5EF4-FFF2-40B4-BE49-F238E27FC236}">
                <a16:creationId xmlns:a16="http://schemas.microsoft.com/office/drawing/2014/main" id="{D4475A3A-2816-57D8-F45C-3166EFED0DED}"/>
              </a:ext>
            </a:extLst>
          </p:cNvPr>
          <p:cNvGrpSpPr/>
          <p:nvPr/>
        </p:nvGrpSpPr>
        <p:grpSpPr>
          <a:xfrm>
            <a:off x="0" y="2272"/>
            <a:ext cx="12195336" cy="144000"/>
            <a:chOff x="0" y="9096"/>
            <a:chExt cx="12195336" cy="144000"/>
          </a:xfrm>
        </p:grpSpPr>
        <p:sp>
          <p:nvSpPr>
            <p:cNvPr id="12" name="矩形 11">
              <a:extLst>
                <a:ext uri="{FF2B5EF4-FFF2-40B4-BE49-F238E27FC236}">
                  <a16:creationId xmlns:a16="http://schemas.microsoft.com/office/drawing/2014/main" id="{BD91A367-5437-D7BA-1712-9CBCFC3AC12B}"/>
                </a:ext>
              </a:extLst>
            </p:cNvPr>
            <p:cNvSpPr/>
            <p:nvPr/>
          </p:nvSpPr>
          <p:spPr>
            <a:xfrm>
              <a:off x="0" y="9096"/>
              <a:ext cx="11863242" cy="144000"/>
            </a:xfrm>
            <a:prstGeom prst="rect">
              <a:avLst/>
            </a:prstGeom>
            <a:solidFill>
              <a:srgbClr val="F7621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565CB734-285D-6D2E-D531-A4898FC4E249}"/>
                </a:ext>
              </a:extLst>
            </p:cNvPr>
            <p:cNvSpPr/>
            <p:nvPr/>
          </p:nvSpPr>
          <p:spPr>
            <a:xfrm flipV="1">
              <a:off x="11928797" y="9096"/>
              <a:ext cx="100491" cy="144000"/>
            </a:xfrm>
            <a:prstGeom prst="rect">
              <a:avLst/>
            </a:prstGeom>
            <a:solidFill>
              <a:srgbClr val="FA986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14CDBF54-439C-B3C4-CE23-C6E80648AFE8}"/>
                </a:ext>
              </a:extLst>
            </p:cNvPr>
            <p:cNvSpPr/>
            <p:nvPr/>
          </p:nvSpPr>
          <p:spPr>
            <a:xfrm flipV="1">
              <a:off x="12094845" y="9096"/>
              <a:ext cx="100491" cy="144000"/>
            </a:xfrm>
            <a:prstGeom prst="rect">
              <a:avLst/>
            </a:prstGeom>
            <a:solidFill>
              <a:srgbClr val="C1490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5" name="图片 14">
            <a:extLst>
              <a:ext uri="{FF2B5EF4-FFF2-40B4-BE49-F238E27FC236}">
                <a16:creationId xmlns:a16="http://schemas.microsoft.com/office/drawing/2014/main" id="{94EA0E3B-E87D-6B82-E3C9-77435CF160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4520" y="275074"/>
            <a:ext cx="1060325" cy="1060325"/>
          </a:xfrm>
          <a:prstGeom prst="ellipse">
            <a:avLst/>
          </a:prstGeom>
        </p:spPr>
      </p:pic>
      <p:grpSp>
        <p:nvGrpSpPr>
          <p:cNvPr id="7" name="组合 6">
            <a:extLst>
              <a:ext uri="{FF2B5EF4-FFF2-40B4-BE49-F238E27FC236}">
                <a16:creationId xmlns:a16="http://schemas.microsoft.com/office/drawing/2014/main" id="{617D86BF-8E57-73B0-52DF-9BC0149413E6}"/>
              </a:ext>
            </a:extLst>
          </p:cNvPr>
          <p:cNvGrpSpPr/>
          <p:nvPr/>
        </p:nvGrpSpPr>
        <p:grpSpPr>
          <a:xfrm>
            <a:off x="306982" y="604230"/>
            <a:ext cx="492974" cy="728072"/>
            <a:chOff x="388769" y="608776"/>
            <a:chExt cx="382553" cy="728072"/>
          </a:xfrm>
          <a:effectLst>
            <a:outerShdw blurRad="50800" dist="38100" dir="2700000" sx="97000" sy="97000" algn="tl" rotWithShape="0">
              <a:prstClr val="black">
                <a:alpha val="40000"/>
              </a:prstClr>
            </a:outerShdw>
          </a:effectLst>
        </p:grpSpPr>
        <p:sp>
          <p:nvSpPr>
            <p:cNvPr id="8" name="平行四边形 7">
              <a:extLst>
                <a:ext uri="{FF2B5EF4-FFF2-40B4-BE49-F238E27FC236}">
                  <a16:creationId xmlns:a16="http://schemas.microsoft.com/office/drawing/2014/main" id="{BEBF7377-7091-88C4-30FC-10C617F6FCAC}"/>
                </a:ext>
              </a:extLst>
            </p:cNvPr>
            <p:cNvSpPr/>
            <p:nvPr userDrawn="1"/>
          </p:nvSpPr>
          <p:spPr>
            <a:xfrm>
              <a:off x="475574" y="705911"/>
              <a:ext cx="208943" cy="533802"/>
            </a:xfrm>
            <a:prstGeom prst="parallelogram">
              <a:avLst>
                <a:gd name="adj" fmla="val 64583"/>
              </a:avLst>
            </a:prstGeom>
            <a:solidFill>
              <a:srgbClr val="F7621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平行四边形 8">
              <a:extLst>
                <a:ext uri="{FF2B5EF4-FFF2-40B4-BE49-F238E27FC236}">
                  <a16:creationId xmlns:a16="http://schemas.microsoft.com/office/drawing/2014/main" id="{AD13BA30-F5BE-6A51-A97D-14F70C48694A}"/>
                </a:ext>
              </a:extLst>
            </p:cNvPr>
            <p:cNvSpPr/>
            <p:nvPr userDrawn="1"/>
          </p:nvSpPr>
          <p:spPr>
            <a:xfrm>
              <a:off x="388769" y="608776"/>
              <a:ext cx="208943" cy="533802"/>
            </a:xfrm>
            <a:prstGeom prst="parallelogram">
              <a:avLst>
                <a:gd name="adj" fmla="val 64583"/>
              </a:avLst>
            </a:prstGeom>
            <a:solidFill>
              <a:srgbClr val="FA986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a:extLst>
                <a:ext uri="{FF2B5EF4-FFF2-40B4-BE49-F238E27FC236}">
                  <a16:creationId xmlns:a16="http://schemas.microsoft.com/office/drawing/2014/main" id="{D1239C0E-7267-114C-E924-06F32F017915}"/>
                </a:ext>
              </a:extLst>
            </p:cNvPr>
            <p:cNvSpPr/>
            <p:nvPr userDrawn="1"/>
          </p:nvSpPr>
          <p:spPr>
            <a:xfrm>
              <a:off x="562379" y="803046"/>
              <a:ext cx="208943" cy="533802"/>
            </a:xfrm>
            <a:prstGeom prst="parallelogram">
              <a:avLst>
                <a:gd name="adj" fmla="val 64583"/>
              </a:avLst>
            </a:prstGeom>
            <a:solidFill>
              <a:srgbClr val="C1490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998165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1DD87A4-43E8-158A-C0B7-A12F7D307044}"/>
              </a:ext>
            </a:extLst>
          </p:cNvPr>
          <p:cNvPicPr>
            <a:picLocks noChangeAspect="1"/>
          </p:cNvPicPr>
          <p:nvPr/>
        </p:nvPicPr>
        <p:blipFill rotWithShape="1">
          <a:blip r:embed="rId2"/>
          <a:srcRect l="28954" r="8522" b="53573"/>
          <a:stretch/>
        </p:blipFill>
        <p:spPr>
          <a:xfrm>
            <a:off x="-1" y="6421639"/>
            <a:ext cx="12192001" cy="436361"/>
          </a:xfrm>
          <a:prstGeom prst="rect">
            <a:avLst/>
          </a:prstGeom>
        </p:spPr>
      </p:pic>
      <p:grpSp>
        <p:nvGrpSpPr>
          <p:cNvPr id="6" name="组合 5">
            <a:extLst>
              <a:ext uri="{FF2B5EF4-FFF2-40B4-BE49-F238E27FC236}">
                <a16:creationId xmlns:a16="http://schemas.microsoft.com/office/drawing/2014/main" id="{6C6F20D2-F3B2-118B-5FD1-7ED03CFE58EF}"/>
              </a:ext>
            </a:extLst>
          </p:cNvPr>
          <p:cNvGrpSpPr/>
          <p:nvPr/>
        </p:nvGrpSpPr>
        <p:grpSpPr>
          <a:xfrm>
            <a:off x="0" y="2272"/>
            <a:ext cx="12195336" cy="144000"/>
            <a:chOff x="0" y="9096"/>
            <a:chExt cx="12195336" cy="144000"/>
          </a:xfrm>
        </p:grpSpPr>
        <p:sp>
          <p:nvSpPr>
            <p:cNvPr id="7" name="矩形 6">
              <a:extLst>
                <a:ext uri="{FF2B5EF4-FFF2-40B4-BE49-F238E27FC236}">
                  <a16:creationId xmlns:a16="http://schemas.microsoft.com/office/drawing/2014/main" id="{35C0A208-C122-4BED-739D-72DE64E6D2E9}"/>
                </a:ext>
              </a:extLst>
            </p:cNvPr>
            <p:cNvSpPr/>
            <p:nvPr/>
          </p:nvSpPr>
          <p:spPr>
            <a:xfrm>
              <a:off x="0" y="9096"/>
              <a:ext cx="11863242" cy="144000"/>
            </a:xfrm>
            <a:prstGeom prst="rect">
              <a:avLst/>
            </a:prstGeom>
            <a:solidFill>
              <a:srgbClr val="F7621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601E5503-1DCA-62C5-0181-A71E0362E10C}"/>
                </a:ext>
              </a:extLst>
            </p:cNvPr>
            <p:cNvSpPr/>
            <p:nvPr/>
          </p:nvSpPr>
          <p:spPr>
            <a:xfrm flipV="1">
              <a:off x="11928797" y="9096"/>
              <a:ext cx="100491" cy="144000"/>
            </a:xfrm>
            <a:prstGeom prst="rect">
              <a:avLst/>
            </a:prstGeom>
            <a:solidFill>
              <a:srgbClr val="FA986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AE6659DF-8A56-5F7B-B0DF-C5078C077393}"/>
                </a:ext>
              </a:extLst>
            </p:cNvPr>
            <p:cNvSpPr/>
            <p:nvPr/>
          </p:nvSpPr>
          <p:spPr>
            <a:xfrm flipV="1">
              <a:off x="12094845" y="9096"/>
              <a:ext cx="100491" cy="144000"/>
            </a:xfrm>
            <a:prstGeom prst="rect">
              <a:avLst/>
            </a:prstGeom>
            <a:solidFill>
              <a:srgbClr val="C1490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 name="图片 9">
            <a:extLst>
              <a:ext uri="{FF2B5EF4-FFF2-40B4-BE49-F238E27FC236}">
                <a16:creationId xmlns:a16="http://schemas.microsoft.com/office/drawing/2014/main" id="{CD0A3455-1B99-EB33-253F-AEA8FAFA61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4520" y="275074"/>
            <a:ext cx="1060325" cy="1060325"/>
          </a:xfrm>
          <a:prstGeom prst="ellipse">
            <a:avLst/>
          </a:prstGeom>
        </p:spPr>
      </p:pic>
    </p:spTree>
    <p:extLst>
      <p:ext uri="{BB962C8B-B14F-4D97-AF65-F5344CB8AC3E}">
        <p14:creationId xmlns:p14="http://schemas.microsoft.com/office/powerpoint/2010/main" val="533514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2_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D8734A-56BA-672D-3735-DBCCF24E477E}"/>
              </a:ext>
            </a:extLst>
          </p:cNvPr>
          <p:cNvSpPr>
            <a:spLocks noGrp="1"/>
          </p:cNvSpPr>
          <p:nvPr>
            <p:ph type="ctrTitle"/>
          </p:nvPr>
        </p:nvSpPr>
        <p:spPr>
          <a:xfrm>
            <a:off x="1524000" y="1122363"/>
            <a:ext cx="9144000" cy="2387600"/>
          </a:xfrm>
        </p:spPr>
        <p:txBody>
          <a:bodyPr anchor="b"/>
          <a:lstStyle>
            <a:lvl1pPr algn="ctr">
              <a:defRPr sz="6000">
                <a:latin typeface="思源黑体 CN Heavy" panose="020B0A00000000000000" pitchFamily="34" charset="-122"/>
                <a:ea typeface="思源黑体 CN Heavy" panose="020B0A00000000000000" pitchFamily="34" charset="-122"/>
              </a:defRPr>
            </a:lvl1pPr>
          </a:lstStyle>
          <a:p>
            <a:r>
              <a:rPr lang="zh-CN" altLang="en-US"/>
              <a:t>单击此处编辑母版标题样式</a:t>
            </a:r>
            <a:endParaRPr lang="zh-CN" altLang="en-US" dirty="0"/>
          </a:p>
        </p:txBody>
      </p:sp>
      <p:sp>
        <p:nvSpPr>
          <p:cNvPr id="3" name="副标题 2">
            <a:extLst>
              <a:ext uri="{FF2B5EF4-FFF2-40B4-BE49-F238E27FC236}">
                <a16:creationId xmlns:a16="http://schemas.microsoft.com/office/drawing/2014/main" id="{E35BD4FB-F575-33FF-7F8C-2E5CF6E647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3FB5122-98BA-4C8E-53A1-635BEE7AE4CA}"/>
              </a:ext>
            </a:extLst>
          </p:cNvPr>
          <p:cNvSpPr>
            <a:spLocks noGrp="1"/>
          </p:cNvSpPr>
          <p:nvPr>
            <p:ph type="dt" sz="half" idx="10"/>
          </p:nvPr>
        </p:nvSpPr>
        <p:spPr/>
        <p:txBody>
          <a:bodyPr/>
          <a:lstStyle/>
          <a:p>
            <a:fld id="{02363E64-D158-4555-A415-65CA02BEDE6E}" type="datetimeFigureOut">
              <a:rPr lang="zh-CN" altLang="en-US" smtClean="0"/>
              <a:t>2025/1/21</a:t>
            </a:fld>
            <a:endParaRPr lang="zh-CN" altLang="en-US"/>
          </a:p>
        </p:txBody>
      </p:sp>
      <p:sp>
        <p:nvSpPr>
          <p:cNvPr id="5" name="页脚占位符 4">
            <a:extLst>
              <a:ext uri="{FF2B5EF4-FFF2-40B4-BE49-F238E27FC236}">
                <a16:creationId xmlns:a16="http://schemas.microsoft.com/office/drawing/2014/main" id="{588F9663-2581-F2F0-590F-C3D30E0B33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EDB360D-12DB-76DB-BC2E-FB83541F977F}"/>
              </a:ext>
            </a:extLst>
          </p:cNvPr>
          <p:cNvSpPr>
            <a:spLocks noGrp="1"/>
          </p:cNvSpPr>
          <p:nvPr>
            <p:ph type="sldNum" sz="quarter" idx="12"/>
          </p:nvPr>
        </p:nvSpPr>
        <p:spPr/>
        <p:txBody>
          <a:bodyPr/>
          <a:lstStyle/>
          <a:p>
            <a:fld id="{AF2C9756-E952-48A0-A1D4-E23C4B18FEF4}" type="slidenum">
              <a:rPr lang="zh-CN" altLang="en-US" smtClean="0"/>
              <a:t>‹#›</a:t>
            </a:fld>
            <a:endParaRPr lang="zh-CN" altLang="en-US"/>
          </a:p>
        </p:txBody>
      </p:sp>
    </p:spTree>
    <p:extLst>
      <p:ext uri="{BB962C8B-B14F-4D97-AF65-F5344CB8AC3E}">
        <p14:creationId xmlns:p14="http://schemas.microsoft.com/office/powerpoint/2010/main" val="1460419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0C9AFD-EC47-5B48-B355-524771EFBCFA}"/>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23F70947-A68B-A545-A9FA-73D8E1BA7A9B}"/>
              </a:ext>
            </a:extLst>
          </p:cNvPr>
          <p:cNvSpPr>
            <a:spLocks noGrp="1"/>
          </p:cNvSpPr>
          <p:nvPr>
            <p:ph type="dt" sz="half" idx="10"/>
          </p:nvPr>
        </p:nvSpPr>
        <p:spPr/>
        <p:txBody>
          <a:bodyPr/>
          <a:lstStyle/>
          <a:p>
            <a:fld id="{DA386F2B-DB7E-FE4B-B0E2-D9403763C51E}" type="datetimeFigureOut">
              <a:rPr kumimoji="1" lang="zh-CN" altLang="en-US" smtClean="0"/>
              <a:t>2025/1/21</a:t>
            </a:fld>
            <a:endParaRPr kumimoji="1" lang="zh-CN" altLang="en-US"/>
          </a:p>
        </p:txBody>
      </p:sp>
      <p:sp>
        <p:nvSpPr>
          <p:cNvPr id="4" name="页脚占位符 3">
            <a:extLst>
              <a:ext uri="{FF2B5EF4-FFF2-40B4-BE49-F238E27FC236}">
                <a16:creationId xmlns:a16="http://schemas.microsoft.com/office/drawing/2014/main" id="{9F17A07C-0FC8-AB40-B18D-A285E135B565}"/>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5FA3AFC2-6A89-F34C-B988-9B9980233DF7}"/>
              </a:ext>
            </a:extLst>
          </p:cNvPr>
          <p:cNvSpPr>
            <a:spLocks noGrp="1"/>
          </p:cNvSpPr>
          <p:nvPr>
            <p:ph type="sldNum" sz="quarter" idx="12"/>
          </p:nvPr>
        </p:nvSpPr>
        <p:spPr/>
        <p:txBody>
          <a:bodyPr/>
          <a:lstStyle/>
          <a:p>
            <a:fld id="{A48151C7-B9DE-2E47-869D-9CEA54756703}" type="slidenum">
              <a:rPr kumimoji="1" lang="zh-CN" altLang="en-US" smtClean="0"/>
              <a:t>‹#›</a:t>
            </a:fld>
            <a:endParaRPr kumimoji="1" lang="zh-CN" altLang="en-US"/>
          </a:p>
        </p:txBody>
      </p:sp>
    </p:spTree>
    <p:extLst>
      <p:ext uri="{BB962C8B-B14F-4D97-AF65-F5344CB8AC3E}">
        <p14:creationId xmlns:p14="http://schemas.microsoft.com/office/powerpoint/2010/main" val="3948724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CAB850B-7E1C-FE24-62F4-2877D0E747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42CCE7DD-210F-14CA-5982-DAE44EDCA8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26624082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algn="l" defTabSz="914400" rtl="0" eaLnBrk="1" latinLnBrk="0" hangingPunct="1">
        <a:lnSpc>
          <a:spcPct val="90000"/>
        </a:lnSpc>
        <a:spcBef>
          <a:spcPct val="0"/>
        </a:spcBef>
        <a:buNone/>
        <a:defRPr sz="4400" kern="1200">
          <a:solidFill>
            <a:srgbClr val="F76212"/>
          </a:solidFill>
          <a:latin typeface="思源黑体 CN Normal" panose="020B0400000000000000" pitchFamily="34" charset="-122"/>
          <a:ea typeface="思源黑体 CN Normal" panose="020B0400000000000000" pitchFamily="34" charset="-122"/>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思源黑体 CN Normal" panose="020B0400000000000000" pitchFamily="34" charset="-122"/>
          <a:ea typeface="思源黑体 CN Normal" panose="020B0400000000000000" pitchFamily="34" charset="-122"/>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思源黑体 CN Normal" panose="020B0400000000000000" pitchFamily="34" charset="-122"/>
          <a:ea typeface="思源黑体 CN Normal" panose="020B0400000000000000" pitchFamily="34" charset="-122"/>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思源黑体 CN Normal" panose="020B0400000000000000" pitchFamily="34" charset="-122"/>
          <a:ea typeface="思源黑体 CN Normal" panose="020B0400000000000000" pitchFamily="34" charset="-122"/>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思源黑体 CN Normal" panose="020B0400000000000000" pitchFamily="34" charset="-122"/>
          <a:ea typeface="思源黑体 CN Normal" panose="020B0400000000000000" pitchFamily="34" charset="-122"/>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思源黑体 CN Normal" panose="020B0400000000000000" pitchFamily="34" charset="-122"/>
          <a:ea typeface="思源黑体 CN Normal" panose="020B0400000000000000"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3.png"/><Relationship Id="rId16"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3.xml"/><Relationship Id="rId5" Type="http://schemas.openxmlformats.org/officeDocument/2006/relationships/image" Target="../media/image24.svg"/><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9B9EB8-2665-5AD0-6692-01DC9684B9C1}"/>
              </a:ext>
            </a:extLst>
          </p:cNvPr>
          <p:cNvSpPr>
            <a:spLocks noGrp="1"/>
          </p:cNvSpPr>
          <p:nvPr>
            <p:ph type="ctrTitle"/>
          </p:nvPr>
        </p:nvSpPr>
        <p:spPr>
          <a:xfrm>
            <a:off x="1524000" y="2912593"/>
            <a:ext cx="9144000" cy="1032813"/>
          </a:xfrm>
        </p:spPr>
        <p:txBody>
          <a:bodyPr>
            <a:normAutofit/>
          </a:bodyPr>
          <a:lstStyle/>
          <a:p>
            <a:r>
              <a:rPr lang="en-US" altLang="zh-CN" dirty="0" err="1">
                <a:latin typeface="思源黑体 CN Medium" panose="020B0600000000000000" pitchFamily="34" charset="-122"/>
                <a:ea typeface="思源黑体 CN Medium" panose="020B0600000000000000" pitchFamily="34" charset="-122"/>
              </a:rPr>
              <a:t>golang</a:t>
            </a:r>
            <a:r>
              <a:rPr lang="zh-CN" altLang="en-US" dirty="0">
                <a:latin typeface="思源黑体 CN Medium" panose="020B0600000000000000" pitchFamily="34" charset="-122"/>
                <a:ea typeface="思源黑体 CN Medium" panose="020B0600000000000000" pitchFamily="34" charset="-122"/>
              </a:rPr>
              <a:t>夯实基础</a:t>
            </a:r>
          </a:p>
        </p:txBody>
      </p:sp>
    </p:spTree>
    <p:extLst>
      <p:ext uri="{BB962C8B-B14F-4D97-AF65-F5344CB8AC3E}">
        <p14:creationId xmlns:p14="http://schemas.microsoft.com/office/powerpoint/2010/main" val="1135198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A82531-AEA6-6AFD-9277-7B8DAAE8C984}"/>
              </a:ext>
            </a:extLst>
          </p:cNvPr>
          <p:cNvSpPr>
            <a:spLocks noGrp="1"/>
          </p:cNvSpPr>
          <p:nvPr>
            <p:ph type="title"/>
          </p:nvPr>
        </p:nvSpPr>
        <p:spPr/>
        <p:txBody>
          <a:bodyPr/>
          <a:lstStyle/>
          <a:p>
            <a:r>
              <a:rPr lang="zh-CN" altLang="en-US" dirty="0"/>
              <a:t>切片</a:t>
            </a:r>
          </a:p>
        </p:txBody>
      </p:sp>
      <p:graphicFrame>
        <p:nvGraphicFramePr>
          <p:cNvPr id="4" name="表格 3">
            <a:extLst>
              <a:ext uri="{FF2B5EF4-FFF2-40B4-BE49-F238E27FC236}">
                <a16:creationId xmlns:a16="http://schemas.microsoft.com/office/drawing/2014/main" id="{D3CA5509-F7B8-3128-79C5-23742F37CED4}"/>
              </a:ext>
            </a:extLst>
          </p:cNvPr>
          <p:cNvGraphicFramePr>
            <a:graphicFrameLocks noGrp="1"/>
          </p:cNvGraphicFramePr>
          <p:nvPr>
            <p:extLst>
              <p:ext uri="{D42A27DB-BD31-4B8C-83A1-F6EECF244321}">
                <p14:modId xmlns:p14="http://schemas.microsoft.com/office/powerpoint/2010/main" val="86925255"/>
              </p:ext>
            </p:extLst>
          </p:nvPr>
        </p:nvGraphicFramePr>
        <p:xfrm>
          <a:off x="1392982" y="3186672"/>
          <a:ext cx="4407990" cy="554929"/>
        </p:xfrm>
        <a:graphic>
          <a:graphicData uri="http://schemas.openxmlformats.org/drawingml/2006/table">
            <a:tbl>
              <a:tblPr firstRow="1" bandRow="1">
                <a:tableStyleId>{5940675A-B579-460E-94D1-54222C63F5DA}</a:tableStyleId>
              </a:tblPr>
              <a:tblGrid>
                <a:gridCol w="881598">
                  <a:extLst>
                    <a:ext uri="{9D8B030D-6E8A-4147-A177-3AD203B41FA5}">
                      <a16:colId xmlns:a16="http://schemas.microsoft.com/office/drawing/2014/main" val="3798071898"/>
                    </a:ext>
                  </a:extLst>
                </a:gridCol>
                <a:gridCol w="881598">
                  <a:extLst>
                    <a:ext uri="{9D8B030D-6E8A-4147-A177-3AD203B41FA5}">
                      <a16:colId xmlns:a16="http://schemas.microsoft.com/office/drawing/2014/main" val="95913622"/>
                    </a:ext>
                  </a:extLst>
                </a:gridCol>
                <a:gridCol w="881598">
                  <a:extLst>
                    <a:ext uri="{9D8B030D-6E8A-4147-A177-3AD203B41FA5}">
                      <a16:colId xmlns:a16="http://schemas.microsoft.com/office/drawing/2014/main" val="729383078"/>
                    </a:ext>
                  </a:extLst>
                </a:gridCol>
                <a:gridCol w="881598">
                  <a:extLst>
                    <a:ext uri="{9D8B030D-6E8A-4147-A177-3AD203B41FA5}">
                      <a16:colId xmlns:a16="http://schemas.microsoft.com/office/drawing/2014/main" val="2971207221"/>
                    </a:ext>
                  </a:extLst>
                </a:gridCol>
                <a:gridCol w="881598">
                  <a:extLst>
                    <a:ext uri="{9D8B030D-6E8A-4147-A177-3AD203B41FA5}">
                      <a16:colId xmlns:a16="http://schemas.microsoft.com/office/drawing/2014/main" val="2865996805"/>
                    </a:ext>
                  </a:extLst>
                </a:gridCol>
              </a:tblGrid>
              <a:tr h="554929">
                <a:tc>
                  <a:txBody>
                    <a:bodyPr/>
                    <a:lstStyle/>
                    <a:p>
                      <a:pPr algn="ctr"/>
                      <a:r>
                        <a:rPr lang="en-US" altLang="zh-CN" sz="2400" b="0" i="0" dirty="0">
                          <a:solidFill>
                            <a:sysClr val="windowText" lastClr="000000"/>
                          </a:solidFill>
                          <a:latin typeface="思源黑体 CN Normal" panose="020B0400000000000000" pitchFamily="34" charset="-122"/>
                          <a:ea typeface="思源黑体 CN Normal" panose="020B0400000000000000" pitchFamily="34" charset="-122"/>
                        </a:rPr>
                        <a:t>2</a:t>
                      </a:r>
                      <a:endParaRPr lang="zh-CN" altLang="en-US" sz="2400" b="0" i="0" dirty="0">
                        <a:solidFill>
                          <a:sysClr val="windowText" lastClr="000000"/>
                        </a:solidFill>
                        <a:latin typeface="思源黑体 CN Normal" panose="020B0400000000000000" pitchFamily="34" charset="-122"/>
                        <a:ea typeface="思源黑体 CN Normal" panose="020B0400000000000000"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ysClr val="windowText" lastClr="000000"/>
                          </a:solidFill>
                          <a:latin typeface="思源黑体 CN Normal" panose="020B0400000000000000" pitchFamily="34" charset="-122"/>
                          <a:ea typeface="思源黑体 CN Normal" panose="020B0400000000000000" pitchFamily="34" charset="-122"/>
                        </a:rPr>
                        <a:t>9</a:t>
                      </a:r>
                      <a:endParaRPr lang="zh-CN" altLang="en-US" sz="2400" b="0" i="0" dirty="0">
                        <a:solidFill>
                          <a:sysClr val="windowText" lastClr="000000"/>
                        </a:solidFill>
                        <a:latin typeface="思源黑体 CN Normal" panose="020B0400000000000000" pitchFamily="34" charset="-122"/>
                        <a:ea typeface="思源黑体 CN Normal" panose="020B0400000000000000"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ysClr val="windowText" lastClr="000000"/>
                          </a:solidFill>
                          <a:latin typeface="思源黑体 CN Normal" panose="020B0400000000000000" pitchFamily="34" charset="-122"/>
                          <a:ea typeface="思源黑体 CN Normal" panose="020B0400000000000000" pitchFamily="34" charset="-122"/>
                        </a:rPr>
                        <a:t>7</a:t>
                      </a:r>
                      <a:endParaRPr lang="zh-CN" altLang="en-US" sz="2400" b="0" i="0" dirty="0">
                        <a:solidFill>
                          <a:sysClr val="windowText" lastClr="000000"/>
                        </a:solidFill>
                        <a:latin typeface="思源黑体 CN Normal" panose="020B0400000000000000" pitchFamily="34" charset="-122"/>
                        <a:ea typeface="思源黑体 CN Normal" panose="020B0400000000000000"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400" b="0" i="0" dirty="0">
                        <a:solidFill>
                          <a:sysClr val="windowText" lastClr="000000"/>
                        </a:solidFill>
                        <a:latin typeface="思源黑体 CN Normal" panose="020B0400000000000000" pitchFamily="34" charset="-122"/>
                        <a:ea typeface="思源黑体 CN Normal" panose="020B0400000000000000"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400" b="0" i="0" dirty="0">
                        <a:solidFill>
                          <a:sysClr val="windowText" lastClr="000000"/>
                        </a:solidFill>
                        <a:latin typeface="思源黑体 CN Normal" panose="020B0400000000000000" pitchFamily="34" charset="-122"/>
                        <a:ea typeface="思源黑体 CN Normal" panose="020B0400000000000000"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6660992"/>
                  </a:ext>
                </a:extLst>
              </a:tr>
            </a:tbl>
          </a:graphicData>
        </a:graphic>
      </p:graphicFrame>
      <p:cxnSp>
        <p:nvCxnSpPr>
          <p:cNvPr id="5" name="直线箭头连接符 5">
            <a:extLst>
              <a:ext uri="{FF2B5EF4-FFF2-40B4-BE49-F238E27FC236}">
                <a16:creationId xmlns:a16="http://schemas.microsoft.com/office/drawing/2014/main" id="{4B4044F4-F55F-624D-8F8A-E9BB5064A689}"/>
              </a:ext>
            </a:extLst>
          </p:cNvPr>
          <p:cNvCxnSpPr>
            <a:cxnSpLocks/>
          </p:cNvCxnSpPr>
          <p:nvPr/>
        </p:nvCxnSpPr>
        <p:spPr>
          <a:xfrm>
            <a:off x="1837119" y="2165586"/>
            <a:ext cx="0" cy="1021086"/>
          </a:xfrm>
          <a:prstGeom prst="straightConnector1">
            <a:avLst/>
          </a:prstGeom>
          <a:ln>
            <a:solidFill>
              <a:schemeClr val="tx1"/>
            </a:solidFill>
            <a:headEnd type="oval" w="med" len="med"/>
            <a:tailEnd type="triangle" w="med" len="med"/>
          </a:ln>
        </p:spPr>
        <p:style>
          <a:lnRef idx="3">
            <a:schemeClr val="dk1"/>
          </a:lnRef>
          <a:fillRef idx="0">
            <a:schemeClr val="dk1"/>
          </a:fillRef>
          <a:effectRef idx="2">
            <a:schemeClr val="dk1"/>
          </a:effectRef>
          <a:fontRef idx="minor">
            <a:schemeClr val="tx1"/>
          </a:fontRef>
        </p:style>
      </p:cxnSp>
      <p:graphicFrame>
        <p:nvGraphicFramePr>
          <p:cNvPr id="6" name="表格 5">
            <a:extLst>
              <a:ext uri="{FF2B5EF4-FFF2-40B4-BE49-F238E27FC236}">
                <a16:creationId xmlns:a16="http://schemas.microsoft.com/office/drawing/2014/main" id="{FA3D0679-FDEE-53BB-E601-5300B94DB9B9}"/>
              </a:ext>
            </a:extLst>
          </p:cNvPr>
          <p:cNvGraphicFramePr>
            <a:graphicFrameLocks noGrp="1"/>
          </p:cNvGraphicFramePr>
          <p:nvPr>
            <p:extLst>
              <p:ext uri="{D42A27DB-BD31-4B8C-83A1-F6EECF244321}">
                <p14:modId xmlns:p14="http://schemas.microsoft.com/office/powerpoint/2010/main" val="3033780194"/>
              </p:ext>
            </p:extLst>
          </p:nvPr>
        </p:nvGraphicFramePr>
        <p:xfrm>
          <a:off x="1392982" y="1851648"/>
          <a:ext cx="4407990" cy="554929"/>
        </p:xfrm>
        <a:graphic>
          <a:graphicData uri="http://schemas.openxmlformats.org/drawingml/2006/table">
            <a:tbl>
              <a:tblPr firstRow="1" bandRow="1">
                <a:tableStyleId>{5940675A-B579-460E-94D1-54222C63F5DA}</a:tableStyleId>
              </a:tblPr>
              <a:tblGrid>
                <a:gridCol w="881598">
                  <a:extLst>
                    <a:ext uri="{9D8B030D-6E8A-4147-A177-3AD203B41FA5}">
                      <a16:colId xmlns:a16="http://schemas.microsoft.com/office/drawing/2014/main" val="3798071898"/>
                    </a:ext>
                  </a:extLst>
                </a:gridCol>
                <a:gridCol w="1763196">
                  <a:extLst>
                    <a:ext uri="{9D8B030D-6E8A-4147-A177-3AD203B41FA5}">
                      <a16:colId xmlns:a16="http://schemas.microsoft.com/office/drawing/2014/main" val="95913622"/>
                    </a:ext>
                  </a:extLst>
                </a:gridCol>
                <a:gridCol w="1763196">
                  <a:extLst>
                    <a:ext uri="{9D8B030D-6E8A-4147-A177-3AD203B41FA5}">
                      <a16:colId xmlns:a16="http://schemas.microsoft.com/office/drawing/2014/main" val="2971207221"/>
                    </a:ext>
                  </a:extLst>
                </a:gridCol>
              </a:tblGrid>
              <a:tr h="554929">
                <a:tc>
                  <a:txBody>
                    <a:bodyPr/>
                    <a:lstStyle/>
                    <a:p>
                      <a:pPr algn="ctr"/>
                      <a:endParaRPr lang="zh-CN" altLang="en-US" sz="2400" b="0" i="0" dirty="0">
                        <a:solidFill>
                          <a:sysClr val="windowText" lastClr="000000"/>
                        </a:solidFill>
                        <a:latin typeface="思源黑体 CN Normal" panose="020B0400000000000000" pitchFamily="34" charset="-122"/>
                        <a:ea typeface="思源黑体 CN Normal" panose="020B0400000000000000"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400" dirty="0" err="1">
                          <a:solidFill>
                            <a:sysClr val="windowText" lastClr="000000"/>
                          </a:solidFill>
                          <a:latin typeface="思源黑体 CN Normal" panose="020B0400000000000000" pitchFamily="34" charset="-122"/>
                          <a:ea typeface="思源黑体 CN Normal" panose="020B0400000000000000" pitchFamily="34" charset="-122"/>
                        </a:rPr>
                        <a:t>len</a:t>
                      </a:r>
                      <a:r>
                        <a:rPr kumimoji="1" lang="en-US" altLang="zh-CN" sz="2400" dirty="0">
                          <a:solidFill>
                            <a:sysClr val="windowText" lastClr="000000"/>
                          </a:solidFill>
                          <a:latin typeface="思源黑体 CN Normal" panose="020B0400000000000000" pitchFamily="34" charset="-122"/>
                          <a:ea typeface="思源黑体 CN Normal" panose="020B0400000000000000" pitchFamily="34" charset="-122"/>
                        </a:rPr>
                        <a:t>=3</a:t>
                      </a:r>
                      <a:endParaRPr kumimoji="1" lang="zh-CN" altLang="en-US" sz="2400" dirty="0">
                        <a:solidFill>
                          <a:sysClr val="windowText" lastClr="000000"/>
                        </a:solidFill>
                        <a:latin typeface="思源黑体 CN Normal" panose="020B0400000000000000" pitchFamily="34" charset="-122"/>
                        <a:ea typeface="思源黑体 CN Normal" panose="020B0400000000000000"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400" dirty="0">
                          <a:solidFill>
                            <a:sysClr val="windowText" lastClr="000000"/>
                          </a:solidFill>
                          <a:latin typeface="思源黑体 CN Normal" panose="020B0400000000000000" pitchFamily="34" charset="-122"/>
                          <a:ea typeface="思源黑体 CN Normal" panose="020B0400000000000000" pitchFamily="34" charset="-122"/>
                        </a:rPr>
                        <a:t>cap=5</a:t>
                      </a:r>
                      <a:endParaRPr kumimoji="1" lang="zh-CN" altLang="en-US" sz="2400" dirty="0">
                        <a:solidFill>
                          <a:sysClr val="windowText" lastClr="000000"/>
                        </a:solidFill>
                        <a:latin typeface="思源黑体 CN Normal" panose="020B0400000000000000" pitchFamily="34" charset="-122"/>
                        <a:ea typeface="思源黑体 CN Normal" panose="020B0400000000000000"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6660992"/>
                  </a:ext>
                </a:extLst>
              </a:tr>
            </a:tbl>
          </a:graphicData>
        </a:graphic>
      </p:graphicFrame>
      <p:sp>
        <p:nvSpPr>
          <p:cNvPr id="7" name="文本框 6">
            <a:extLst>
              <a:ext uri="{FF2B5EF4-FFF2-40B4-BE49-F238E27FC236}">
                <a16:creationId xmlns:a16="http://schemas.microsoft.com/office/drawing/2014/main" id="{340FA301-AE9D-B367-62C5-6712F3502A60}"/>
              </a:ext>
            </a:extLst>
          </p:cNvPr>
          <p:cNvSpPr txBox="1"/>
          <p:nvPr/>
        </p:nvSpPr>
        <p:spPr>
          <a:xfrm>
            <a:off x="3286122" y="1328426"/>
            <a:ext cx="657552" cy="523220"/>
          </a:xfrm>
          <a:prstGeom prst="rect">
            <a:avLst/>
          </a:prstGeom>
          <a:noFill/>
        </p:spPr>
        <p:txBody>
          <a:bodyPr wrap="none" rtlCol="0">
            <a:spAutoFit/>
          </a:bodyPr>
          <a:lstStyle/>
          <a:p>
            <a:r>
              <a:rPr lang="en-US" altLang="zh-CN" sz="2800" dirty="0" err="1">
                <a:latin typeface="思源黑体 CN Normal" panose="020B0400000000000000" pitchFamily="34" charset="-122"/>
                <a:ea typeface="思源黑体 CN Normal" panose="020B0400000000000000" pitchFamily="34" charset="-122"/>
              </a:rPr>
              <a:t>arr</a:t>
            </a:r>
            <a:endParaRPr lang="zh-CN" altLang="en-US" sz="2800" dirty="0">
              <a:latin typeface="思源黑体 CN Normal" panose="020B0400000000000000" pitchFamily="34" charset="-122"/>
              <a:ea typeface="思源黑体 CN Normal" panose="020B0400000000000000" pitchFamily="34" charset="-122"/>
            </a:endParaRPr>
          </a:p>
        </p:txBody>
      </p:sp>
      <p:graphicFrame>
        <p:nvGraphicFramePr>
          <p:cNvPr id="8" name="表格 7">
            <a:extLst>
              <a:ext uri="{FF2B5EF4-FFF2-40B4-BE49-F238E27FC236}">
                <a16:creationId xmlns:a16="http://schemas.microsoft.com/office/drawing/2014/main" id="{DB853C74-F177-B2F6-7B55-D330038BF7A0}"/>
              </a:ext>
            </a:extLst>
          </p:cNvPr>
          <p:cNvGraphicFramePr>
            <a:graphicFrameLocks noGrp="1"/>
          </p:cNvGraphicFramePr>
          <p:nvPr>
            <p:extLst>
              <p:ext uri="{D42A27DB-BD31-4B8C-83A1-F6EECF244321}">
                <p14:modId xmlns:p14="http://schemas.microsoft.com/office/powerpoint/2010/main" val="1011689132"/>
              </p:ext>
            </p:extLst>
          </p:nvPr>
        </p:nvGraphicFramePr>
        <p:xfrm>
          <a:off x="6550001" y="1851646"/>
          <a:ext cx="4407990" cy="554929"/>
        </p:xfrm>
        <a:graphic>
          <a:graphicData uri="http://schemas.openxmlformats.org/drawingml/2006/table">
            <a:tbl>
              <a:tblPr firstRow="1" bandRow="1">
                <a:tableStyleId>{5940675A-B579-460E-94D1-54222C63F5DA}</a:tableStyleId>
              </a:tblPr>
              <a:tblGrid>
                <a:gridCol w="881598">
                  <a:extLst>
                    <a:ext uri="{9D8B030D-6E8A-4147-A177-3AD203B41FA5}">
                      <a16:colId xmlns:a16="http://schemas.microsoft.com/office/drawing/2014/main" val="3798071898"/>
                    </a:ext>
                  </a:extLst>
                </a:gridCol>
                <a:gridCol w="1763196">
                  <a:extLst>
                    <a:ext uri="{9D8B030D-6E8A-4147-A177-3AD203B41FA5}">
                      <a16:colId xmlns:a16="http://schemas.microsoft.com/office/drawing/2014/main" val="95913622"/>
                    </a:ext>
                  </a:extLst>
                </a:gridCol>
                <a:gridCol w="1763196">
                  <a:extLst>
                    <a:ext uri="{9D8B030D-6E8A-4147-A177-3AD203B41FA5}">
                      <a16:colId xmlns:a16="http://schemas.microsoft.com/office/drawing/2014/main" val="2971207221"/>
                    </a:ext>
                  </a:extLst>
                </a:gridCol>
              </a:tblGrid>
              <a:tr h="554929">
                <a:tc>
                  <a:txBody>
                    <a:bodyPr/>
                    <a:lstStyle/>
                    <a:p>
                      <a:pPr algn="ctr"/>
                      <a:endParaRPr lang="zh-CN" altLang="en-US" sz="2400" b="0" i="0" dirty="0">
                        <a:solidFill>
                          <a:sysClr val="windowText" lastClr="000000"/>
                        </a:solidFill>
                        <a:latin typeface="思源黑体 CN Normal" panose="020B0400000000000000" pitchFamily="34" charset="-122"/>
                        <a:ea typeface="思源黑体 CN Normal" panose="020B0400000000000000"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2400" dirty="0">
                        <a:solidFill>
                          <a:sysClr val="windowText" lastClr="000000"/>
                        </a:solidFill>
                        <a:latin typeface="思源黑体 CN Normal" panose="020B0400000000000000" pitchFamily="34" charset="-122"/>
                        <a:ea typeface="思源黑体 CN Normal" panose="020B0400000000000000"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2400" dirty="0">
                        <a:solidFill>
                          <a:sysClr val="windowText" lastClr="000000"/>
                        </a:solidFill>
                        <a:latin typeface="思源黑体 CN Normal" panose="020B0400000000000000" pitchFamily="34" charset="-122"/>
                        <a:ea typeface="思源黑体 CN Normal" panose="020B0400000000000000"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6660992"/>
                  </a:ext>
                </a:extLst>
              </a:tr>
            </a:tbl>
          </a:graphicData>
        </a:graphic>
      </p:graphicFrame>
      <p:cxnSp>
        <p:nvCxnSpPr>
          <p:cNvPr id="9" name="直线箭头连接符 5">
            <a:extLst>
              <a:ext uri="{FF2B5EF4-FFF2-40B4-BE49-F238E27FC236}">
                <a16:creationId xmlns:a16="http://schemas.microsoft.com/office/drawing/2014/main" id="{67EB2F9B-1EC3-1993-974C-AE5F131AE305}"/>
              </a:ext>
            </a:extLst>
          </p:cNvPr>
          <p:cNvCxnSpPr>
            <a:cxnSpLocks/>
          </p:cNvCxnSpPr>
          <p:nvPr/>
        </p:nvCxnSpPr>
        <p:spPr>
          <a:xfrm flipH="1">
            <a:off x="1942793" y="2129110"/>
            <a:ext cx="5083277" cy="1057560"/>
          </a:xfrm>
          <a:prstGeom prst="straightConnector1">
            <a:avLst/>
          </a:prstGeom>
          <a:ln>
            <a:solidFill>
              <a:schemeClr val="tx1"/>
            </a:solidFill>
            <a:headEnd type="oval" w="med" len="med"/>
            <a:tailEnd type="triangle" w="med" len="med"/>
          </a:ln>
        </p:spPr>
        <p:style>
          <a:lnRef idx="3">
            <a:schemeClr val="dk1"/>
          </a:lnRef>
          <a:fillRef idx="0">
            <a:schemeClr val="dk1"/>
          </a:fillRef>
          <a:effectRef idx="2">
            <a:schemeClr val="dk1"/>
          </a:effectRef>
          <a:fontRef idx="minor">
            <a:schemeClr val="tx1"/>
          </a:fontRef>
        </p:style>
      </p:cxnSp>
      <p:sp>
        <p:nvSpPr>
          <p:cNvPr id="10" name="文本框 9">
            <a:extLst>
              <a:ext uri="{FF2B5EF4-FFF2-40B4-BE49-F238E27FC236}">
                <a16:creationId xmlns:a16="http://schemas.microsoft.com/office/drawing/2014/main" id="{BD774394-BA18-CF78-E0A7-1D46182D7D2A}"/>
              </a:ext>
            </a:extLst>
          </p:cNvPr>
          <p:cNvSpPr txBox="1"/>
          <p:nvPr/>
        </p:nvSpPr>
        <p:spPr>
          <a:xfrm>
            <a:off x="1201321" y="4974933"/>
            <a:ext cx="3474028" cy="523220"/>
          </a:xfrm>
          <a:prstGeom prst="rect">
            <a:avLst/>
          </a:prstGeom>
          <a:noFill/>
        </p:spPr>
        <p:txBody>
          <a:bodyPr wrap="none" rtlCol="0">
            <a:spAutoFit/>
          </a:bodyPr>
          <a:lstStyle/>
          <a:p>
            <a:r>
              <a:rPr lang="en-US" altLang="zh-CN" sz="2800" dirty="0">
                <a:latin typeface="思源黑体 CN Normal" panose="020B0400000000000000" pitchFamily="34" charset="-122"/>
                <a:ea typeface="思源黑体 CN Normal" panose="020B0400000000000000" pitchFamily="34" charset="-122"/>
              </a:rPr>
              <a:t>brr := append(</a:t>
            </a:r>
            <a:r>
              <a:rPr lang="en-US" altLang="zh-CN" sz="2800" dirty="0" err="1">
                <a:latin typeface="思源黑体 CN Normal" panose="020B0400000000000000" pitchFamily="34" charset="-122"/>
                <a:ea typeface="思源黑体 CN Normal" panose="020B0400000000000000" pitchFamily="34" charset="-122"/>
              </a:rPr>
              <a:t>arr</a:t>
            </a:r>
            <a:r>
              <a:rPr lang="en-US" altLang="zh-CN" sz="2800" dirty="0">
                <a:latin typeface="思源黑体 CN Normal" panose="020B0400000000000000" pitchFamily="34" charset="-122"/>
                <a:ea typeface="思源黑体 CN Normal" panose="020B0400000000000000" pitchFamily="34" charset="-122"/>
              </a:rPr>
              <a:t>, 8)</a:t>
            </a:r>
          </a:p>
        </p:txBody>
      </p:sp>
      <p:sp>
        <p:nvSpPr>
          <p:cNvPr id="11" name="文本框 10">
            <a:extLst>
              <a:ext uri="{FF2B5EF4-FFF2-40B4-BE49-F238E27FC236}">
                <a16:creationId xmlns:a16="http://schemas.microsoft.com/office/drawing/2014/main" id="{01249DC1-2897-A220-AA50-A1C10F511DBF}"/>
              </a:ext>
            </a:extLst>
          </p:cNvPr>
          <p:cNvSpPr txBox="1"/>
          <p:nvPr/>
        </p:nvSpPr>
        <p:spPr>
          <a:xfrm>
            <a:off x="8590626" y="1328426"/>
            <a:ext cx="678391" cy="523220"/>
          </a:xfrm>
          <a:prstGeom prst="rect">
            <a:avLst/>
          </a:prstGeom>
          <a:noFill/>
        </p:spPr>
        <p:txBody>
          <a:bodyPr wrap="none" rtlCol="0">
            <a:spAutoFit/>
          </a:bodyPr>
          <a:lstStyle/>
          <a:p>
            <a:r>
              <a:rPr lang="en-US" altLang="zh-CN" sz="2800" dirty="0">
                <a:latin typeface="思源黑体 CN Normal" panose="020B0400000000000000" pitchFamily="34" charset="-122"/>
                <a:ea typeface="思源黑体 CN Normal" panose="020B0400000000000000" pitchFamily="34" charset="-122"/>
              </a:rPr>
              <a:t>brr</a:t>
            </a:r>
            <a:endParaRPr lang="zh-CN" altLang="en-US" sz="2800" dirty="0">
              <a:latin typeface="思源黑体 CN Normal" panose="020B0400000000000000" pitchFamily="34" charset="-122"/>
              <a:ea typeface="思源黑体 CN Normal" panose="020B0400000000000000" pitchFamily="34" charset="-122"/>
            </a:endParaRPr>
          </a:p>
        </p:txBody>
      </p:sp>
      <p:sp>
        <p:nvSpPr>
          <p:cNvPr id="12" name="文本框 11">
            <a:extLst>
              <a:ext uri="{FF2B5EF4-FFF2-40B4-BE49-F238E27FC236}">
                <a16:creationId xmlns:a16="http://schemas.microsoft.com/office/drawing/2014/main" id="{7A9042F4-7E6F-88E3-A2EB-BDEAE3940AF2}"/>
              </a:ext>
            </a:extLst>
          </p:cNvPr>
          <p:cNvSpPr txBox="1"/>
          <p:nvPr/>
        </p:nvSpPr>
        <p:spPr>
          <a:xfrm>
            <a:off x="1201321" y="5890369"/>
            <a:ext cx="3494867" cy="523220"/>
          </a:xfrm>
          <a:prstGeom prst="rect">
            <a:avLst/>
          </a:prstGeom>
          <a:noFill/>
        </p:spPr>
        <p:txBody>
          <a:bodyPr wrap="none" rtlCol="0">
            <a:spAutoFit/>
          </a:bodyPr>
          <a:lstStyle/>
          <a:p>
            <a:r>
              <a:rPr lang="en-US" altLang="zh-CN" sz="2800" dirty="0">
                <a:latin typeface="思源黑体 CN Normal" panose="020B0400000000000000" pitchFamily="34" charset="-122"/>
                <a:ea typeface="思源黑体 CN Normal" panose="020B0400000000000000" pitchFamily="34" charset="-122"/>
              </a:rPr>
              <a:t>brr = append(brr, 8)</a:t>
            </a:r>
          </a:p>
        </p:txBody>
      </p:sp>
      <p:graphicFrame>
        <p:nvGraphicFramePr>
          <p:cNvPr id="13" name="表格 12">
            <a:extLst>
              <a:ext uri="{FF2B5EF4-FFF2-40B4-BE49-F238E27FC236}">
                <a16:creationId xmlns:a16="http://schemas.microsoft.com/office/drawing/2014/main" id="{58841475-7E5B-6706-FEA8-222CCC6C8882}"/>
              </a:ext>
            </a:extLst>
          </p:cNvPr>
          <p:cNvGraphicFramePr>
            <a:graphicFrameLocks noGrp="1"/>
          </p:cNvGraphicFramePr>
          <p:nvPr>
            <p:extLst>
              <p:ext uri="{D42A27DB-BD31-4B8C-83A1-F6EECF244321}">
                <p14:modId xmlns:p14="http://schemas.microsoft.com/office/powerpoint/2010/main" val="1199519731"/>
              </p:ext>
            </p:extLst>
          </p:nvPr>
        </p:nvGraphicFramePr>
        <p:xfrm>
          <a:off x="1392982" y="4039085"/>
          <a:ext cx="4407990" cy="554929"/>
        </p:xfrm>
        <a:graphic>
          <a:graphicData uri="http://schemas.openxmlformats.org/drawingml/2006/table">
            <a:tbl>
              <a:tblPr firstRow="1" bandRow="1">
                <a:tableStyleId>{5940675A-B579-460E-94D1-54222C63F5DA}</a:tableStyleId>
              </a:tblPr>
              <a:tblGrid>
                <a:gridCol w="881598">
                  <a:extLst>
                    <a:ext uri="{9D8B030D-6E8A-4147-A177-3AD203B41FA5}">
                      <a16:colId xmlns:a16="http://schemas.microsoft.com/office/drawing/2014/main" val="3798071898"/>
                    </a:ext>
                  </a:extLst>
                </a:gridCol>
                <a:gridCol w="881598">
                  <a:extLst>
                    <a:ext uri="{9D8B030D-6E8A-4147-A177-3AD203B41FA5}">
                      <a16:colId xmlns:a16="http://schemas.microsoft.com/office/drawing/2014/main" val="95913622"/>
                    </a:ext>
                  </a:extLst>
                </a:gridCol>
                <a:gridCol w="881598">
                  <a:extLst>
                    <a:ext uri="{9D8B030D-6E8A-4147-A177-3AD203B41FA5}">
                      <a16:colId xmlns:a16="http://schemas.microsoft.com/office/drawing/2014/main" val="729383078"/>
                    </a:ext>
                  </a:extLst>
                </a:gridCol>
                <a:gridCol w="881598">
                  <a:extLst>
                    <a:ext uri="{9D8B030D-6E8A-4147-A177-3AD203B41FA5}">
                      <a16:colId xmlns:a16="http://schemas.microsoft.com/office/drawing/2014/main" val="2971207221"/>
                    </a:ext>
                  </a:extLst>
                </a:gridCol>
                <a:gridCol w="881598">
                  <a:extLst>
                    <a:ext uri="{9D8B030D-6E8A-4147-A177-3AD203B41FA5}">
                      <a16:colId xmlns:a16="http://schemas.microsoft.com/office/drawing/2014/main" val="2865996805"/>
                    </a:ext>
                  </a:extLst>
                </a:gridCol>
              </a:tblGrid>
              <a:tr h="554929">
                <a:tc>
                  <a:txBody>
                    <a:bodyPr/>
                    <a:lstStyle/>
                    <a:p>
                      <a:pPr algn="ctr"/>
                      <a:r>
                        <a:rPr lang="en-US" altLang="zh-CN" sz="2400" b="0" i="0" dirty="0">
                          <a:solidFill>
                            <a:sysClr val="windowText" lastClr="000000"/>
                          </a:solidFill>
                          <a:latin typeface="思源黑体 CN Normal" panose="020B0400000000000000" pitchFamily="34" charset="-122"/>
                          <a:ea typeface="思源黑体 CN Normal" panose="020B0400000000000000" pitchFamily="34" charset="-122"/>
                        </a:rPr>
                        <a:t>2</a:t>
                      </a:r>
                      <a:endParaRPr lang="zh-CN" altLang="en-US" sz="2400" b="0" i="0" dirty="0">
                        <a:solidFill>
                          <a:sysClr val="windowText" lastClr="000000"/>
                        </a:solidFill>
                        <a:latin typeface="思源黑体 CN Normal" panose="020B0400000000000000" pitchFamily="34" charset="-122"/>
                        <a:ea typeface="思源黑体 CN Normal" panose="020B0400000000000000"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ysClr val="windowText" lastClr="000000"/>
                          </a:solidFill>
                          <a:latin typeface="思源黑体 CN Normal" panose="020B0400000000000000" pitchFamily="34" charset="-122"/>
                          <a:ea typeface="思源黑体 CN Normal" panose="020B0400000000000000" pitchFamily="34" charset="-122"/>
                        </a:rPr>
                        <a:t>9</a:t>
                      </a:r>
                      <a:endParaRPr lang="zh-CN" altLang="en-US" sz="2400" b="0" i="0" dirty="0">
                        <a:solidFill>
                          <a:sysClr val="windowText" lastClr="000000"/>
                        </a:solidFill>
                        <a:latin typeface="思源黑体 CN Normal" panose="020B0400000000000000" pitchFamily="34" charset="-122"/>
                        <a:ea typeface="思源黑体 CN Normal" panose="020B0400000000000000"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ysClr val="windowText" lastClr="000000"/>
                          </a:solidFill>
                          <a:latin typeface="思源黑体 CN Normal" panose="020B0400000000000000" pitchFamily="34" charset="-122"/>
                          <a:ea typeface="思源黑体 CN Normal" panose="020B0400000000000000" pitchFamily="34" charset="-122"/>
                        </a:rPr>
                        <a:t>7</a:t>
                      </a:r>
                      <a:endParaRPr lang="zh-CN" altLang="en-US" sz="2400" b="0" i="0" dirty="0">
                        <a:solidFill>
                          <a:sysClr val="windowText" lastClr="000000"/>
                        </a:solidFill>
                        <a:latin typeface="思源黑体 CN Normal" panose="020B0400000000000000" pitchFamily="34" charset="-122"/>
                        <a:ea typeface="思源黑体 CN Normal" panose="020B0400000000000000"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ysClr val="windowText" lastClr="000000"/>
                          </a:solidFill>
                          <a:latin typeface="思源黑体 CN Normal" panose="020B0400000000000000" pitchFamily="34" charset="-122"/>
                          <a:ea typeface="思源黑体 CN Normal" panose="020B0400000000000000" pitchFamily="34" charset="-122"/>
                        </a:rPr>
                        <a:t>8</a:t>
                      </a:r>
                      <a:endParaRPr lang="zh-CN" altLang="en-US" sz="2400" b="0" i="0" dirty="0">
                        <a:solidFill>
                          <a:sysClr val="windowText" lastClr="000000"/>
                        </a:solidFill>
                        <a:latin typeface="思源黑体 CN Normal" panose="020B0400000000000000" pitchFamily="34" charset="-122"/>
                        <a:ea typeface="思源黑体 CN Normal" panose="020B0400000000000000"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400" b="0" i="0" dirty="0">
                          <a:solidFill>
                            <a:sysClr val="windowText" lastClr="000000"/>
                          </a:solidFill>
                          <a:latin typeface="思源黑体 CN Normal" panose="020B0400000000000000" pitchFamily="34" charset="-122"/>
                          <a:ea typeface="思源黑体 CN Normal" panose="020B0400000000000000" pitchFamily="34" charset="-122"/>
                        </a:rPr>
                        <a:t>8</a:t>
                      </a:r>
                      <a:endParaRPr lang="zh-CN" altLang="en-US" sz="2400" b="0" i="0" dirty="0">
                        <a:solidFill>
                          <a:sysClr val="windowText" lastClr="000000"/>
                        </a:solidFill>
                        <a:latin typeface="思源黑体 CN Normal" panose="020B0400000000000000" pitchFamily="34" charset="-122"/>
                        <a:ea typeface="思源黑体 CN Normal" panose="020B0400000000000000"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6660992"/>
                  </a:ext>
                </a:extLst>
              </a:tr>
            </a:tbl>
          </a:graphicData>
        </a:graphic>
      </p:graphicFrame>
      <p:graphicFrame>
        <p:nvGraphicFramePr>
          <p:cNvPr id="14" name="表格 13">
            <a:extLst>
              <a:ext uri="{FF2B5EF4-FFF2-40B4-BE49-F238E27FC236}">
                <a16:creationId xmlns:a16="http://schemas.microsoft.com/office/drawing/2014/main" id="{9DF34E18-6638-6AD4-1292-9DB617AD5141}"/>
              </a:ext>
            </a:extLst>
          </p:cNvPr>
          <p:cNvGraphicFramePr>
            <a:graphicFrameLocks noGrp="1"/>
          </p:cNvGraphicFramePr>
          <p:nvPr>
            <p:extLst>
              <p:ext uri="{D42A27DB-BD31-4B8C-83A1-F6EECF244321}">
                <p14:modId xmlns:p14="http://schemas.microsoft.com/office/powerpoint/2010/main" val="972026390"/>
              </p:ext>
            </p:extLst>
          </p:nvPr>
        </p:nvGraphicFramePr>
        <p:xfrm>
          <a:off x="5800972" y="4039085"/>
          <a:ext cx="4407990" cy="554929"/>
        </p:xfrm>
        <a:graphic>
          <a:graphicData uri="http://schemas.openxmlformats.org/drawingml/2006/table">
            <a:tbl>
              <a:tblPr firstRow="1" bandRow="1">
                <a:tableStyleId>{5940675A-B579-460E-94D1-54222C63F5DA}</a:tableStyleId>
              </a:tblPr>
              <a:tblGrid>
                <a:gridCol w="881598">
                  <a:extLst>
                    <a:ext uri="{9D8B030D-6E8A-4147-A177-3AD203B41FA5}">
                      <a16:colId xmlns:a16="http://schemas.microsoft.com/office/drawing/2014/main" val="3798071898"/>
                    </a:ext>
                  </a:extLst>
                </a:gridCol>
                <a:gridCol w="881598">
                  <a:extLst>
                    <a:ext uri="{9D8B030D-6E8A-4147-A177-3AD203B41FA5}">
                      <a16:colId xmlns:a16="http://schemas.microsoft.com/office/drawing/2014/main" val="95913622"/>
                    </a:ext>
                  </a:extLst>
                </a:gridCol>
                <a:gridCol w="881598">
                  <a:extLst>
                    <a:ext uri="{9D8B030D-6E8A-4147-A177-3AD203B41FA5}">
                      <a16:colId xmlns:a16="http://schemas.microsoft.com/office/drawing/2014/main" val="729383078"/>
                    </a:ext>
                  </a:extLst>
                </a:gridCol>
                <a:gridCol w="881598">
                  <a:extLst>
                    <a:ext uri="{9D8B030D-6E8A-4147-A177-3AD203B41FA5}">
                      <a16:colId xmlns:a16="http://schemas.microsoft.com/office/drawing/2014/main" val="2971207221"/>
                    </a:ext>
                  </a:extLst>
                </a:gridCol>
                <a:gridCol w="881598">
                  <a:extLst>
                    <a:ext uri="{9D8B030D-6E8A-4147-A177-3AD203B41FA5}">
                      <a16:colId xmlns:a16="http://schemas.microsoft.com/office/drawing/2014/main" val="2865996805"/>
                    </a:ext>
                  </a:extLst>
                </a:gridCol>
              </a:tblGrid>
              <a:tr h="554929">
                <a:tc>
                  <a:txBody>
                    <a:bodyPr/>
                    <a:lstStyle/>
                    <a:p>
                      <a:pPr algn="ctr"/>
                      <a:r>
                        <a:rPr lang="en-US" altLang="zh-CN" sz="2400" b="0" i="0" dirty="0">
                          <a:solidFill>
                            <a:sysClr val="windowText" lastClr="000000"/>
                          </a:solidFill>
                          <a:latin typeface="思源黑体 CN Normal" panose="020B0400000000000000" pitchFamily="34" charset="-122"/>
                          <a:ea typeface="思源黑体 CN Normal" panose="020B0400000000000000" pitchFamily="34" charset="-122"/>
                        </a:rPr>
                        <a:t>8</a:t>
                      </a:r>
                      <a:endParaRPr lang="zh-CN" altLang="en-US" sz="2400" b="0" i="0" dirty="0">
                        <a:solidFill>
                          <a:sysClr val="windowText" lastClr="000000"/>
                        </a:solidFill>
                        <a:latin typeface="思源黑体 CN Normal" panose="020B0400000000000000" pitchFamily="34" charset="-122"/>
                        <a:ea typeface="思源黑体 CN Normal" panose="020B0400000000000000"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400" b="0" i="0" dirty="0">
                        <a:solidFill>
                          <a:sysClr val="windowText" lastClr="000000"/>
                        </a:solidFill>
                        <a:latin typeface="思源黑体 CN Normal" panose="020B0400000000000000" pitchFamily="34" charset="-122"/>
                        <a:ea typeface="思源黑体 CN Normal" panose="020B0400000000000000"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400" b="0" i="0" dirty="0">
                        <a:solidFill>
                          <a:sysClr val="windowText" lastClr="000000"/>
                        </a:solidFill>
                        <a:latin typeface="思源黑体 CN Normal" panose="020B0400000000000000" pitchFamily="34" charset="-122"/>
                        <a:ea typeface="思源黑体 CN Normal" panose="020B0400000000000000"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400" b="0" i="0" dirty="0">
                        <a:solidFill>
                          <a:sysClr val="windowText" lastClr="000000"/>
                        </a:solidFill>
                        <a:latin typeface="思源黑体 CN Normal" panose="020B0400000000000000" pitchFamily="34" charset="-122"/>
                        <a:ea typeface="思源黑体 CN Normal" panose="020B0400000000000000"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400" b="0" i="0" dirty="0">
                        <a:solidFill>
                          <a:sysClr val="windowText" lastClr="000000"/>
                        </a:solidFill>
                        <a:latin typeface="思源黑体 CN Normal" panose="020B0400000000000000" pitchFamily="34" charset="-122"/>
                        <a:ea typeface="思源黑体 CN Normal" panose="020B0400000000000000"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76660992"/>
                  </a:ext>
                </a:extLst>
              </a:tr>
            </a:tbl>
          </a:graphicData>
        </a:graphic>
      </p:graphicFrame>
      <p:sp>
        <p:nvSpPr>
          <p:cNvPr id="15" name="文本框 14">
            <a:extLst>
              <a:ext uri="{FF2B5EF4-FFF2-40B4-BE49-F238E27FC236}">
                <a16:creationId xmlns:a16="http://schemas.microsoft.com/office/drawing/2014/main" id="{FCD5CFA2-2C94-4A18-9A7B-A3A6947C0AD0}"/>
              </a:ext>
            </a:extLst>
          </p:cNvPr>
          <p:cNvSpPr txBox="1"/>
          <p:nvPr/>
        </p:nvSpPr>
        <p:spPr>
          <a:xfrm>
            <a:off x="4293513" y="3203758"/>
            <a:ext cx="381836" cy="523220"/>
          </a:xfrm>
          <a:prstGeom prst="rect">
            <a:avLst/>
          </a:prstGeom>
          <a:noFill/>
        </p:spPr>
        <p:txBody>
          <a:bodyPr wrap="none" rtlCol="0">
            <a:spAutoFit/>
          </a:bodyPr>
          <a:lstStyle/>
          <a:p>
            <a:r>
              <a:rPr lang="en-US" altLang="zh-CN" sz="2800" dirty="0">
                <a:latin typeface="思源黑体 CN Normal" panose="020B0400000000000000" pitchFamily="34" charset="-122"/>
                <a:ea typeface="思源黑体 CN Normal" panose="020B0400000000000000" pitchFamily="34" charset="-122"/>
              </a:rPr>
              <a:t>8</a:t>
            </a:r>
            <a:endParaRPr lang="zh-CN" altLang="en-US" sz="2800" dirty="0">
              <a:latin typeface="思源黑体 CN Normal" panose="020B0400000000000000" pitchFamily="34" charset="-122"/>
              <a:ea typeface="思源黑体 CN Normal" panose="020B0400000000000000" pitchFamily="34" charset="-122"/>
            </a:endParaRPr>
          </a:p>
        </p:txBody>
      </p:sp>
      <p:sp>
        <p:nvSpPr>
          <p:cNvPr id="16" name="文本框 15">
            <a:extLst>
              <a:ext uri="{FF2B5EF4-FFF2-40B4-BE49-F238E27FC236}">
                <a16:creationId xmlns:a16="http://schemas.microsoft.com/office/drawing/2014/main" id="{8D9911E1-9FD9-F12E-8F3E-F1DC1B68FB3D}"/>
              </a:ext>
            </a:extLst>
          </p:cNvPr>
          <p:cNvSpPr txBox="1"/>
          <p:nvPr/>
        </p:nvSpPr>
        <p:spPr>
          <a:xfrm>
            <a:off x="5173501" y="3218381"/>
            <a:ext cx="381836" cy="523220"/>
          </a:xfrm>
          <a:prstGeom prst="rect">
            <a:avLst/>
          </a:prstGeom>
          <a:noFill/>
        </p:spPr>
        <p:txBody>
          <a:bodyPr wrap="none" rtlCol="0">
            <a:spAutoFit/>
          </a:bodyPr>
          <a:lstStyle/>
          <a:p>
            <a:r>
              <a:rPr lang="en-US" altLang="zh-CN" sz="2800" dirty="0">
                <a:latin typeface="思源黑体 CN Normal" panose="020B0400000000000000" pitchFamily="34" charset="-122"/>
                <a:ea typeface="思源黑体 CN Normal" panose="020B0400000000000000" pitchFamily="34" charset="-122"/>
              </a:rPr>
              <a:t>8</a:t>
            </a:r>
            <a:endParaRPr lang="zh-CN" altLang="en-US" sz="2800" dirty="0">
              <a:latin typeface="思源黑体 CN Normal" panose="020B0400000000000000" pitchFamily="34" charset="-122"/>
              <a:ea typeface="思源黑体 CN Normal" panose="020B0400000000000000" pitchFamily="34" charset="-122"/>
            </a:endParaRPr>
          </a:p>
        </p:txBody>
      </p:sp>
      <p:sp>
        <p:nvSpPr>
          <p:cNvPr id="17" name="文本框 16">
            <a:extLst>
              <a:ext uri="{FF2B5EF4-FFF2-40B4-BE49-F238E27FC236}">
                <a16:creationId xmlns:a16="http://schemas.microsoft.com/office/drawing/2014/main" id="{20E9A035-B082-9468-3DC1-575F50A669FC}"/>
              </a:ext>
            </a:extLst>
          </p:cNvPr>
          <p:cNvSpPr txBox="1"/>
          <p:nvPr/>
        </p:nvSpPr>
        <p:spPr>
          <a:xfrm>
            <a:off x="1201321" y="5405820"/>
            <a:ext cx="3494867" cy="523220"/>
          </a:xfrm>
          <a:prstGeom prst="rect">
            <a:avLst/>
          </a:prstGeom>
          <a:noFill/>
        </p:spPr>
        <p:txBody>
          <a:bodyPr wrap="none" rtlCol="0">
            <a:spAutoFit/>
          </a:bodyPr>
          <a:lstStyle/>
          <a:p>
            <a:r>
              <a:rPr lang="en-US" altLang="zh-CN" sz="2800" dirty="0">
                <a:latin typeface="思源黑体 CN Normal" panose="020B0400000000000000" pitchFamily="34" charset="-122"/>
                <a:ea typeface="思源黑体 CN Normal" panose="020B0400000000000000" pitchFamily="34" charset="-122"/>
              </a:rPr>
              <a:t>brr = append(brr, 8)</a:t>
            </a:r>
          </a:p>
        </p:txBody>
      </p:sp>
      <p:cxnSp>
        <p:nvCxnSpPr>
          <p:cNvPr id="18" name="直线箭头连接符 5">
            <a:extLst>
              <a:ext uri="{FF2B5EF4-FFF2-40B4-BE49-F238E27FC236}">
                <a16:creationId xmlns:a16="http://schemas.microsoft.com/office/drawing/2014/main" id="{F2EB4C46-24AC-90DE-F3DA-9302CE3E69AF}"/>
              </a:ext>
            </a:extLst>
          </p:cNvPr>
          <p:cNvCxnSpPr>
            <a:cxnSpLocks/>
          </p:cNvCxnSpPr>
          <p:nvPr/>
        </p:nvCxnSpPr>
        <p:spPr>
          <a:xfrm flipH="1">
            <a:off x="1837119" y="2129108"/>
            <a:ext cx="5188951" cy="1899967"/>
          </a:xfrm>
          <a:prstGeom prst="straightConnector1">
            <a:avLst/>
          </a:prstGeom>
          <a:ln>
            <a:solidFill>
              <a:schemeClr val="tx1"/>
            </a:solidFill>
            <a:headEnd type="oval" w="med" len="med"/>
            <a:tailEnd type="triangle" w="med" len="med"/>
          </a:ln>
        </p:spPr>
        <p:style>
          <a:lnRef idx="3">
            <a:schemeClr val="dk1"/>
          </a:lnRef>
          <a:fillRef idx="0">
            <a:schemeClr val="dk1"/>
          </a:fillRef>
          <a:effectRef idx="2">
            <a:schemeClr val="dk1"/>
          </a:effectRef>
          <a:fontRef idx="minor">
            <a:schemeClr val="tx1"/>
          </a:fontRef>
        </p:style>
      </p:cxnSp>
      <p:sp>
        <p:nvSpPr>
          <p:cNvPr id="19" name="文本框 18">
            <a:extLst>
              <a:ext uri="{FF2B5EF4-FFF2-40B4-BE49-F238E27FC236}">
                <a16:creationId xmlns:a16="http://schemas.microsoft.com/office/drawing/2014/main" id="{41E97228-98BD-6A23-5A62-B41A3F126DC8}"/>
              </a:ext>
            </a:extLst>
          </p:cNvPr>
          <p:cNvSpPr txBox="1"/>
          <p:nvPr/>
        </p:nvSpPr>
        <p:spPr>
          <a:xfrm>
            <a:off x="7755192" y="1868234"/>
            <a:ext cx="1127232" cy="523220"/>
          </a:xfrm>
          <a:prstGeom prst="rect">
            <a:avLst/>
          </a:prstGeom>
          <a:noFill/>
        </p:spPr>
        <p:txBody>
          <a:bodyPr wrap="none" rtlCol="0">
            <a:spAutoFit/>
          </a:bodyPr>
          <a:lstStyle/>
          <a:p>
            <a:r>
              <a:rPr lang="en-US" altLang="zh-CN" sz="2800" dirty="0" err="1">
                <a:latin typeface="思源黑体 CN Normal" panose="020B0400000000000000" pitchFamily="34" charset="-122"/>
                <a:ea typeface="思源黑体 CN Normal" panose="020B0400000000000000" pitchFamily="34" charset="-122"/>
              </a:rPr>
              <a:t>len</a:t>
            </a:r>
            <a:r>
              <a:rPr lang="en-US" altLang="zh-CN" sz="2800" dirty="0">
                <a:latin typeface="思源黑体 CN Normal" panose="020B0400000000000000" pitchFamily="34" charset="-122"/>
                <a:ea typeface="思源黑体 CN Normal" panose="020B0400000000000000" pitchFamily="34" charset="-122"/>
              </a:rPr>
              <a:t>=4</a:t>
            </a:r>
            <a:endParaRPr lang="zh-CN" altLang="en-US" sz="2800" dirty="0">
              <a:latin typeface="思源黑体 CN Normal" panose="020B0400000000000000" pitchFamily="34" charset="-122"/>
              <a:ea typeface="思源黑体 CN Normal" panose="020B0400000000000000" pitchFamily="34" charset="-122"/>
            </a:endParaRPr>
          </a:p>
        </p:txBody>
      </p:sp>
      <p:sp>
        <p:nvSpPr>
          <p:cNvPr id="20" name="文本框 19">
            <a:extLst>
              <a:ext uri="{FF2B5EF4-FFF2-40B4-BE49-F238E27FC236}">
                <a16:creationId xmlns:a16="http://schemas.microsoft.com/office/drawing/2014/main" id="{6EA24C0B-7BE6-BB67-DC39-2018394E58B0}"/>
              </a:ext>
            </a:extLst>
          </p:cNvPr>
          <p:cNvSpPr txBox="1"/>
          <p:nvPr/>
        </p:nvSpPr>
        <p:spPr>
          <a:xfrm>
            <a:off x="9483433" y="1863869"/>
            <a:ext cx="1177758" cy="523220"/>
          </a:xfrm>
          <a:prstGeom prst="rect">
            <a:avLst/>
          </a:prstGeom>
          <a:noFill/>
        </p:spPr>
        <p:txBody>
          <a:bodyPr wrap="none" rtlCol="0">
            <a:spAutoFit/>
          </a:bodyPr>
          <a:lstStyle/>
          <a:p>
            <a:r>
              <a:rPr lang="en-US" altLang="zh-CN" sz="2800" dirty="0">
                <a:latin typeface="思源黑体 CN Normal" panose="020B0400000000000000" pitchFamily="34" charset="-122"/>
                <a:ea typeface="思源黑体 CN Normal" panose="020B0400000000000000" pitchFamily="34" charset="-122"/>
              </a:rPr>
              <a:t>cap=5</a:t>
            </a:r>
            <a:endParaRPr lang="zh-CN" altLang="en-US" sz="2800" dirty="0">
              <a:latin typeface="思源黑体 CN Normal" panose="020B0400000000000000" pitchFamily="34" charset="-122"/>
              <a:ea typeface="思源黑体 CN Normal" panose="020B0400000000000000" pitchFamily="34" charset="-122"/>
            </a:endParaRPr>
          </a:p>
        </p:txBody>
      </p:sp>
      <p:sp>
        <p:nvSpPr>
          <p:cNvPr id="21" name="文本框 20">
            <a:extLst>
              <a:ext uri="{FF2B5EF4-FFF2-40B4-BE49-F238E27FC236}">
                <a16:creationId xmlns:a16="http://schemas.microsoft.com/office/drawing/2014/main" id="{0D87AB1C-201B-A5E8-67B4-87D147CAE711}"/>
              </a:ext>
            </a:extLst>
          </p:cNvPr>
          <p:cNvSpPr txBox="1"/>
          <p:nvPr/>
        </p:nvSpPr>
        <p:spPr>
          <a:xfrm>
            <a:off x="7694112" y="1882449"/>
            <a:ext cx="1093569" cy="523220"/>
          </a:xfrm>
          <a:prstGeom prst="rect">
            <a:avLst/>
          </a:prstGeom>
          <a:noFill/>
        </p:spPr>
        <p:txBody>
          <a:bodyPr wrap="none" rtlCol="0">
            <a:spAutoFit/>
          </a:bodyPr>
          <a:lstStyle/>
          <a:p>
            <a:r>
              <a:rPr lang="en-US" altLang="zh-CN" sz="2800" dirty="0" err="1">
                <a:latin typeface="思源黑体 CN Normal" panose="020B0400000000000000" pitchFamily="34" charset="-122"/>
                <a:ea typeface="思源黑体 CN Normal" panose="020B0400000000000000" pitchFamily="34" charset="-122"/>
              </a:rPr>
              <a:t>len</a:t>
            </a:r>
            <a:r>
              <a:rPr lang="en-US" altLang="zh-CN" sz="2800" dirty="0">
                <a:latin typeface="思源黑体 CN Normal" panose="020B0400000000000000" pitchFamily="34" charset="-122"/>
                <a:ea typeface="思源黑体 CN Normal" panose="020B0400000000000000" pitchFamily="34" charset="-122"/>
              </a:rPr>
              <a:t>=6</a:t>
            </a:r>
            <a:endParaRPr lang="zh-CN" altLang="en-US" sz="2800" dirty="0">
              <a:latin typeface="思源黑体 CN Normal" panose="020B0400000000000000" pitchFamily="34" charset="-122"/>
              <a:ea typeface="思源黑体 CN Normal" panose="020B0400000000000000" pitchFamily="34" charset="-122"/>
            </a:endParaRPr>
          </a:p>
        </p:txBody>
      </p:sp>
      <p:sp>
        <p:nvSpPr>
          <p:cNvPr id="22" name="文本框 21">
            <a:extLst>
              <a:ext uri="{FF2B5EF4-FFF2-40B4-BE49-F238E27FC236}">
                <a16:creationId xmlns:a16="http://schemas.microsoft.com/office/drawing/2014/main" id="{7E891918-0688-5F84-661D-32115AAD38C2}"/>
              </a:ext>
            </a:extLst>
          </p:cNvPr>
          <p:cNvSpPr txBox="1"/>
          <p:nvPr/>
        </p:nvSpPr>
        <p:spPr>
          <a:xfrm>
            <a:off x="9422353" y="1878084"/>
            <a:ext cx="1374928" cy="523220"/>
          </a:xfrm>
          <a:prstGeom prst="rect">
            <a:avLst/>
          </a:prstGeom>
          <a:noFill/>
        </p:spPr>
        <p:txBody>
          <a:bodyPr wrap="none" rtlCol="0">
            <a:spAutoFit/>
          </a:bodyPr>
          <a:lstStyle/>
          <a:p>
            <a:r>
              <a:rPr lang="en-US" altLang="zh-CN" sz="2800" dirty="0">
                <a:latin typeface="思源黑体 CN Normal" panose="020B0400000000000000" pitchFamily="34" charset="-122"/>
                <a:ea typeface="思源黑体 CN Normal" panose="020B0400000000000000" pitchFamily="34" charset="-122"/>
              </a:rPr>
              <a:t>cap=10</a:t>
            </a:r>
            <a:endParaRPr lang="zh-CN" altLang="en-US" sz="2800" dirty="0">
              <a:latin typeface="思源黑体 CN Normal" panose="020B0400000000000000" pitchFamily="34" charset="-122"/>
              <a:ea typeface="思源黑体 CN Normal" panose="020B0400000000000000" pitchFamily="34" charset="-122"/>
            </a:endParaRPr>
          </a:p>
        </p:txBody>
      </p:sp>
    </p:spTree>
    <p:extLst>
      <p:ext uri="{BB962C8B-B14F-4D97-AF65-F5344CB8AC3E}">
        <p14:creationId xmlns:p14="http://schemas.microsoft.com/office/powerpoint/2010/main" val="60223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hidden"/>
                                      </p:to>
                                    </p:set>
                                  </p:childTnLst>
                                </p:cTn>
                              </p:par>
                              <p:par>
                                <p:cTn id="57" presetID="1" presetClass="exit"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anim calcmode="lin" valueType="num">
                                      <p:cBhvr additive="base">
                                        <p:cTn id="63" dur="500" fill="hold"/>
                                        <p:tgtEl>
                                          <p:spTgt spid="21"/>
                                        </p:tgtEl>
                                        <p:attrNameLst>
                                          <p:attrName>ppt_x</p:attrName>
                                        </p:attrNameLst>
                                      </p:cBhvr>
                                      <p:tavLst>
                                        <p:tav tm="0">
                                          <p:val>
                                            <p:strVal val="#ppt_x"/>
                                          </p:val>
                                        </p:tav>
                                        <p:tav tm="100000">
                                          <p:val>
                                            <p:strVal val="#ppt_x"/>
                                          </p:val>
                                        </p:tav>
                                      </p:tavLst>
                                    </p:anim>
                                    <p:anim calcmode="lin" valueType="num">
                                      <p:cBhvr additive="base">
                                        <p:cTn id="64" dur="500" fill="hold"/>
                                        <p:tgtEl>
                                          <p:spTgt spid="2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ppt_x"/>
                                          </p:val>
                                        </p:tav>
                                        <p:tav tm="100000">
                                          <p:val>
                                            <p:strVal val="#ppt_x"/>
                                          </p:val>
                                        </p:tav>
                                      </p:tavLst>
                                    </p:anim>
                                    <p:anim calcmode="lin" valueType="num">
                                      <p:cBhvr additive="base">
                                        <p:cTn id="6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5" grpId="0"/>
      <p:bldP spid="16" grpId="0"/>
      <p:bldP spid="17" grpId="0"/>
      <p:bldP spid="19" grpId="0"/>
      <p:bldP spid="20" grpId="0"/>
      <p:bldP spid="21" grpId="0"/>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A9F5BC-1411-B3B7-4017-CE26178BA5F1}"/>
              </a:ext>
            </a:extLst>
          </p:cNvPr>
          <p:cNvSpPr>
            <a:spLocks noGrp="1"/>
          </p:cNvSpPr>
          <p:nvPr>
            <p:ph type="title"/>
          </p:nvPr>
        </p:nvSpPr>
        <p:spPr/>
        <p:txBody>
          <a:bodyPr/>
          <a:lstStyle/>
          <a:p>
            <a:r>
              <a:rPr lang="zh-CN" altLang="en-US" dirty="0"/>
              <a:t>切片练习题</a:t>
            </a:r>
          </a:p>
        </p:txBody>
      </p:sp>
      <p:sp>
        <p:nvSpPr>
          <p:cNvPr id="4" name="文本框 3">
            <a:extLst>
              <a:ext uri="{FF2B5EF4-FFF2-40B4-BE49-F238E27FC236}">
                <a16:creationId xmlns:a16="http://schemas.microsoft.com/office/drawing/2014/main" id="{97E497FA-CFA1-9F4E-87D5-377D1DE70F15}"/>
              </a:ext>
            </a:extLst>
          </p:cNvPr>
          <p:cNvSpPr txBox="1"/>
          <p:nvPr/>
        </p:nvSpPr>
        <p:spPr>
          <a:xfrm>
            <a:off x="2767078" y="2398792"/>
            <a:ext cx="6657843" cy="2862322"/>
          </a:xfrm>
          <a:prstGeom prst="rect">
            <a:avLst/>
          </a:prstGeom>
          <a:noFill/>
        </p:spPr>
        <p:txBody>
          <a:bodyPr wrap="square">
            <a:spAutoFit/>
          </a:bodyPr>
          <a:lstStyle/>
          <a:p>
            <a:r>
              <a:rPr lang="en-US" altLang="zh-CN" sz="3600" b="0" dirty="0">
                <a:solidFill>
                  <a:srgbClr val="0000FF"/>
                </a:solidFill>
                <a:effectLst/>
                <a:latin typeface="Consolas" panose="020B0609020204030204" pitchFamily="49" charset="0"/>
              </a:rPr>
              <a:t>var</a:t>
            </a:r>
            <a:r>
              <a:rPr lang="en-US" altLang="zh-CN" sz="3600" b="0" dirty="0">
                <a:solidFill>
                  <a:srgbClr val="3B3B3B"/>
                </a:solidFill>
                <a:effectLst/>
                <a:latin typeface="Consolas" panose="020B0609020204030204" pitchFamily="49" charset="0"/>
              </a:rPr>
              <a:t> </a:t>
            </a:r>
            <a:r>
              <a:rPr lang="en-US" altLang="zh-CN" sz="3600" b="0" dirty="0" err="1">
                <a:solidFill>
                  <a:srgbClr val="001080"/>
                </a:solidFill>
                <a:effectLst/>
                <a:latin typeface="Consolas" panose="020B0609020204030204" pitchFamily="49" charset="0"/>
              </a:rPr>
              <a:t>arr</a:t>
            </a:r>
            <a:r>
              <a:rPr lang="en-US" altLang="zh-CN" sz="3600" b="0" dirty="0">
                <a:solidFill>
                  <a:srgbClr val="3B3B3B"/>
                </a:solidFill>
                <a:effectLst/>
                <a:latin typeface="Consolas" panose="020B0609020204030204" pitchFamily="49" charset="0"/>
              </a:rPr>
              <a:t> [</a:t>
            </a:r>
            <a:r>
              <a:rPr lang="en-US" altLang="zh-CN" sz="3600" b="0" dirty="0">
                <a:solidFill>
                  <a:srgbClr val="098658"/>
                </a:solidFill>
                <a:effectLst/>
                <a:latin typeface="Consolas" panose="020B0609020204030204" pitchFamily="49" charset="0"/>
              </a:rPr>
              <a:t>3</a:t>
            </a:r>
            <a:r>
              <a:rPr lang="en-US" altLang="zh-CN" sz="3600" b="0" dirty="0">
                <a:solidFill>
                  <a:srgbClr val="3B3B3B"/>
                </a:solidFill>
                <a:effectLst/>
                <a:latin typeface="Consolas" panose="020B0609020204030204" pitchFamily="49" charset="0"/>
              </a:rPr>
              <a:t>]</a:t>
            </a:r>
            <a:r>
              <a:rPr lang="en-US" altLang="zh-CN" sz="3600" b="0" dirty="0">
                <a:solidFill>
                  <a:srgbClr val="267F99"/>
                </a:solidFill>
                <a:effectLst/>
                <a:latin typeface="Consolas" panose="020B0609020204030204" pitchFamily="49" charset="0"/>
              </a:rPr>
              <a:t>int</a:t>
            </a:r>
            <a:endParaRPr lang="en-US" altLang="zh-CN" sz="3600" b="0" dirty="0">
              <a:solidFill>
                <a:srgbClr val="3B3B3B"/>
              </a:solidFill>
              <a:effectLst/>
              <a:latin typeface="Consolas" panose="020B0609020204030204" pitchFamily="49" charset="0"/>
            </a:endParaRPr>
          </a:p>
          <a:p>
            <a:r>
              <a:rPr lang="en-US" altLang="zh-CN" sz="3600" b="0" dirty="0">
                <a:solidFill>
                  <a:srgbClr val="001080"/>
                </a:solidFill>
                <a:effectLst/>
                <a:latin typeface="Consolas" panose="020B0609020204030204" pitchFamily="49" charset="0"/>
              </a:rPr>
              <a:t>brr</a:t>
            </a:r>
            <a:r>
              <a:rPr lang="en-US" altLang="zh-CN" sz="3600" b="0" dirty="0">
                <a:solidFill>
                  <a:srgbClr val="3B3B3B"/>
                </a:solidFill>
                <a:effectLst/>
                <a:latin typeface="Consolas" panose="020B0609020204030204" pitchFamily="49" charset="0"/>
              </a:rPr>
              <a:t> </a:t>
            </a:r>
            <a:r>
              <a:rPr lang="en-US" altLang="zh-CN" sz="3600" b="0" dirty="0">
                <a:solidFill>
                  <a:srgbClr val="000000"/>
                </a:solidFill>
                <a:effectLst/>
                <a:latin typeface="Consolas" panose="020B0609020204030204" pitchFamily="49" charset="0"/>
              </a:rPr>
              <a:t>:=</a:t>
            </a:r>
            <a:r>
              <a:rPr lang="en-US" altLang="zh-CN" sz="3600" b="0" dirty="0">
                <a:solidFill>
                  <a:srgbClr val="3B3B3B"/>
                </a:solidFill>
                <a:effectLst/>
                <a:latin typeface="Consolas" panose="020B0609020204030204" pitchFamily="49" charset="0"/>
              </a:rPr>
              <a:t> </a:t>
            </a:r>
            <a:r>
              <a:rPr lang="en-US" altLang="zh-CN" sz="3600" b="0" dirty="0" err="1">
                <a:solidFill>
                  <a:srgbClr val="001080"/>
                </a:solidFill>
                <a:effectLst/>
                <a:latin typeface="Consolas" panose="020B0609020204030204" pitchFamily="49" charset="0"/>
              </a:rPr>
              <a:t>arr</a:t>
            </a:r>
            <a:r>
              <a:rPr lang="en-US" altLang="zh-CN" sz="3600" b="0" dirty="0">
                <a:solidFill>
                  <a:srgbClr val="3B3B3B"/>
                </a:solidFill>
                <a:effectLst/>
                <a:latin typeface="Consolas" panose="020B0609020204030204" pitchFamily="49" charset="0"/>
              </a:rPr>
              <a:t>[</a:t>
            </a:r>
            <a:r>
              <a:rPr lang="en-US" altLang="zh-CN" sz="3600" b="0" dirty="0">
                <a:solidFill>
                  <a:srgbClr val="098658"/>
                </a:solidFill>
                <a:effectLst/>
                <a:latin typeface="Consolas" panose="020B0609020204030204" pitchFamily="49" charset="0"/>
              </a:rPr>
              <a:t>1</a:t>
            </a:r>
            <a:r>
              <a:rPr lang="en-US" altLang="zh-CN" sz="3600" b="0" dirty="0">
                <a:solidFill>
                  <a:srgbClr val="3B3B3B"/>
                </a:solidFill>
                <a:effectLst/>
                <a:latin typeface="Consolas" panose="020B0609020204030204" pitchFamily="49" charset="0"/>
              </a:rPr>
              <a:t>:</a:t>
            </a:r>
            <a:r>
              <a:rPr lang="en-US" altLang="zh-CN" sz="3600" b="0" dirty="0">
                <a:solidFill>
                  <a:srgbClr val="098658"/>
                </a:solidFill>
                <a:effectLst/>
                <a:latin typeface="Consolas" panose="020B0609020204030204" pitchFamily="49" charset="0"/>
              </a:rPr>
              <a:t>2</a:t>
            </a:r>
            <a:r>
              <a:rPr lang="en-US" altLang="zh-CN" sz="3600" b="0" dirty="0">
                <a:solidFill>
                  <a:srgbClr val="3B3B3B"/>
                </a:solidFill>
                <a:effectLst/>
                <a:latin typeface="Consolas" panose="020B0609020204030204" pitchFamily="49" charset="0"/>
              </a:rPr>
              <a:t>]</a:t>
            </a:r>
          </a:p>
          <a:p>
            <a:r>
              <a:rPr lang="en-US" altLang="zh-CN" sz="3600" b="0" dirty="0">
                <a:solidFill>
                  <a:srgbClr val="001080"/>
                </a:solidFill>
                <a:effectLst/>
                <a:latin typeface="Consolas" panose="020B0609020204030204" pitchFamily="49" charset="0"/>
              </a:rPr>
              <a:t>brr</a:t>
            </a:r>
            <a:r>
              <a:rPr lang="en-US" altLang="zh-CN" sz="3600" b="0" dirty="0">
                <a:solidFill>
                  <a:srgbClr val="3B3B3B"/>
                </a:solidFill>
                <a:effectLst/>
                <a:latin typeface="Consolas" panose="020B0609020204030204" pitchFamily="49" charset="0"/>
              </a:rPr>
              <a:t> </a:t>
            </a:r>
            <a:r>
              <a:rPr lang="en-US" altLang="zh-CN" sz="3600" b="0" dirty="0">
                <a:solidFill>
                  <a:srgbClr val="000000"/>
                </a:solidFill>
                <a:effectLst/>
                <a:latin typeface="Consolas" panose="020B0609020204030204" pitchFamily="49" charset="0"/>
              </a:rPr>
              <a:t>=</a:t>
            </a:r>
            <a:r>
              <a:rPr lang="en-US" altLang="zh-CN" sz="3600" b="0" dirty="0">
                <a:solidFill>
                  <a:srgbClr val="3B3B3B"/>
                </a:solidFill>
                <a:effectLst/>
                <a:latin typeface="Consolas" panose="020B0609020204030204" pitchFamily="49" charset="0"/>
              </a:rPr>
              <a:t> </a:t>
            </a:r>
            <a:r>
              <a:rPr lang="en-US" altLang="zh-CN" sz="3600" b="0" dirty="0">
                <a:solidFill>
                  <a:srgbClr val="795E26"/>
                </a:solidFill>
                <a:effectLst/>
                <a:latin typeface="Consolas" panose="020B0609020204030204" pitchFamily="49" charset="0"/>
              </a:rPr>
              <a:t>append</a:t>
            </a:r>
            <a:r>
              <a:rPr lang="en-US" altLang="zh-CN" sz="3600" b="0" dirty="0">
                <a:solidFill>
                  <a:srgbClr val="3B3B3B"/>
                </a:solidFill>
                <a:effectLst/>
                <a:latin typeface="Consolas" panose="020B0609020204030204" pitchFamily="49" charset="0"/>
              </a:rPr>
              <a:t>(</a:t>
            </a:r>
            <a:r>
              <a:rPr lang="en-US" altLang="zh-CN" sz="3600" b="0" dirty="0">
                <a:solidFill>
                  <a:srgbClr val="001080"/>
                </a:solidFill>
                <a:effectLst/>
                <a:latin typeface="Consolas" panose="020B0609020204030204" pitchFamily="49" charset="0"/>
              </a:rPr>
              <a:t>brr</a:t>
            </a:r>
            <a:r>
              <a:rPr lang="en-US" altLang="zh-CN" sz="3600" b="0" dirty="0">
                <a:solidFill>
                  <a:srgbClr val="3B3B3B"/>
                </a:solidFill>
                <a:effectLst/>
                <a:latin typeface="Consolas" panose="020B0609020204030204" pitchFamily="49" charset="0"/>
              </a:rPr>
              <a:t>, </a:t>
            </a:r>
            <a:r>
              <a:rPr lang="en-US" altLang="zh-CN" sz="3600" b="0" dirty="0">
                <a:solidFill>
                  <a:srgbClr val="098658"/>
                </a:solidFill>
                <a:effectLst/>
                <a:latin typeface="Consolas" panose="020B0609020204030204" pitchFamily="49" charset="0"/>
              </a:rPr>
              <a:t>9</a:t>
            </a:r>
            <a:r>
              <a:rPr lang="en-US" altLang="zh-CN" sz="3600" b="0" dirty="0">
                <a:solidFill>
                  <a:srgbClr val="3B3B3B"/>
                </a:solidFill>
                <a:effectLst/>
                <a:latin typeface="Consolas" panose="020B0609020204030204" pitchFamily="49" charset="0"/>
              </a:rPr>
              <a:t>)</a:t>
            </a:r>
          </a:p>
          <a:p>
            <a:r>
              <a:rPr lang="en-US" altLang="zh-CN" sz="3600" b="0" dirty="0">
                <a:solidFill>
                  <a:srgbClr val="001080"/>
                </a:solidFill>
                <a:effectLst/>
                <a:latin typeface="Consolas" panose="020B0609020204030204" pitchFamily="49" charset="0"/>
              </a:rPr>
              <a:t>brr</a:t>
            </a:r>
            <a:r>
              <a:rPr lang="en-US" altLang="zh-CN" sz="3600" b="0" dirty="0">
                <a:solidFill>
                  <a:srgbClr val="3B3B3B"/>
                </a:solidFill>
                <a:effectLst/>
                <a:latin typeface="Consolas" panose="020B0609020204030204" pitchFamily="49" charset="0"/>
              </a:rPr>
              <a:t> </a:t>
            </a:r>
            <a:r>
              <a:rPr lang="en-US" altLang="zh-CN" sz="3600" b="0" dirty="0">
                <a:solidFill>
                  <a:srgbClr val="000000"/>
                </a:solidFill>
                <a:effectLst/>
                <a:latin typeface="Consolas" panose="020B0609020204030204" pitchFamily="49" charset="0"/>
              </a:rPr>
              <a:t>=</a:t>
            </a:r>
            <a:r>
              <a:rPr lang="en-US" altLang="zh-CN" sz="3600" b="0" dirty="0">
                <a:solidFill>
                  <a:srgbClr val="3B3B3B"/>
                </a:solidFill>
                <a:effectLst/>
                <a:latin typeface="Consolas" panose="020B0609020204030204" pitchFamily="49" charset="0"/>
              </a:rPr>
              <a:t> </a:t>
            </a:r>
            <a:r>
              <a:rPr lang="en-US" altLang="zh-CN" sz="3600" b="0" dirty="0">
                <a:solidFill>
                  <a:srgbClr val="795E26"/>
                </a:solidFill>
                <a:effectLst/>
                <a:latin typeface="Consolas" panose="020B0609020204030204" pitchFamily="49" charset="0"/>
              </a:rPr>
              <a:t>append</a:t>
            </a:r>
            <a:r>
              <a:rPr lang="en-US" altLang="zh-CN" sz="3600" b="0" dirty="0">
                <a:solidFill>
                  <a:srgbClr val="3B3B3B"/>
                </a:solidFill>
                <a:effectLst/>
                <a:latin typeface="Consolas" panose="020B0609020204030204" pitchFamily="49" charset="0"/>
              </a:rPr>
              <a:t>(</a:t>
            </a:r>
            <a:r>
              <a:rPr lang="en-US" altLang="zh-CN" sz="3600" b="0" dirty="0">
                <a:solidFill>
                  <a:srgbClr val="001080"/>
                </a:solidFill>
                <a:effectLst/>
                <a:latin typeface="Consolas" panose="020B0609020204030204" pitchFamily="49" charset="0"/>
              </a:rPr>
              <a:t>brr</a:t>
            </a:r>
            <a:r>
              <a:rPr lang="en-US" altLang="zh-CN" sz="3600" b="0" dirty="0">
                <a:solidFill>
                  <a:srgbClr val="3B3B3B"/>
                </a:solidFill>
                <a:effectLst/>
                <a:latin typeface="Consolas" panose="020B0609020204030204" pitchFamily="49" charset="0"/>
              </a:rPr>
              <a:t>, </a:t>
            </a:r>
            <a:r>
              <a:rPr lang="en-US" altLang="zh-CN" sz="3600" b="0" dirty="0">
                <a:solidFill>
                  <a:srgbClr val="098658"/>
                </a:solidFill>
                <a:effectLst/>
                <a:latin typeface="Consolas" panose="020B0609020204030204" pitchFamily="49" charset="0"/>
              </a:rPr>
              <a:t>9</a:t>
            </a:r>
            <a:r>
              <a:rPr lang="en-US" altLang="zh-CN" sz="3600" b="0" dirty="0">
                <a:solidFill>
                  <a:srgbClr val="3B3B3B"/>
                </a:solidFill>
                <a:effectLst/>
                <a:latin typeface="Consolas" panose="020B0609020204030204" pitchFamily="49" charset="0"/>
              </a:rPr>
              <a:t>)</a:t>
            </a:r>
          </a:p>
          <a:p>
            <a:r>
              <a:rPr lang="en-US" altLang="zh-CN" sz="3600" b="0" dirty="0" err="1">
                <a:solidFill>
                  <a:srgbClr val="001080"/>
                </a:solidFill>
                <a:effectLst/>
                <a:latin typeface="Consolas" panose="020B0609020204030204" pitchFamily="49" charset="0"/>
              </a:rPr>
              <a:t>fmt</a:t>
            </a:r>
            <a:r>
              <a:rPr lang="en-US" altLang="zh-CN" sz="3600" b="0" dirty="0" err="1">
                <a:solidFill>
                  <a:srgbClr val="3B3B3B"/>
                </a:solidFill>
                <a:effectLst/>
                <a:latin typeface="Consolas" panose="020B0609020204030204" pitchFamily="49" charset="0"/>
              </a:rPr>
              <a:t>.</a:t>
            </a:r>
            <a:r>
              <a:rPr lang="en-US" altLang="zh-CN" sz="3600" b="0" dirty="0" err="1">
                <a:solidFill>
                  <a:srgbClr val="795E26"/>
                </a:solidFill>
                <a:effectLst/>
                <a:latin typeface="Consolas" panose="020B0609020204030204" pitchFamily="49" charset="0"/>
              </a:rPr>
              <a:t>Println</a:t>
            </a:r>
            <a:r>
              <a:rPr lang="en-US" altLang="zh-CN" sz="3600" b="0" dirty="0">
                <a:solidFill>
                  <a:srgbClr val="3B3B3B"/>
                </a:solidFill>
                <a:effectLst/>
                <a:latin typeface="Consolas" panose="020B0609020204030204" pitchFamily="49" charset="0"/>
              </a:rPr>
              <a:t>(</a:t>
            </a:r>
            <a:r>
              <a:rPr lang="en-US" altLang="zh-CN" sz="3600" b="0" dirty="0" err="1">
                <a:solidFill>
                  <a:srgbClr val="001080"/>
                </a:solidFill>
                <a:effectLst/>
                <a:latin typeface="Consolas" panose="020B0609020204030204" pitchFamily="49" charset="0"/>
              </a:rPr>
              <a:t>arr</a:t>
            </a:r>
            <a:r>
              <a:rPr lang="en-US" altLang="zh-CN" sz="3600" b="0" dirty="0">
                <a:solidFill>
                  <a:srgbClr val="3B3B3B"/>
                </a:solidFill>
                <a:effectLst/>
                <a:latin typeface="Consolas" panose="020B0609020204030204" pitchFamily="49" charset="0"/>
              </a:rPr>
              <a:t>, </a:t>
            </a:r>
            <a:r>
              <a:rPr lang="en-US" altLang="zh-CN" sz="3600" b="0" dirty="0">
                <a:solidFill>
                  <a:srgbClr val="795E26"/>
                </a:solidFill>
                <a:effectLst/>
                <a:latin typeface="Consolas" panose="020B0609020204030204" pitchFamily="49" charset="0"/>
              </a:rPr>
              <a:t>cap</a:t>
            </a:r>
            <a:r>
              <a:rPr lang="en-US" altLang="zh-CN" sz="3600" b="0" dirty="0">
                <a:solidFill>
                  <a:srgbClr val="3B3B3B"/>
                </a:solidFill>
                <a:effectLst/>
                <a:latin typeface="Consolas" panose="020B0609020204030204" pitchFamily="49" charset="0"/>
              </a:rPr>
              <a:t>(</a:t>
            </a:r>
            <a:r>
              <a:rPr lang="en-US" altLang="zh-CN" sz="3600" b="0" dirty="0">
                <a:solidFill>
                  <a:srgbClr val="001080"/>
                </a:solidFill>
                <a:effectLst/>
                <a:latin typeface="Consolas" panose="020B0609020204030204" pitchFamily="49" charset="0"/>
              </a:rPr>
              <a:t>brr</a:t>
            </a:r>
            <a:r>
              <a:rPr lang="en-US" altLang="zh-CN" sz="3600"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925219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4">
            <a:extLst>
              <a:ext uri="{FF2B5EF4-FFF2-40B4-BE49-F238E27FC236}">
                <a16:creationId xmlns:a16="http://schemas.microsoft.com/office/drawing/2014/main" id="{60C566E3-09ED-B206-75CD-783BFBF46D7E}"/>
              </a:ext>
            </a:extLst>
          </p:cNvPr>
          <p:cNvGraphicFramePr>
            <a:graphicFrameLocks noGrp="1"/>
          </p:cNvGraphicFramePr>
          <p:nvPr>
            <p:extLst>
              <p:ext uri="{D42A27DB-BD31-4B8C-83A1-F6EECF244321}">
                <p14:modId xmlns:p14="http://schemas.microsoft.com/office/powerpoint/2010/main" val="251491794"/>
              </p:ext>
            </p:extLst>
          </p:nvPr>
        </p:nvGraphicFramePr>
        <p:xfrm>
          <a:off x="2113667" y="1328151"/>
          <a:ext cx="2644794" cy="554929"/>
        </p:xfrm>
        <a:graphic>
          <a:graphicData uri="http://schemas.openxmlformats.org/drawingml/2006/table">
            <a:tbl>
              <a:tblPr firstRow="1" bandRow="1">
                <a:tableStyleId>{5940675A-B579-460E-94D1-54222C63F5DA}</a:tableStyleId>
              </a:tblPr>
              <a:tblGrid>
                <a:gridCol w="881598">
                  <a:extLst>
                    <a:ext uri="{9D8B030D-6E8A-4147-A177-3AD203B41FA5}">
                      <a16:colId xmlns:a16="http://schemas.microsoft.com/office/drawing/2014/main" val="3798071898"/>
                    </a:ext>
                  </a:extLst>
                </a:gridCol>
                <a:gridCol w="881598">
                  <a:extLst>
                    <a:ext uri="{9D8B030D-6E8A-4147-A177-3AD203B41FA5}">
                      <a16:colId xmlns:a16="http://schemas.microsoft.com/office/drawing/2014/main" val="95913622"/>
                    </a:ext>
                  </a:extLst>
                </a:gridCol>
                <a:gridCol w="881598">
                  <a:extLst>
                    <a:ext uri="{9D8B030D-6E8A-4147-A177-3AD203B41FA5}">
                      <a16:colId xmlns:a16="http://schemas.microsoft.com/office/drawing/2014/main" val="729383078"/>
                    </a:ext>
                  </a:extLst>
                </a:gridCol>
              </a:tblGrid>
              <a:tr h="554929">
                <a:tc>
                  <a:txBody>
                    <a:bodyPr/>
                    <a:lstStyle/>
                    <a:p>
                      <a:pPr algn="ctr"/>
                      <a:r>
                        <a:rPr lang="en-US" altLang="zh-CN" sz="2400" b="0" i="0" dirty="0">
                          <a:solidFill>
                            <a:sysClr val="windowText" lastClr="000000"/>
                          </a:solidFill>
                          <a:latin typeface="Source Han Sans SC" panose="020B0500000000000000" pitchFamily="34" charset="-128"/>
                          <a:ea typeface="Source Han Sans SC" panose="020B0500000000000000" pitchFamily="34" charset="-128"/>
                        </a:rPr>
                        <a:t>0</a:t>
                      </a:r>
                      <a:endParaRPr lang="zh-CN" altLang="en-US" sz="2400" b="0" i="0" dirty="0">
                        <a:solidFill>
                          <a:sysClr val="windowText" lastClr="000000"/>
                        </a:solidFill>
                        <a:latin typeface="Source Han Sans SC" panose="020B0500000000000000" pitchFamily="34" charset="-128"/>
                        <a:ea typeface="Source Han Sans SC"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ysClr val="windowText" lastClr="000000"/>
                          </a:solidFill>
                          <a:latin typeface="Source Han Sans SC" panose="020B0500000000000000" pitchFamily="34" charset="-128"/>
                          <a:ea typeface="Source Han Sans SC" panose="020B0500000000000000" pitchFamily="34" charset="-128"/>
                        </a:rPr>
                        <a:t>0</a:t>
                      </a:r>
                      <a:endParaRPr lang="zh-CN" altLang="en-US" sz="2400" b="0" i="0" dirty="0">
                        <a:solidFill>
                          <a:sysClr val="windowText" lastClr="000000"/>
                        </a:solidFill>
                        <a:latin typeface="Source Han Sans SC" panose="020B0500000000000000" pitchFamily="34" charset="-128"/>
                        <a:ea typeface="Source Han Sans SC"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2400" b="0" i="0" dirty="0">
                          <a:solidFill>
                            <a:sysClr val="windowText" lastClr="000000"/>
                          </a:solidFill>
                          <a:latin typeface="Source Han Sans SC" panose="020B0500000000000000" pitchFamily="34" charset="-128"/>
                          <a:ea typeface="Source Han Sans SC" panose="020B0500000000000000" pitchFamily="34" charset="-128"/>
                        </a:rPr>
                        <a:t>0</a:t>
                      </a:r>
                      <a:endParaRPr lang="zh-CN" altLang="en-US" sz="2400" b="0" i="0" dirty="0">
                        <a:solidFill>
                          <a:sysClr val="windowText" lastClr="000000"/>
                        </a:solidFill>
                        <a:latin typeface="Source Han Sans SC" panose="020B0500000000000000" pitchFamily="34" charset="-128"/>
                        <a:ea typeface="Source Han Sans SC"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876660992"/>
                  </a:ext>
                </a:extLst>
              </a:tr>
            </a:tbl>
          </a:graphicData>
        </a:graphic>
      </p:graphicFrame>
      <p:sp>
        <p:nvSpPr>
          <p:cNvPr id="3" name="文本框 2">
            <a:extLst>
              <a:ext uri="{FF2B5EF4-FFF2-40B4-BE49-F238E27FC236}">
                <a16:creationId xmlns:a16="http://schemas.microsoft.com/office/drawing/2014/main" id="{A5EF139A-88E7-1D17-CF5E-6CE141D7D669}"/>
              </a:ext>
            </a:extLst>
          </p:cNvPr>
          <p:cNvSpPr txBox="1"/>
          <p:nvPr/>
        </p:nvSpPr>
        <p:spPr>
          <a:xfrm>
            <a:off x="804277" y="1374782"/>
            <a:ext cx="590226" cy="461665"/>
          </a:xfrm>
          <a:prstGeom prst="rect">
            <a:avLst/>
          </a:prstGeom>
          <a:noFill/>
          <a:ln>
            <a:noFill/>
          </a:ln>
        </p:spPr>
        <p:txBody>
          <a:bodyPr wrap="none" rtlCol="0">
            <a:spAutoFit/>
          </a:bodyPr>
          <a:lstStyle/>
          <a:p>
            <a:r>
              <a:rPr kumimoji="1" lang="en-US" altLang="zh-CN" sz="2400" dirty="0" err="1">
                <a:solidFill>
                  <a:sysClr val="windowText" lastClr="000000"/>
                </a:solidFill>
                <a:latin typeface="思源黑体 CN Normal" panose="020B0400000000000000" pitchFamily="34" charset="-122"/>
                <a:ea typeface="思源黑体 CN Normal" panose="020B0400000000000000" pitchFamily="34" charset="-122"/>
              </a:rPr>
              <a:t>arr</a:t>
            </a:r>
            <a:endParaRPr kumimoji="1" lang="zh-CN" altLang="en-US" sz="2400" dirty="0">
              <a:solidFill>
                <a:sysClr val="windowText" lastClr="000000"/>
              </a:solidFill>
              <a:latin typeface="思源黑体 CN Normal" panose="020B0400000000000000" pitchFamily="34" charset="-122"/>
              <a:ea typeface="思源黑体 CN Normal" panose="020B0400000000000000" pitchFamily="34" charset="-122"/>
            </a:endParaRPr>
          </a:p>
        </p:txBody>
      </p:sp>
      <p:graphicFrame>
        <p:nvGraphicFramePr>
          <p:cNvPr id="4" name="表格 3">
            <a:extLst>
              <a:ext uri="{FF2B5EF4-FFF2-40B4-BE49-F238E27FC236}">
                <a16:creationId xmlns:a16="http://schemas.microsoft.com/office/drawing/2014/main" id="{2CAACFEA-C9EC-5B0E-9F81-8FC471BE35BD}"/>
              </a:ext>
            </a:extLst>
          </p:cNvPr>
          <p:cNvGraphicFramePr>
            <a:graphicFrameLocks noGrp="1"/>
          </p:cNvGraphicFramePr>
          <p:nvPr>
            <p:extLst>
              <p:ext uri="{D42A27DB-BD31-4B8C-83A1-F6EECF244321}">
                <p14:modId xmlns:p14="http://schemas.microsoft.com/office/powerpoint/2010/main" val="1232890546"/>
              </p:ext>
            </p:extLst>
          </p:nvPr>
        </p:nvGraphicFramePr>
        <p:xfrm>
          <a:off x="2113667" y="773220"/>
          <a:ext cx="2644794" cy="554929"/>
        </p:xfrm>
        <a:graphic>
          <a:graphicData uri="http://schemas.openxmlformats.org/drawingml/2006/table">
            <a:tbl>
              <a:tblPr firstRow="1" bandRow="1">
                <a:tableStyleId>{5940675A-B579-460E-94D1-54222C63F5DA}</a:tableStyleId>
              </a:tblPr>
              <a:tblGrid>
                <a:gridCol w="881598">
                  <a:extLst>
                    <a:ext uri="{9D8B030D-6E8A-4147-A177-3AD203B41FA5}">
                      <a16:colId xmlns:a16="http://schemas.microsoft.com/office/drawing/2014/main" val="3798071898"/>
                    </a:ext>
                  </a:extLst>
                </a:gridCol>
                <a:gridCol w="881598">
                  <a:extLst>
                    <a:ext uri="{9D8B030D-6E8A-4147-A177-3AD203B41FA5}">
                      <a16:colId xmlns:a16="http://schemas.microsoft.com/office/drawing/2014/main" val="95913622"/>
                    </a:ext>
                  </a:extLst>
                </a:gridCol>
                <a:gridCol w="881598">
                  <a:extLst>
                    <a:ext uri="{9D8B030D-6E8A-4147-A177-3AD203B41FA5}">
                      <a16:colId xmlns:a16="http://schemas.microsoft.com/office/drawing/2014/main" val="729383078"/>
                    </a:ext>
                  </a:extLst>
                </a:gridCol>
              </a:tblGrid>
              <a:tr h="554929">
                <a:tc>
                  <a:txBody>
                    <a:bodyPr/>
                    <a:lstStyle/>
                    <a:p>
                      <a:pPr algn="ctr"/>
                      <a:r>
                        <a:rPr lang="en-US" altLang="zh-CN" sz="2400" b="0" i="0" dirty="0">
                          <a:solidFill>
                            <a:sysClr val="windowText" lastClr="000000"/>
                          </a:solidFill>
                          <a:latin typeface="Source Han Sans SC" panose="020B0500000000000000" pitchFamily="34" charset="-128"/>
                          <a:ea typeface="Source Han Sans SC" panose="020B0500000000000000" pitchFamily="34" charset="-128"/>
                        </a:rPr>
                        <a:t>0</a:t>
                      </a:r>
                      <a:endParaRPr lang="zh-CN" altLang="en-US" sz="2400" b="0" i="0" dirty="0">
                        <a:solidFill>
                          <a:sysClr val="windowText" lastClr="000000"/>
                        </a:solidFill>
                        <a:latin typeface="Source Han Sans SC" panose="020B0500000000000000" pitchFamily="34" charset="-128"/>
                        <a:ea typeface="Source Han Sans SC" panose="020B0500000000000000" pitchFamily="34" charset="-12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0" i="0" dirty="0">
                          <a:solidFill>
                            <a:sysClr val="windowText" lastClr="000000"/>
                          </a:solidFill>
                          <a:latin typeface="Source Han Sans SC" panose="020B0500000000000000" pitchFamily="34" charset="-128"/>
                          <a:ea typeface="Source Han Sans SC" panose="020B0500000000000000" pitchFamily="34" charset="-128"/>
                        </a:rPr>
                        <a:t>1</a:t>
                      </a:r>
                      <a:endParaRPr lang="zh-CN" altLang="en-US" sz="2400" b="0" i="0" dirty="0">
                        <a:solidFill>
                          <a:sysClr val="windowText" lastClr="000000"/>
                        </a:solidFill>
                        <a:latin typeface="Source Han Sans SC" panose="020B0500000000000000" pitchFamily="34" charset="-128"/>
                        <a:ea typeface="Source Han Sans SC" panose="020B0500000000000000" pitchFamily="34" charset="-12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0" i="0" dirty="0">
                          <a:solidFill>
                            <a:sysClr val="windowText" lastClr="000000"/>
                          </a:solidFill>
                          <a:latin typeface="Source Han Sans SC" panose="020B0500000000000000" pitchFamily="34" charset="-128"/>
                          <a:ea typeface="Source Han Sans SC" panose="020B0500000000000000" pitchFamily="34" charset="-128"/>
                        </a:rPr>
                        <a:t>2</a:t>
                      </a:r>
                      <a:endParaRPr lang="zh-CN" altLang="en-US" sz="2400" b="0" i="0" dirty="0">
                        <a:solidFill>
                          <a:sysClr val="windowText" lastClr="000000"/>
                        </a:solidFill>
                        <a:latin typeface="Source Han Sans SC" panose="020B0500000000000000" pitchFamily="34" charset="-128"/>
                        <a:ea typeface="Source Han Sans SC" panose="020B0500000000000000" pitchFamily="34" charset="-12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6660992"/>
                  </a:ext>
                </a:extLst>
              </a:tr>
            </a:tbl>
          </a:graphicData>
        </a:graphic>
      </p:graphicFrame>
      <p:sp>
        <p:nvSpPr>
          <p:cNvPr id="5" name="文本框 4">
            <a:extLst>
              <a:ext uri="{FF2B5EF4-FFF2-40B4-BE49-F238E27FC236}">
                <a16:creationId xmlns:a16="http://schemas.microsoft.com/office/drawing/2014/main" id="{5E7B00E7-A813-7873-D014-C7C92D30D7AB}"/>
              </a:ext>
            </a:extLst>
          </p:cNvPr>
          <p:cNvSpPr txBox="1"/>
          <p:nvPr/>
        </p:nvSpPr>
        <p:spPr>
          <a:xfrm>
            <a:off x="804276" y="819851"/>
            <a:ext cx="971741" cy="461665"/>
          </a:xfrm>
          <a:prstGeom prst="rect">
            <a:avLst/>
          </a:prstGeom>
          <a:noFill/>
          <a:ln>
            <a:noFill/>
          </a:ln>
        </p:spPr>
        <p:txBody>
          <a:bodyPr wrap="none" rtlCol="0">
            <a:spAutoFit/>
          </a:bodyPr>
          <a:lstStyle/>
          <a:p>
            <a:r>
              <a:rPr kumimoji="1" lang="en-US" altLang="zh-CN" sz="2400" dirty="0">
                <a:solidFill>
                  <a:sysClr val="windowText" lastClr="000000"/>
                </a:solidFill>
                <a:latin typeface="思源黑体 CN Normal" panose="020B0400000000000000" pitchFamily="34" charset="-122"/>
                <a:ea typeface="思源黑体 CN Normal" panose="020B0400000000000000" pitchFamily="34" charset="-122"/>
              </a:rPr>
              <a:t>index</a:t>
            </a:r>
            <a:endParaRPr kumimoji="1" lang="zh-CN" altLang="en-US" sz="2400" dirty="0">
              <a:solidFill>
                <a:sysClr val="windowText" lastClr="000000"/>
              </a:solidFill>
              <a:latin typeface="思源黑体 CN Normal" panose="020B0400000000000000" pitchFamily="34" charset="-122"/>
              <a:ea typeface="思源黑体 CN Normal" panose="020B0400000000000000" pitchFamily="34" charset="-122"/>
            </a:endParaRPr>
          </a:p>
        </p:txBody>
      </p:sp>
      <p:sp>
        <p:nvSpPr>
          <p:cNvPr id="6" name="圆角矩形标注 8">
            <a:extLst>
              <a:ext uri="{FF2B5EF4-FFF2-40B4-BE49-F238E27FC236}">
                <a16:creationId xmlns:a16="http://schemas.microsoft.com/office/drawing/2014/main" id="{DD8697CF-FEE4-8EBE-BEB5-33ED8F5F6033}"/>
              </a:ext>
            </a:extLst>
          </p:cNvPr>
          <p:cNvSpPr/>
          <p:nvPr/>
        </p:nvSpPr>
        <p:spPr>
          <a:xfrm>
            <a:off x="804276" y="2682333"/>
            <a:ext cx="2008782" cy="612648"/>
          </a:xfrm>
          <a:prstGeom prst="wedgeRoundRectCallout">
            <a:avLst>
              <a:gd name="adj1" fmla="val 19219"/>
              <a:gd name="adj2" fmla="val -174174"/>
              <a:gd name="adj3" fmla="val 16667"/>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000" dirty="0">
                <a:solidFill>
                  <a:sysClr val="windowText" lastClr="000000"/>
                </a:solidFill>
                <a:latin typeface="思源黑体 CN Normal" panose="020B0400000000000000" pitchFamily="34" charset="-122"/>
                <a:ea typeface="思源黑体 CN Normal" panose="020B0400000000000000" pitchFamily="34" charset="-122"/>
              </a:rPr>
              <a:t>地址：</a:t>
            </a:r>
            <a:endParaRPr kumimoji="1" lang="en-US" altLang="zh-CN" sz="2000" dirty="0">
              <a:solidFill>
                <a:sysClr val="windowText" lastClr="000000"/>
              </a:solidFill>
              <a:latin typeface="思源黑体 CN Normal" panose="020B0400000000000000" pitchFamily="34" charset="-122"/>
              <a:ea typeface="思源黑体 CN Normal" panose="020B0400000000000000" pitchFamily="34" charset="-122"/>
            </a:endParaRPr>
          </a:p>
          <a:p>
            <a:pPr algn="ctr"/>
            <a:r>
              <a:rPr kumimoji="1" lang="en-US" altLang="zh-CN" sz="2000" dirty="0">
                <a:solidFill>
                  <a:sysClr val="windowText" lastClr="000000"/>
                </a:solidFill>
                <a:latin typeface="思源黑体 CN Normal" panose="020B0400000000000000" pitchFamily="34" charset="-122"/>
                <a:ea typeface="思源黑体 CN Normal" panose="020B0400000000000000" pitchFamily="34" charset="-122"/>
              </a:rPr>
              <a:t>0xc00001e270</a:t>
            </a:r>
            <a:endParaRPr kumimoji="1" lang="zh-CN" altLang="en-US" sz="2000" dirty="0">
              <a:solidFill>
                <a:sysClr val="windowText" lastClr="000000"/>
              </a:solidFill>
              <a:latin typeface="思源黑体 CN Normal" panose="020B0400000000000000" pitchFamily="34" charset="-122"/>
              <a:ea typeface="思源黑体 CN Normal" panose="020B0400000000000000" pitchFamily="34" charset="-122"/>
            </a:endParaRPr>
          </a:p>
        </p:txBody>
      </p:sp>
      <p:sp>
        <p:nvSpPr>
          <p:cNvPr id="7" name="圆角矩形标注 9">
            <a:extLst>
              <a:ext uri="{FF2B5EF4-FFF2-40B4-BE49-F238E27FC236}">
                <a16:creationId xmlns:a16="http://schemas.microsoft.com/office/drawing/2014/main" id="{18B426BF-21E3-E70E-A8B3-80A9C6C510BB}"/>
              </a:ext>
            </a:extLst>
          </p:cNvPr>
          <p:cNvSpPr/>
          <p:nvPr/>
        </p:nvSpPr>
        <p:spPr>
          <a:xfrm>
            <a:off x="3136922" y="2691041"/>
            <a:ext cx="2008782" cy="612648"/>
          </a:xfrm>
          <a:prstGeom prst="wedgeRoundRectCallout">
            <a:avLst>
              <a:gd name="adj1" fmla="val -52313"/>
              <a:gd name="adj2" fmla="val -178439"/>
              <a:gd name="adj3" fmla="val 16667"/>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000" dirty="0">
                <a:solidFill>
                  <a:sysClr val="windowText" lastClr="000000"/>
                </a:solidFill>
                <a:latin typeface="思源黑体 CN Normal" panose="020B0400000000000000" pitchFamily="34" charset="-122"/>
                <a:ea typeface="思源黑体 CN Normal" panose="020B0400000000000000" pitchFamily="34" charset="-122"/>
              </a:rPr>
              <a:t>地址：</a:t>
            </a:r>
            <a:endParaRPr kumimoji="1" lang="en-US" altLang="zh-CN" sz="2000" dirty="0">
              <a:solidFill>
                <a:sysClr val="windowText" lastClr="000000"/>
              </a:solidFill>
              <a:latin typeface="思源黑体 CN Normal" panose="020B0400000000000000" pitchFamily="34" charset="-122"/>
              <a:ea typeface="思源黑体 CN Normal" panose="020B0400000000000000" pitchFamily="34" charset="-122"/>
            </a:endParaRPr>
          </a:p>
          <a:p>
            <a:pPr algn="ctr"/>
            <a:r>
              <a:rPr kumimoji="1" lang="en-US" altLang="zh-CN" sz="2000" dirty="0">
                <a:solidFill>
                  <a:sysClr val="windowText" lastClr="000000"/>
                </a:solidFill>
                <a:latin typeface="思源黑体 CN Normal" panose="020B0400000000000000" pitchFamily="34" charset="-122"/>
                <a:ea typeface="思源黑体 CN Normal" panose="020B0400000000000000" pitchFamily="34" charset="-122"/>
              </a:rPr>
              <a:t>0xc00001e278</a:t>
            </a:r>
            <a:endParaRPr kumimoji="1" lang="zh-CN" altLang="en-US" sz="2000" dirty="0">
              <a:solidFill>
                <a:sysClr val="windowText" lastClr="000000"/>
              </a:solidFill>
              <a:latin typeface="思源黑体 CN Normal" panose="020B0400000000000000" pitchFamily="34" charset="-122"/>
              <a:ea typeface="思源黑体 CN Normal" panose="020B0400000000000000" pitchFamily="34" charset="-122"/>
            </a:endParaRPr>
          </a:p>
        </p:txBody>
      </p:sp>
      <p:sp>
        <p:nvSpPr>
          <p:cNvPr id="8" name="文本框 7">
            <a:extLst>
              <a:ext uri="{FF2B5EF4-FFF2-40B4-BE49-F238E27FC236}">
                <a16:creationId xmlns:a16="http://schemas.microsoft.com/office/drawing/2014/main" id="{BE9A959D-0B79-EE40-3C5C-0F77D775650B}"/>
              </a:ext>
            </a:extLst>
          </p:cNvPr>
          <p:cNvSpPr txBox="1"/>
          <p:nvPr/>
        </p:nvSpPr>
        <p:spPr>
          <a:xfrm>
            <a:off x="670522" y="3617647"/>
            <a:ext cx="2210990" cy="523220"/>
          </a:xfrm>
          <a:prstGeom prst="rect">
            <a:avLst/>
          </a:prstGeom>
          <a:noFill/>
        </p:spPr>
        <p:txBody>
          <a:bodyPr wrap="none" rtlCol="0">
            <a:spAutoFit/>
          </a:bodyPr>
          <a:lstStyle/>
          <a:p>
            <a:r>
              <a:rPr lang="en-US" altLang="zh-CN" sz="2800" dirty="0">
                <a:latin typeface="思源黑体 CN Normal" panose="020B0400000000000000" pitchFamily="34" charset="-122"/>
                <a:ea typeface="思源黑体 CN Normal" panose="020B0400000000000000" pitchFamily="34" charset="-122"/>
              </a:rPr>
              <a:t>var </a:t>
            </a:r>
            <a:r>
              <a:rPr lang="en-US" altLang="zh-CN" sz="2800" dirty="0" err="1">
                <a:latin typeface="思源黑体 CN Normal" panose="020B0400000000000000" pitchFamily="34" charset="-122"/>
                <a:ea typeface="思源黑体 CN Normal" panose="020B0400000000000000" pitchFamily="34" charset="-122"/>
              </a:rPr>
              <a:t>arr</a:t>
            </a:r>
            <a:r>
              <a:rPr lang="en-US" altLang="zh-CN" sz="2800" dirty="0">
                <a:latin typeface="思源黑体 CN Normal" panose="020B0400000000000000" pitchFamily="34" charset="-122"/>
                <a:ea typeface="思源黑体 CN Normal" panose="020B0400000000000000" pitchFamily="34" charset="-122"/>
              </a:rPr>
              <a:t> [3]int</a:t>
            </a:r>
          </a:p>
        </p:txBody>
      </p:sp>
      <p:sp>
        <p:nvSpPr>
          <p:cNvPr id="9" name="文本框 8">
            <a:extLst>
              <a:ext uri="{FF2B5EF4-FFF2-40B4-BE49-F238E27FC236}">
                <a16:creationId xmlns:a16="http://schemas.microsoft.com/office/drawing/2014/main" id="{6D0AB8CD-F57C-6E1F-A664-40F4A3225892}"/>
              </a:ext>
            </a:extLst>
          </p:cNvPr>
          <p:cNvSpPr txBox="1"/>
          <p:nvPr/>
        </p:nvSpPr>
        <p:spPr>
          <a:xfrm>
            <a:off x="670522" y="4217265"/>
            <a:ext cx="2332690" cy="523220"/>
          </a:xfrm>
          <a:prstGeom prst="rect">
            <a:avLst/>
          </a:prstGeom>
          <a:noFill/>
        </p:spPr>
        <p:txBody>
          <a:bodyPr wrap="none" rtlCol="0">
            <a:spAutoFit/>
          </a:bodyPr>
          <a:lstStyle/>
          <a:p>
            <a:r>
              <a:rPr lang="en-US" altLang="zh-CN" sz="2800" dirty="0">
                <a:latin typeface="思源黑体 CN Normal" panose="020B0400000000000000" pitchFamily="34" charset="-122"/>
                <a:ea typeface="思源黑体 CN Normal" panose="020B0400000000000000" pitchFamily="34" charset="-122"/>
              </a:rPr>
              <a:t>brr := </a:t>
            </a:r>
            <a:r>
              <a:rPr lang="en-US" altLang="zh-CN" sz="2800" dirty="0" err="1">
                <a:latin typeface="思源黑体 CN Normal" panose="020B0400000000000000" pitchFamily="34" charset="-122"/>
                <a:ea typeface="思源黑体 CN Normal" panose="020B0400000000000000" pitchFamily="34" charset="-122"/>
              </a:rPr>
              <a:t>arr</a:t>
            </a:r>
            <a:r>
              <a:rPr lang="en-US" altLang="zh-CN" sz="2800" dirty="0">
                <a:latin typeface="思源黑体 CN Normal" panose="020B0400000000000000" pitchFamily="34" charset="-122"/>
                <a:ea typeface="思源黑体 CN Normal" panose="020B0400000000000000" pitchFamily="34" charset="-122"/>
              </a:rPr>
              <a:t>[1:2]</a:t>
            </a:r>
          </a:p>
        </p:txBody>
      </p:sp>
      <p:graphicFrame>
        <p:nvGraphicFramePr>
          <p:cNvPr id="10" name="表格 9">
            <a:extLst>
              <a:ext uri="{FF2B5EF4-FFF2-40B4-BE49-F238E27FC236}">
                <a16:creationId xmlns:a16="http://schemas.microsoft.com/office/drawing/2014/main" id="{7BFAE312-B715-8ABA-F780-1D25A9DF2290}"/>
              </a:ext>
            </a:extLst>
          </p:cNvPr>
          <p:cNvGraphicFramePr>
            <a:graphicFrameLocks noGrp="1"/>
          </p:cNvGraphicFramePr>
          <p:nvPr>
            <p:extLst>
              <p:ext uri="{D42A27DB-BD31-4B8C-83A1-F6EECF244321}">
                <p14:modId xmlns:p14="http://schemas.microsoft.com/office/powerpoint/2010/main" val="1751572567"/>
              </p:ext>
            </p:extLst>
          </p:nvPr>
        </p:nvGraphicFramePr>
        <p:xfrm>
          <a:off x="5733968" y="1156232"/>
          <a:ext cx="5036290" cy="554929"/>
        </p:xfrm>
        <a:graphic>
          <a:graphicData uri="http://schemas.openxmlformats.org/drawingml/2006/table">
            <a:tbl>
              <a:tblPr firstRow="1" bandRow="1">
                <a:tableStyleId>{5940675A-B579-460E-94D1-54222C63F5DA}</a:tableStyleId>
              </a:tblPr>
              <a:tblGrid>
                <a:gridCol w="2252112">
                  <a:extLst>
                    <a:ext uri="{9D8B030D-6E8A-4147-A177-3AD203B41FA5}">
                      <a16:colId xmlns:a16="http://schemas.microsoft.com/office/drawing/2014/main" val="3798071898"/>
                    </a:ext>
                  </a:extLst>
                </a:gridCol>
                <a:gridCol w="1201843">
                  <a:extLst>
                    <a:ext uri="{9D8B030D-6E8A-4147-A177-3AD203B41FA5}">
                      <a16:colId xmlns:a16="http://schemas.microsoft.com/office/drawing/2014/main" val="95913622"/>
                    </a:ext>
                  </a:extLst>
                </a:gridCol>
                <a:gridCol w="1582335">
                  <a:extLst>
                    <a:ext uri="{9D8B030D-6E8A-4147-A177-3AD203B41FA5}">
                      <a16:colId xmlns:a16="http://schemas.microsoft.com/office/drawing/2014/main" val="2971207221"/>
                    </a:ext>
                  </a:extLst>
                </a:gridCol>
              </a:tblGrid>
              <a:tr h="5549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400" dirty="0">
                          <a:solidFill>
                            <a:sysClr val="windowText" lastClr="000000"/>
                          </a:solidFill>
                          <a:latin typeface="思源黑体 CN Normal" panose="020B0400000000000000" pitchFamily="34" charset="-122"/>
                          <a:ea typeface="思源黑体 CN Normal" panose="020B0400000000000000" pitchFamily="34" charset="-122"/>
                        </a:rPr>
                        <a:t>0xc00001e278</a:t>
                      </a:r>
                      <a:endParaRPr kumimoji="1" lang="zh-CN" altLang="en-US" sz="2400" dirty="0">
                        <a:solidFill>
                          <a:sysClr val="windowText" lastClr="000000"/>
                        </a:solidFill>
                        <a:latin typeface="思源黑体 CN Normal" panose="020B0400000000000000" pitchFamily="34" charset="-122"/>
                        <a:ea typeface="思源黑体 CN Normal" panose="020B0400000000000000"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400" dirty="0" err="1">
                          <a:solidFill>
                            <a:sysClr val="windowText" lastClr="000000"/>
                          </a:solidFill>
                          <a:latin typeface="思源黑体 CN Normal" panose="020B0400000000000000" pitchFamily="34" charset="-122"/>
                          <a:ea typeface="思源黑体 CN Normal" panose="020B0400000000000000" pitchFamily="34" charset="-122"/>
                        </a:rPr>
                        <a:t>len</a:t>
                      </a:r>
                      <a:r>
                        <a:rPr kumimoji="1" lang="en-US" altLang="zh-CN" sz="2400" dirty="0">
                          <a:solidFill>
                            <a:sysClr val="windowText" lastClr="000000"/>
                          </a:solidFill>
                          <a:latin typeface="思源黑体 CN Normal" panose="020B0400000000000000" pitchFamily="34" charset="-122"/>
                          <a:ea typeface="思源黑体 CN Normal" panose="020B0400000000000000" pitchFamily="34" charset="-122"/>
                        </a:rPr>
                        <a:t>=1</a:t>
                      </a:r>
                      <a:endParaRPr kumimoji="1" lang="zh-CN" altLang="en-US" sz="2400" dirty="0">
                        <a:solidFill>
                          <a:sysClr val="windowText" lastClr="000000"/>
                        </a:solidFill>
                        <a:latin typeface="思源黑体 CN Normal" panose="020B0400000000000000" pitchFamily="34" charset="-122"/>
                        <a:ea typeface="思源黑体 CN Normal" panose="020B0400000000000000"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400" dirty="0">
                          <a:solidFill>
                            <a:sysClr val="windowText" lastClr="000000"/>
                          </a:solidFill>
                          <a:latin typeface="思源黑体 CN Normal" panose="020B0400000000000000" pitchFamily="34" charset="-122"/>
                          <a:ea typeface="思源黑体 CN Normal" panose="020B0400000000000000" pitchFamily="34" charset="-122"/>
                        </a:rPr>
                        <a:t>cap=2</a:t>
                      </a:r>
                      <a:endParaRPr kumimoji="1" lang="zh-CN" altLang="en-US" sz="2400" dirty="0">
                        <a:solidFill>
                          <a:sysClr val="windowText" lastClr="000000"/>
                        </a:solidFill>
                        <a:latin typeface="思源黑体 CN Normal" panose="020B0400000000000000" pitchFamily="34" charset="-122"/>
                        <a:ea typeface="思源黑体 CN Normal" panose="020B0400000000000000"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6660992"/>
                  </a:ext>
                </a:extLst>
              </a:tr>
            </a:tbl>
          </a:graphicData>
        </a:graphic>
      </p:graphicFrame>
      <p:sp>
        <p:nvSpPr>
          <p:cNvPr id="11" name="文本框 10">
            <a:extLst>
              <a:ext uri="{FF2B5EF4-FFF2-40B4-BE49-F238E27FC236}">
                <a16:creationId xmlns:a16="http://schemas.microsoft.com/office/drawing/2014/main" id="{948D115A-97B5-FBC6-E652-A4A98BD38DE3}"/>
              </a:ext>
            </a:extLst>
          </p:cNvPr>
          <p:cNvSpPr txBox="1"/>
          <p:nvPr/>
        </p:nvSpPr>
        <p:spPr>
          <a:xfrm>
            <a:off x="7771378" y="633012"/>
            <a:ext cx="678391" cy="523220"/>
          </a:xfrm>
          <a:prstGeom prst="rect">
            <a:avLst/>
          </a:prstGeom>
          <a:noFill/>
        </p:spPr>
        <p:txBody>
          <a:bodyPr wrap="none" rtlCol="0">
            <a:spAutoFit/>
          </a:bodyPr>
          <a:lstStyle/>
          <a:p>
            <a:r>
              <a:rPr lang="en-US" altLang="zh-CN" sz="2800" dirty="0">
                <a:latin typeface="思源黑体 CN Normal" panose="020B0400000000000000" pitchFamily="34" charset="-122"/>
                <a:ea typeface="思源黑体 CN Normal" panose="020B0400000000000000" pitchFamily="34" charset="-122"/>
              </a:rPr>
              <a:t>brr</a:t>
            </a:r>
            <a:endParaRPr lang="zh-CN" altLang="en-US" sz="2800" dirty="0">
              <a:latin typeface="思源黑体 CN Normal" panose="020B0400000000000000" pitchFamily="34" charset="-122"/>
              <a:ea typeface="思源黑体 CN Normal" panose="020B0400000000000000" pitchFamily="34" charset="-122"/>
            </a:endParaRPr>
          </a:p>
        </p:txBody>
      </p:sp>
      <p:sp>
        <p:nvSpPr>
          <p:cNvPr id="12" name="文本框 11">
            <a:extLst>
              <a:ext uri="{FF2B5EF4-FFF2-40B4-BE49-F238E27FC236}">
                <a16:creationId xmlns:a16="http://schemas.microsoft.com/office/drawing/2014/main" id="{53C810F9-B6CE-2C26-CF4C-C528BED79477}"/>
              </a:ext>
            </a:extLst>
          </p:cNvPr>
          <p:cNvSpPr txBox="1"/>
          <p:nvPr/>
        </p:nvSpPr>
        <p:spPr>
          <a:xfrm>
            <a:off x="670522" y="4816883"/>
            <a:ext cx="3398687" cy="523220"/>
          </a:xfrm>
          <a:prstGeom prst="rect">
            <a:avLst/>
          </a:prstGeom>
          <a:noFill/>
        </p:spPr>
        <p:txBody>
          <a:bodyPr wrap="none" rtlCol="0">
            <a:spAutoFit/>
          </a:bodyPr>
          <a:lstStyle/>
          <a:p>
            <a:r>
              <a:rPr lang="en-US" altLang="zh-CN" sz="2800" dirty="0">
                <a:latin typeface="思源黑体 CN Normal" panose="020B0400000000000000" pitchFamily="34" charset="-122"/>
                <a:ea typeface="思源黑体 CN Normal" panose="020B0400000000000000" pitchFamily="34" charset="-122"/>
              </a:rPr>
              <a:t>brr = append(brr, 9)</a:t>
            </a:r>
          </a:p>
        </p:txBody>
      </p:sp>
      <p:graphicFrame>
        <p:nvGraphicFramePr>
          <p:cNvPr id="13" name="表格 4">
            <a:extLst>
              <a:ext uri="{FF2B5EF4-FFF2-40B4-BE49-F238E27FC236}">
                <a16:creationId xmlns:a16="http://schemas.microsoft.com/office/drawing/2014/main" id="{30962538-125D-CE3B-A5C2-6C58FCF3852F}"/>
              </a:ext>
            </a:extLst>
          </p:cNvPr>
          <p:cNvGraphicFramePr>
            <a:graphicFrameLocks noGrp="1"/>
          </p:cNvGraphicFramePr>
          <p:nvPr>
            <p:extLst>
              <p:ext uri="{D42A27DB-BD31-4B8C-83A1-F6EECF244321}">
                <p14:modId xmlns:p14="http://schemas.microsoft.com/office/powerpoint/2010/main" val="4085943762"/>
              </p:ext>
            </p:extLst>
          </p:nvPr>
        </p:nvGraphicFramePr>
        <p:xfrm>
          <a:off x="3876863" y="1328149"/>
          <a:ext cx="881598" cy="554929"/>
        </p:xfrm>
        <a:graphic>
          <a:graphicData uri="http://schemas.openxmlformats.org/drawingml/2006/table">
            <a:tbl>
              <a:tblPr firstRow="1" bandRow="1">
                <a:tableStyleId>{5940675A-B579-460E-94D1-54222C63F5DA}</a:tableStyleId>
              </a:tblPr>
              <a:tblGrid>
                <a:gridCol w="881598">
                  <a:extLst>
                    <a:ext uri="{9D8B030D-6E8A-4147-A177-3AD203B41FA5}">
                      <a16:colId xmlns:a16="http://schemas.microsoft.com/office/drawing/2014/main" val="95913622"/>
                    </a:ext>
                  </a:extLst>
                </a:gridCol>
              </a:tblGrid>
              <a:tr h="554929">
                <a:tc>
                  <a:txBody>
                    <a:bodyPr/>
                    <a:lstStyle/>
                    <a:p>
                      <a:pPr algn="ctr"/>
                      <a:r>
                        <a:rPr lang="en-US" altLang="zh-CN" sz="2400" b="0" i="0" dirty="0">
                          <a:solidFill>
                            <a:sysClr val="windowText" lastClr="000000"/>
                          </a:solidFill>
                          <a:latin typeface="Source Han Sans SC" panose="020B0500000000000000" pitchFamily="34" charset="-128"/>
                          <a:ea typeface="Source Han Sans SC" panose="020B0500000000000000" pitchFamily="34" charset="-128"/>
                        </a:rPr>
                        <a:t>9</a:t>
                      </a:r>
                      <a:endParaRPr lang="zh-CN" altLang="en-US" sz="2400" b="0" i="0" dirty="0">
                        <a:solidFill>
                          <a:sysClr val="windowText" lastClr="000000"/>
                        </a:solidFill>
                        <a:latin typeface="Source Han Sans SC" panose="020B0500000000000000" pitchFamily="34" charset="-128"/>
                        <a:ea typeface="Source Han Sans SC"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876660992"/>
                  </a:ext>
                </a:extLst>
              </a:tr>
            </a:tbl>
          </a:graphicData>
        </a:graphic>
      </p:graphicFrame>
      <p:sp>
        <p:nvSpPr>
          <p:cNvPr id="14" name="文本框 13">
            <a:extLst>
              <a:ext uri="{FF2B5EF4-FFF2-40B4-BE49-F238E27FC236}">
                <a16:creationId xmlns:a16="http://schemas.microsoft.com/office/drawing/2014/main" id="{BC3CEB5A-F20A-B8B8-18F9-3C7F807EF4B9}"/>
              </a:ext>
            </a:extLst>
          </p:cNvPr>
          <p:cNvSpPr txBox="1"/>
          <p:nvPr/>
        </p:nvSpPr>
        <p:spPr>
          <a:xfrm>
            <a:off x="670522" y="5340103"/>
            <a:ext cx="3398687" cy="523220"/>
          </a:xfrm>
          <a:prstGeom prst="rect">
            <a:avLst/>
          </a:prstGeom>
          <a:noFill/>
        </p:spPr>
        <p:txBody>
          <a:bodyPr wrap="none" rtlCol="0">
            <a:spAutoFit/>
          </a:bodyPr>
          <a:lstStyle/>
          <a:p>
            <a:r>
              <a:rPr lang="en-US" altLang="zh-CN" sz="2800" dirty="0">
                <a:latin typeface="思源黑体 CN Normal" panose="020B0400000000000000" pitchFamily="34" charset="-122"/>
                <a:ea typeface="思源黑体 CN Normal" panose="020B0400000000000000" pitchFamily="34" charset="-122"/>
              </a:rPr>
              <a:t>brr = append(brr, 9)</a:t>
            </a:r>
          </a:p>
        </p:txBody>
      </p:sp>
      <p:graphicFrame>
        <p:nvGraphicFramePr>
          <p:cNvPr id="15" name="表格 4">
            <a:extLst>
              <a:ext uri="{FF2B5EF4-FFF2-40B4-BE49-F238E27FC236}">
                <a16:creationId xmlns:a16="http://schemas.microsoft.com/office/drawing/2014/main" id="{DC84FF96-DF0E-0CA5-6863-CD0DFDBB786C}"/>
              </a:ext>
            </a:extLst>
          </p:cNvPr>
          <p:cNvGraphicFramePr>
            <a:graphicFrameLocks noGrp="1"/>
          </p:cNvGraphicFramePr>
          <p:nvPr>
            <p:extLst>
              <p:ext uri="{D42A27DB-BD31-4B8C-83A1-F6EECF244321}">
                <p14:modId xmlns:p14="http://schemas.microsoft.com/office/powerpoint/2010/main" val="3175406571"/>
              </p:ext>
            </p:extLst>
          </p:nvPr>
        </p:nvGraphicFramePr>
        <p:xfrm>
          <a:off x="5733968" y="2748760"/>
          <a:ext cx="2644794" cy="554929"/>
        </p:xfrm>
        <a:graphic>
          <a:graphicData uri="http://schemas.openxmlformats.org/drawingml/2006/table">
            <a:tbl>
              <a:tblPr firstRow="1" bandRow="1">
                <a:tableStyleId>{5940675A-B579-460E-94D1-54222C63F5DA}</a:tableStyleId>
              </a:tblPr>
              <a:tblGrid>
                <a:gridCol w="881598">
                  <a:extLst>
                    <a:ext uri="{9D8B030D-6E8A-4147-A177-3AD203B41FA5}">
                      <a16:colId xmlns:a16="http://schemas.microsoft.com/office/drawing/2014/main" val="3798071898"/>
                    </a:ext>
                  </a:extLst>
                </a:gridCol>
                <a:gridCol w="881598">
                  <a:extLst>
                    <a:ext uri="{9D8B030D-6E8A-4147-A177-3AD203B41FA5}">
                      <a16:colId xmlns:a16="http://schemas.microsoft.com/office/drawing/2014/main" val="95913622"/>
                    </a:ext>
                  </a:extLst>
                </a:gridCol>
                <a:gridCol w="881598">
                  <a:extLst>
                    <a:ext uri="{9D8B030D-6E8A-4147-A177-3AD203B41FA5}">
                      <a16:colId xmlns:a16="http://schemas.microsoft.com/office/drawing/2014/main" val="729383078"/>
                    </a:ext>
                  </a:extLst>
                </a:gridCol>
              </a:tblGrid>
              <a:tr h="554929">
                <a:tc>
                  <a:txBody>
                    <a:bodyPr/>
                    <a:lstStyle/>
                    <a:p>
                      <a:pPr algn="ctr"/>
                      <a:r>
                        <a:rPr lang="en-US" altLang="zh-CN" sz="2400" b="0" i="0" dirty="0">
                          <a:solidFill>
                            <a:sysClr val="windowText" lastClr="000000"/>
                          </a:solidFill>
                          <a:latin typeface="Source Han Sans SC" panose="020B0500000000000000" pitchFamily="34" charset="-128"/>
                          <a:ea typeface="Source Han Sans SC" panose="020B0500000000000000" pitchFamily="34" charset="-128"/>
                        </a:rPr>
                        <a:t>0</a:t>
                      </a:r>
                      <a:endParaRPr lang="zh-CN" altLang="en-US" sz="2400" b="0" i="0" dirty="0">
                        <a:solidFill>
                          <a:sysClr val="windowText" lastClr="000000"/>
                        </a:solidFill>
                        <a:latin typeface="Source Han Sans SC" panose="020B0500000000000000" pitchFamily="34" charset="-128"/>
                        <a:ea typeface="Source Han Sans SC"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altLang="zh-CN" sz="2400" b="0" i="0" dirty="0">
                          <a:solidFill>
                            <a:sysClr val="windowText" lastClr="000000"/>
                          </a:solidFill>
                          <a:latin typeface="Source Han Sans SC" panose="020B0500000000000000" pitchFamily="34" charset="-128"/>
                          <a:ea typeface="Source Han Sans SC" panose="020B0500000000000000" pitchFamily="34" charset="-128"/>
                        </a:rPr>
                        <a:t>0</a:t>
                      </a:r>
                      <a:endParaRPr lang="zh-CN" altLang="en-US" sz="2400" b="0" i="0" dirty="0">
                        <a:solidFill>
                          <a:sysClr val="windowText" lastClr="000000"/>
                        </a:solidFill>
                        <a:latin typeface="Source Han Sans SC" panose="020B0500000000000000" pitchFamily="34" charset="-128"/>
                        <a:ea typeface="Source Han Sans SC"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altLang="zh-CN" sz="2400" b="0" i="0" dirty="0">
                          <a:solidFill>
                            <a:sysClr val="windowText" lastClr="000000"/>
                          </a:solidFill>
                          <a:latin typeface="Source Han Sans SC" panose="020B0500000000000000" pitchFamily="34" charset="-128"/>
                          <a:ea typeface="Source Han Sans SC" panose="020B0500000000000000" pitchFamily="34" charset="-128"/>
                        </a:rPr>
                        <a:t>0</a:t>
                      </a:r>
                      <a:endParaRPr lang="zh-CN" altLang="en-US" sz="2400" b="0" i="0" dirty="0">
                        <a:solidFill>
                          <a:sysClr val="windowText" lastClr="000000"/>
                        </a:solidFill>
                        <a:latin typeface="Source Han Sans SC" panose="020B0500000000000000" pitchFamily="34" charset="-128"/>
                        <a:ea typeface="Source Han Sans SC"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876660992"/>
                  </a:ext>
                </a:extLst>
              </a:tr>
            </a:tbl>
          </a:graphicData>
        </a:graphic>
      </p:graphicFrame>
      <p:graphicFrame>
        <p:nvGraphicFramePr>
          <p:cNvPr id="16" name="表格 4">
            <a:extLst>
              <a:ext uri="{FF2B5EF4-FFF2-40B4-BE49-F238E27FC236}">
                <a16:creationId xmlns:a16="http://schemas.microsoft.com/office/drawing/2014/main" id="{090FD522-667C-18E7-2A1D-4C73D4D5743A}"/>
              </a:ext>
            </a:extLst>
          </p:cNvPr>
          <p:cNvGraphicFramePr>
            <a:graphicFrameLocks noGrp="1"/>
          </p:cNvGraphicFramePr>
          <p:nvPr>
            <p:extLst>
              <p:ext uri="{D42A27DB-BD31-4B8C-83A1-F6EECF244321}">
                <p14:modId xmlns:p14="http://schemas.microsoft.com/office/powerpoint/2010/main" val="2247057543"/>
              </p:ext>
            </p:extLst>
          </p:nvPr>
        </p:nvGraphicFramePr>
        <p:xfrm>
          <a:off x="8378762" y="2748760"/>
          <a:ext cx="881598" cy="554929"/>
        </p:xfrm>
        <a:graphic>
          <a:graphicData uri="http://schemas.openxmlformats.org/drawingml/2006/table">
            <a:tbl>
              <a:tblPr firstRow="1" bandRow="1">
                <a:tableStyleId>{5940675A-B579-460E-94D1-54222C63F5DA}</a:tableStyleId>
              </a:tblPr>
              <a:tblGrid>
                <a:gridCol w="881598">
                  <a:extLst>
                    <a:ext uri="{9D8B030D-6E8A-4147-A177-3AD203B41FA5}">
                      <a16:colId xmlns:a16="http://schemas.microsoft.com/office/drawing/2014/main" val="95913622"/>
                    </a:ext>
                  </a:extLst>
                </a:gridCol>
              </a:tblGrid>
              <a:tr h="554929">
                <a:tc>
                  <a:txBody>
                    <a:bodyPr/>
                    <a:lstStyle/>
                    <a:p>
                      <a:pPr algn="ctr"/>
                      <a:r>
                        <a:rPr lang="en-US" altLang="zh-CN" sz="2400" b="0" i="0" dirty="0">
                          <a:solidFill>
                            <a:sysClr val="windowText" lastClr="000000"/>
                          </a:solidFill>
                          <a:latin typeface="Source Han Sans SC" panose="020B0500000000000000" pitchFamily="34" charset="-128"/>
                          <a:ea typeface="Source Han Sans SC" panose="020B0500000000000000" pitchFamily="34" charset="-128"/>
                        </a:rPr>
                        <a:t>0</a:t>
                      </a:r>
                      <a:endParaRPr lang="zh-CN" altLang="en-US" sz="2400" b="0" i="0" dirty="0">
                        <a:solidFill>
                          <a:sysClr val="windowText" lastClr="000000"/>
                        </a:solidFill>
                        <a:latin typeface="Source Han Sans SC" panose="020B0500000000000000" pitchFamily="34" charset="-128"/>
                        <a:ea typeface="Source Han Sans SC"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876660992"/>
                  </a:ext>
                </a:extLst>
              </a:tr>
            </a:tbl>
          </a:graphicData>
        </a:graphic>
      </p:graphicFrame>
      <p:graphicFrame>
        <p:nvGraphicFramePr>
          <p:cNvPr id="17" name="表格 4">
            <a:extLst>
              <a:ext uri="{FF2B5EF4-FFF2-40B4-BE49-F238E27FC236}">
                <a16:creationId xmlns:a16="http://schemas.microsoft.com/office/drawing/2014/main" id="{1D4C8557-BF88-E72D-11FE-3236B4244AAA}"/>
              </a:ext>
            </a:extLst>
          </p:cNvPr>
          <p:cNvGraphicFramePr>
            <a:graphicFrameLocks noGrp="1"/>
          </p:cNvGraphicFramePr>
          <p:nvPr>
            <p:extLst>
              <p:ext uri="{D42A27DB-BD31-4B8C-83A1-F6EECF244321}">
                <p14:modId xmlns:p14="http://schemas.microsoft.com/office/powerpoint/2010/main" val="1995189444"/>
              </p:ext>
            </p:extLst>
          </p:nvPr>
        </p:nvGraphicFramePr>
        <p:xfrm>
          <a:off x="4449462" y="-589670"/>
          <a:ext cx="881598" cy="554929"/>
        </p:xfrm>
        <a:graphic>
          <a:graphicData uri="http://schemas.openxmlformats.org/drawingml/2006/table">
            <a:tbl>
              <a:tblPr firstRow="1" bandRow="1">
                <a:tableStyleId>{5940675A-B579-460E-94D1-54222C63F5DA}</a:tableStyleId>
              </a:tblPr>
              <a:tblGrid>
                <a:gridCol w="881598">
                  <a:extLst>
                    <a:ext uri="{9D8B030D-6E8A-4147-A177-3AD203B41FA5}">
                      <a16:colId xmlns:a16="http://schemas.microsoft.com/office/drawing/2014/main" val="95913622"/>
                    </a:ext>
                  </a:extLst>
                </a:gridCol>
              </a:tblGrid>
              <a:tr h="554929">
                <a:tc>
                  <a:txBody>
                    <a:bodyPr/>
                    <a:lstStyle/>
                    <a:p>
                      <a:pPr algn="ctr"/>
                      <a:r>
                        <a:rPr lang="en-US" altLang="zh-CN" sz="2400" b="0" i="0" dirty="0">
                          <a:solidFill>
                            <a:sysClr val="windowText" lastClr="000000"/>
                          </a:solidFill>
                          <a:latin typeface="Source Han Sans SC" panose="020B0500000000000000" pitchFamily="34" charset="-128"/>
                          <a:ea typeface="Source Han Sans SC" panose="020B0500000000000000" pitchFamily="34" charset="-128"/>
                        </a:rPr>
                        <a:t>9</a:t>
                      </a:r>
                      <a:endParaRPr lang="zh-CN" altLang="en-US" sz="2400" b="0" i="0" dirty="0">
                        <a:solidFill>
                          <a:sysClr val="windowText" lastClr="000000"/>
                        </a:solidFill>
                        <a:latin typeface="Source Han Sans SC" panose="020B0500000000000000" pitchFamily="34" charset="-128"/>
                        <a:ea typeface="Source Han Sans SC"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876660992"/>
                  </a:ext>
                </a:extLst>
              </a:tr>
            </a:tbl>
          </a:graphicData>
        </a:graphic>
      </p:graphicFrame>
      <p:graphicFrame>
        <p:nvGraphicFramePr>
          <p:cNvPr id="18" name="表格 4">
            <a:extLst>
              <a:ext uri="{FF2B5EF4-FFF2-40B4-BE49-F238E27FC236}">
                <a16:creationId xmlns:a16="http://schemas.microsoft.com/office/drawing/2014/main" id="{D37DAF5D-DD14-ED4D-C392-9A705DCADD1C}"/>
              </a:ext>
            </a:extLst>
          </p:cNvPr>
          <p:cNvGraphicFramePr>
            <a:graphicFrameLocks noGrp="1"/>
          </p:cNvGraphicFramePr>
          <p:nvPr>
            <p:extLst>
              <p:ext uri="{D42A27DB-BD31-4B8C-83A1-F6EECF244321}">
                <p14:modId xmlns:p14="http://schemas.microsoft.com/office/powerpoint/2010/main" val="1139384100"/>
              </p:ext>
            </p:extLst>
          </p:nvPr>
        </p:nvGraphicFramePr>
        <p:xfrm>
          <a:off x="2948431" y="-671335"/>
          <a:ext cx="881598" cy="554929"/>
        </p:xfrm>
        <a:graphic>
          <a:graphicData uri="http://schemas.openxmlformats.org/drawingml/2006/table">
            <a:tbl>
              <a:tblPr firstRow="1" bandRow="1">
                <a:tableStyleId>{5940675A-B579-460E-94D1-54222C63F5DA}</a:tableStyleId>
              </a:tblPr>
              <a:tblGrid>
                <a:gridCol w="881598">
                  <a:extLst>
                    <a:ext uri="{9D8B030D-6E8A-4147-A177-3AD203B41FA5}">
                      <a16:colId xmlns:a16="http://schemas.microsoft.com/office/drawing/2014/main" val="95913622"/>
                    </a:ext>
                  </a:extLst>
                </a:gridCol>
              </a:tblGrid>
              <a:tr h="554929">
                <a:tc>
                  <a:txBody>
                    <a:bodyPr/>
                    <a:lstStyle/>
                    <a:p>
                      <a:pPr algn="ctr"/>
                      <a:r>
                        <a:rPr lang="en-US" altLang="zh-CN" sz="2400" b="0" i="0" dirty="0">
                          <a:solidFill>
                            <a:sysClr val="windowText" lastClr="000000"/>
                          </a:solidFill>
                          <a:latin typeface="Source Han Sans SC" panose="020B0500000000000000" pitchFamily="34" charset="-128"/>
                          <a:ea typeface="Source Han Sans SC" panose="020B0500000000000000" pitchFamily="34" charset="-128"/>
                        </a:rPr>
                        <a:t>0</a:t>
                      </a:r>
                      <a:endParaRPr lang="zh-CN" altLang="en-US" sz="2400" b="0" i="0" dirty="0">
                        <a:solidFill>
                          <a:sysClr val="windowText" lastClr="000000"/>
                        </a:solidFill>
                        <a:latin typeface="Source Han Sans SC" panose="020B0500000000000000" pitchFamily="34" charset="-128"/>
                        <a:ea typeface="Source Han Sans SC"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876660992"/>
                  </a:ext>
                </a:extLst>
              </a:tr>
            </a:tbl>
          </a:graphicData>
        </a:graphic>
      </p:graphicFrame>
      <p:graphicFrame>
        <p:nvGraphicFramePr>
          <p:cNvPr id="19" name="表格 4">
            <a:extLst>
              <a:ext uri="{FF2B5EF4-FFF2-40B4-BE49-F238E27FC236}">
                <a16:creationId xmlns:a16="http://schemas.microsoft.com/office/drawing/2014/main" id="{DA913776-C7C2-850F-E276-DF6FBA04FC13}"/>
              </a:ext>
            </a:extLst>
          </p:cNvPr>
          <p:cNvGraphicFramePr>
            <a:graphicFrameLocks noGrp="1"/>
          </p:cNvGraphicFramePr>
          <p:nvPr>
            <p:extLst>
              <p:ext uri="{D42A27DB-BD31-4B8C-83A1-F6EECF244321}">
                <p14:modId xmlns:p14="http://schemas.microsoft.com/office/powerpoint/2010/main" val="1217664242"/>
              </p:ext>
            </p:extLst>
          </p:nvPr>
        </p:nvGraphicFramePr>
        <p:xfrm>
          <a:off x="7497164" y="2748760"/>
          <a:ext cx="881598" cy="554929"/>
        </p:xfrm>
        <a:graphic>
          <a:graphicData uri="http://schemas.openxmlformats.org/drawingml/2006/table">
            <a:tbl>
              <a:tblPr firstRow="1" bandRow="1">
                <a:tableStyleId>{5940675A-B579-460E-94D1-54222C63F5DA}</a:tableStyleId>
              </a:tblPr>
              <a:tblGrid>
                <a:gridCol w="881598">
                  <a:extLst>
                    <a:ext uri="{9D8B030D-6E8A-4147-A177-3AD203B41FA5}">
                      <a16:colId xmlns:a16="http://schemas.microsoft.com/office/drawing/2014/main" val="95913622"/>
                    </a:ext>
                  </a:extLst>
                </a:gridCol>
              </a:tblGrid>
              <a:tr h="554929">
                <a:tc>
                  <a:txBody>
                    <a:bodyPr/>
                    <a:lstStyle/>
                    <a:p>
                      <a:pPr algn="ctr"/>
                      <a:r>
                        <a:rPr lang="en-US" altLang="zh-CN" sz="2400" b="0" i="0" dirty="0">
                          <a:solidFill>
                            <a:sysClr val="windowText" lastClr="000000"/>
                          </a:solidFill>
                          <a:latin typeface="Source Han Sans SC" panose="020B0500000000000000" pitchFamily="34" charset="-128"/>
                          <a:ea typeface="Source Han Sans SC" panose="020B0500000000000000" pitchFamily="34" charset="-128"/>
                        </a:rPr>
                        <a:t>9</a:t>
                      </a:r>
                      <a:endParaRPr lang="zh-CN" altLang="en-US" sz="2400" b="0" i="0" dirty="0">
                        <a:solidFill>
                          <a:sysClr val="windowText" lastClr="000000"/>
                        </a:solidFill>
                        <a:latin typeface="Source Han Sans SC" panose="020B0500000000000000" pitchFamily="34" charset="-128"/>
                        <a:ea typeface="Source Han Sans SC"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876660992"/>
                  </a:ext>
                </a:extLst>
              </a:tr>
            </a:tbl>
          </a:graphicData>
        </a:graphic>
      </p:graphicFrame>
      <p:sp>
        <p:nvSpPr>
          <p:cNvPr id="20" name="文本框 19">
            <a:extLst>
              <a:ext uri="{FF2B5EF4-FFF2-40B4-BE49-F238E27FC236}">
                <a16:creationId xmlns:a16="http://schemas.microsoft.com/office/drawing/2014/main" id="{07CE4D42-6B0C-2234-0FF0-BB267398076C}"/>
              </a:ext>
            </a:extLst>
          </p:cNvPr>
          <p:cNvSpPr txBox="1"/>
          <p:nvPr/>
        </p:nvSpPr>
        <p:spPr>
          <a:xfrm>
            <a:off x="5331060" y="4438206"/>
            <a:ext cx="4182171" cy="523220"/>
          </a:xfrm>
          <a:prstGeom prst="rect">
            <a:avLst/>
          </a:prstGeom>
          <a:noFill/>
        </p:spPr>
        <p:txBody>
          <a:bodyPr wrap="none" rtlCol="0">
            <a:spAutoFit/>
          </a:bodyPr>
          <a:lstStyle/>
          <a:p>
            <a:r>
              <a:rPr lang="en-US" altLang="zh-CN" sz="2800" dirty="0" err="1">
                <a:latin typeface="思源黑体 CN Normal" panose="020B0400000000000000" pitchFamily="34" charset="-122"/>
                <a:ea typeface="思源黑体 CN Normal" panose="020B0400000000000000" pitchFamily="34" charset="-122"/>
              </a:rPr>
              <a:t>fmt.Println</a:t>
            </a:r>
            <a:r>
              <a:rPr lang="en-US" altLang="zh-CN" sz="2800" dirty="0">
                <a:latin typeface="思源黑体 CN Normal" panose="020B0400000000000000" pitchFamily="34" charset="-122"/>
                <a:ea typeface="思源黑体 CN Normal" panose="020B0400000000000000" pitchFamily="34" charset="-122"/>
              </a:rPr>
              <a:t>(</a:t>
            </a:r>
            <a:r>
              <a:rPr lang="en-US" altLang="zh-CN" sz="2800" dirty="0" err="1">
                <a:latin typeface="思源黑体 CN Normal" panose="020B0400000000000000" pitchFamily="34" charset="-122"/>
                <a:ea typeface="思源黑体 CN Normal" panose="020B0400000000000000" pitchFamily="34" charset="-122"/>
              </a:rPr>
              <a:t>arr</a:t>
            </a:r>
            <a:r>
              <a:rPr lang="en-US" altLang="zh-CN" sz="2800" dirty="0">
                <a:latin typeface="思源黑体 CN Normal" panose="020B0400000000000000" pitchFamily="34" charset="-122"/>
                <a:ea typeface="思源黑体 CN Normal" panose="020B0400000000000000" pitchFamily="34" charset="-122"/>
              </a:rPr>
              <a:t>, cap(brr))</a:t>
            </a:r>
          </a:p>
        </p:txBody>
      </p:sp>
    </p:spTree>
    <p:extLst>
      <p:ext uri="{BB962C8B-B14F-4D97-AF65-F5344CB8AC3E}">
        <p14:creationId xmlns:p14="http://schemas.microsoft.com/office/powerpoint/2010/main" val="4195815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additive="base">
                                        <p:cTn id="45" dur="500" fill="hold"/>
                                        <p:tgtEl>
                                          <p:spTgt spid="10"/>
                                        </p:tgtEl>
                                        <p:attrNameLst>
                                          <p:attrName>ppt_x</p:attrName>
                                        </p:attrNameLst>
                                      </p:cBhvr>
                                      <p:tavLst>
                                        <p:tav tm="0">
                                          <p:val>
                                            <p:strVal val="#ppt_x"/>
                                          </p:val>
                                        </p:tav>
                                        <p:tav tm="100000">
                                          <p:val>
                                            <p:strVal val="#ppt_x"/>
                                          </p:val>
                                        </p:tav>
                                      </p:tavLst>
                                    </p:anim>
                                    <p:anim calcmode="lin" valueType="num">
                                      <p:cBhvr additive="base">
                                        <p:cTn id="46" dur="500" fill="hold"/>
                                        <p:tgtEl>
                                          <p:spTgt spid="10"/>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1+#ppt_w/2"/>
                                          </p:val>
                                        </p:tav>
                                        <p:tav tm="100000">
                                          <p:val>
                                            <p:strVal val="#ppt_x"/>
                                          </p:val>
                                        </p:tav>
                                      </p:tavLst>
                                    </p:anim>
                                    <p:anim calcmode="lin" valueType="num">
                                      <p:cBhvr additive="base">
                                        <p:cTn id="62"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ppt_x"/>
                                          </p:val>
                                        </p:tav>
                                        <p:tav tm="100000">
                                          <p:val>
                                            <p:strVal val="#ppt_x"/>
                                          </p:val>
                                        </p:tav>
                                      </p:tavLst>
                                    </p:anim>
                                    <p:anim calcmode="lin" valueType="num">
                                      <p:cBhvr additive="base">
                                        <p:cTn id="6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5"/>
                                        </p:tgtEl>
                                        <p:attrNameLst>
                                          <p:attrName>style.visibility</p:attrName>
                                        </p:attrNameLst>
                                      </p:cBhvr>
                                      <p:to>
                                        <p:strVal val="visible"/>
                                      </p:to>
                                    </p:set>
                                    <p:anim calcmode="lin" valueType="num">
                                      <p:cBhvr additive="base">
                                        <p:cTn id="73" dur="500" fill="hold"/>
                                        <p:tgtEl>
                                          <p:spTgt spid="15"/>
                                        </p:tgtEl>
                                        <p:attrNameLst>
                                          <p:attrName>ppt_x</p:attrName>
                                        </p:attrNameLst>
                                      </p:cBhvr>
                                      <p:tavLst>
                                        <p:tav tm="0">
                                          <p:val>
                                            <p:strVal val="#ppt_x"/>
                                          </p:val>
                                        </p:tav>
                                        <p:tav tm="100000">
                                          <p:val>
                                            <p:strVal val="#ppt_x"/>
                                          </p:val>
                                        </p:tav>
                                      </p:tavLst>
                                    </p:anim>
                                    <p:anim calcmode="lin" valueType="num">
                                      <p:cBhvr additive="base">
                                        <p:cTn id="74" dur="500" fill="hold"/>
                                        <p:tgtEl>
                                          <p:spTgt spid="15"/>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16"/>
                                        </p:tgtEl>
                                        <p:attrNameLst>
                                          <p:attrName>style.visibility</p:attrName>
                                        </p:attrNameLst>
                                      </p:cBhvr>
                                      <p:to>
                                        <p:strVal val="visible"/>
                                      </p:to>
                                    </p:set>
                                    <p:anim calcmode="lin" valueType="num">
                                      <p:cBhvr additive="base">
                                        <p:cTn id="77" dur="500" fill="hold"/>
                                        <p:tgtEl>
                                          <p:spTgt spid="16"/>
                                        </p:tgtEl>
                                        <p:attrNameLst>
                                          <p:attrName>ppt_x</p:attrName>
                                        </p:attrNameLst>
                                      </p:cBhvr>
                                      <p:tavLst>
                                        <p:tav tm="0">
                                          <p:val>
                                            <p:strVal val="#ppt_x"/>
                                          </p:val>
                                        </p:tav>
                                        <p:tav tm="100000">
                                          <p:val>
                                            <p:strVal val="#ppt_x"/>
                                          </p:val>
                                        </p:tav>
                                      </p:tavLst>
                                    </p:anim>
                                    <p:anim calcmode="lin" valueType="num">
                                      <p:cBhvr additive="base">
                                        <p:cTn id="7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path" presetSubtype="0" accel="50000" decel="50000" fill="hold" nodeType="clickEffect">
                                  <p:stCondLst>
                                    <p:cond delay="0"/>
                                  </p:stCondLst>
                                  <p:childTnLst>
                                    <p:animMotion origin="layout" path="M -0.04674 0.28009 L 0.17695 0.48657 " pathEditMode="relative" rAng="0" ptsTypes="AA">
                                      <p:cBhvr>
                                        <p:cTn id="82" dur="2000" fill="hold"/>
                                        <p:tgtEl>
                                          <p:spTgt spid="17"/>
                                        </p:tgtEl>
                                        <p:attrNameLst>
                                          <p:attrName>ppt_x</p:attrName>
                                          <p:attrName>ppt_y</p:attrName>
                                        </p:attrNameLst>
                                      </p:cBhvr>
                                      <p:rCtr x="11185" y="10324"/>
                                    </p:animMotion>
                                  </p:childTnLst>
                                </p:cTn>
                              </p:par>
                              <p:par>
                                <p:cTn id="83" presetID="42" presetClass="path" presetSubtype="0" accel="50000" decel="50000" fill="hold" nodeType="withEffect">
                                  <p:stCondLst>
                                    <p:cond delay="0"/>
                                  </p:stCondLst>
                                  <p:childTnLst>
                                    <p:animMotion origin="layout" path="M 0.00365 0.29213 L 0.22839 0.49861 " pathEditMode="relative" rAng="0" ptsTypes="AA">
                                      <p:cBhvr>
                                        <p:cTn id="84" dur="2000" fill="hold"/>
                                        <p:tgtEl>
                                          <p:spTgt spid="18"/>
                                        </p:tgtEl>
                                        <p:attrNameLst>
                                          <p:attrName>ppt_x</p:attrName>
                                          <p:attrName>ppt_y</p:attrName>
                                        </p:attrNameLst>
                                      </p:cBhvr>
                                      <p:rCtr x="11237" y="10324"/>
                                    </p:animMotion>
                                  </p:childTnLst>
                                </p:cTn>
                              </p:par>
                            </p:childTnLst>
                          </p:cTn>
                        </p:par>
                      </p:childTnLst>
                    </p:cTn>
                  </p:par>
                  <p:par>
                    <p:cTn id="85" fill="hold">
                      <p:stCondLst>
                        <p:cond delay="indefinite"/>
                      </p:stCondLst>
                      <p:childTnLst>
                        <p:par>
                          <p:cTn id="86" fill="hold">
                            <p:stCondLst>
                              <p:cond delay="0"/>
                            </p:stCondLst>
                            <p:childTnLst>
                              <p:par>
                                <p:cTn id="87" presetID="2" presetClass="entr" presetSubtype="2" fill="hold" nodeType="clickEffect">
                                  <p:stCondLst>
                                    <p:cond delay="0"/>
                                  </p:stCondLst>
                                  <p:childTnLst>
                                    <p:set>
                                      <p:cBhvr>
                                        <p:cTn id="88" dur="1" fill="hold">
                                          <p:stCondLst>
                                            <p:cond delay="0"/>
                                          </p:stCondLst>
                                        </p:cTn>
                                        <p:tgtEl>
                                          <p:spTgt spid="19"/>
                                        </p:tgtEl>
                                        <p:attrNameLst>
                                          <p:attrName>style.visibility</p:attrName>
                                        </p:attrNameLst>
                                      </p:cBhvr>
                                      <p:to>
                                        <p:strVal val="visible"/>
                                      </p:to>
                                    </p:set>
                                    <p:anim calcmode="lin" valueType="num">
                                      <p:cBhvr additive="base">
                                        <p:cTn id="89" dur="500" fill="hold"/>
                                        <p:tgtEl>
                                          <p:spTgt spid="19"/>
                                        </p:tgtEl>
                                        <p:attrNameLst>
                                          <p:attrName>ppt_x</p:attrName>
                                        </p:attrNameLst>
                                      </p:cBhvr>
                                      <p:tavLst>
                                        <p:tav tm="0">
                                          <p:val>
                                            <p:strVal val="1+#ppt_w/2"/>
                                          </p:val>
                                        </p:tav>
                                        <p:tav tm="100000">
                                          <p:val>
                                            <p:strVal val="#ppt_x"/>
                                          </p:val>
                                        </p:tav>
                                      </p:tavLst>
                                    </p:anim>
                                    <p:anim calcmode="lin" valueType="num">
                                      <p:cBhvr additive="base">
                                        <p:cTn id="90"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20"/>
                                        </p:tgtEl>
                                        <p:attrNameLst>
                                          <p:attrName>style.visibility</p:attrName>
                                        </p:attrNameLst>
                                      </p:cBhvr>
                                      <p:to>
                                        <p:strVal val="visible"/>
                                      </p:to>
                                    </p:set>
                                    <p:anim calcmode="lin" valueType="num">
                                      <p:cBhvr additive="base">
                                        <p:cTn id="95" dur="500" fill="hold"/>
                                        <p:tgtEl>
                                          <p:spTgt spid="20"/>
                                        </p:tgtEl>
                                        <p:attrNameLst>
                                          <p:attrName>ppt_x</p:attrName>
                                        </p:attrNameLst>
                                      </p:cBhvr>
                                      <p:tavLst>
                                        <p:tav tm="0">
                                          <p:val>
                                            <p:strVal val="#ppt_x"/>
                                          </p:val>
                                        </p:tav>
                                        <p:tav tm="100000">
                                          <p:val>
                                            <p:strVal val="#ppt_x"/>
                                          </p:val>
                                        </p:tav>
                                      </p:tavLst>
                                    </p:anim>
                                    <p:anim calcmode="lin" valueType="num">
                                      <p:cBhvr additive="base">
                                        <p:cTn id="9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animBg="1"/>
      <p:bldP spid="7" grpId="0" animBg="1"/>
      <p:bldP spid="8" grpId="0"/>
      <p:bldP spid="9" grpId="0"/>
      <p:bldP spid="11" grpId="0"/>
      <p:bldP spid="12" grpId="0"/>
      <p:bldP spid="14" grpId="0"/>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9D81A4-CABD-CF3F-F9DE-8CB17C038D85}"/>
              </a:ext>
            </a:extLst>
          </p:cNvPr>
          <p:cNvSpPr>
            <a:spLocks noGrp="1"/>
          </p:cNvSpPr>
          <p:nvPr>
            <p:ph type="title"/>
          </p:nvPr>
        </p:nvSpPr>
        <p:spPr/>
        <p:txBody>
          <a:bodyPr/>
          <a:lstStyle/>
          <a:p>
            <a:r>
              <a:rPr lang="en-US" altLang="zh-CN" dirty="0" err="1"/>
              <a:t>HashTable</a:t>
            </a:r>
            <a:endParaRPr lang="zh-CN" altLang="en-US" dirty="0"/>
          </a:p>
        </p:txBody>
      </p:sp>
      <p:pic>
        <p:nvPicPr>
          <p:cNvPr id="4" name="图片 3">
            <a:extLst>
              <a:ext uri="{FF2B5EF4-FFF2-40B4-BE49-F238E27FC236}">
                <a16:creationId xmlns:a16="http://schemas.microsoft.com/office/drawing/2014/main" id="{9EDE2282-5821-39CC-263A-4EE0A583BD6D}"/>
              </a:ext>
            </a:extLst>
          </p:cNvPr>
          <p:cNvPicPr>
            <a:picLocks noChangeAspect="1"/>
          </p:cNvPicPr>
          <p:nvPr/>
        </p:nvPicPr>
        <p:blipFill>
          <a:blip r:embed="rId2"/>
          <a:stretch>
            <a:fillRect/>
          </a:stretch>
        </p:blipFill>
        <p:spPr>
          <a:xfrm>
            <a:off x="1088550" y="2137134"/>
            <a:ext cx="10014900" cy="3565865"/>
          </a:xfrm>
          <a:prstGeom prst="rect">
            <a:avLst/>
          </a:prstGeom>
        </p:spPr>
      </p:pic>
    </p:spTree>
    <p:extLst>
      <p:ext uri="{BB962C8B-B14F-4D97-AF65-F5344CB8AC3E}">
        <p14:creationId xmlns:p14="http://schemas.microsoft.com/office/powerpoint/2010/main" val="2655475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1AA1D-0958-2BBA-81E0-F30305BA2F89}"/>
              </a:ext>
            </a:extLst>
          </p:cNvPr>
          <p:cNvSpPr>
            <a:spLocks noGrp="1"/>
          </p:cNvSpPr>
          <p:nvPr>
            <p:ph type="title"/>
          </p:nvPr>
        </p:nvSpPr>
        <p:spPr/>
        <p:txBody>
          <a:bodyPr/>
          <a:lstStyle/>
          <a:p>
            <a:r>
              <a:rPr lang="en-US" altLang="zh-CN" dirty="0"/>
              <a:t>PKCS7</a:t>
            </a:r>
            <a:r>
              <a:rPr lang="zh-CN" altLang="en-US" dirty="0"/>
              <a:t>数据填充</a:t>
            </a:r>
          </a:p>
        </p:txBody>
      </p:sp>
      <p:sp>
        <p:nvSpPr>
          <p:cNvPr id="3" name="内容占位符 2">
            <a:extLst>
              <a:ext uri="{FF2B5EF4-FFF2-40B4-BE49-F238E27FC236}">
                <a16:creationId xmlns:a16="http://schemas.microsoft.com/office/drawing/2014/main" id="{D803DB39-B356-A9BB-DAFE-62ECC55B9F79}"/>
              </a:ext>
            </a:extLst>
          </p:cNvPr>
          <p:cNvSpPr>
            <a:spLocks noGrp="1"/>
          </p:cNvSpPr>
          <p:nvPr>
            <p:ph idx="1"/>
          </p:nvPr>
        </p:nvSpPr>
        <p:spPr>
          <a:xfrm>
            <a:off x="838200" y="1825625"/>
            <a:ext cx="10515600" cy="1603375"/>
          </a:xfrm>
        </p:spPr>
        <p:txBody>
          <a:bodyPr/>
          <a:lstStyle/>
          <a:p>
            <a:r>
              <a:rPr lang="zh-CN" altLang="en-US" dirty="0"/>
              <a:t>各大加密算法的输入要求是</a:t>
            </a:r>
            <a:r>
              <a:rPr lang="en-US" altLang="zh-CN" dirty="0"/>
              <a:t>byte</a:t>
            </a:r>
            <a:r>
              <a:rPr lang="zh-CN" altLang="en-US" dirty="0"/>
              <a:t>切片，且切片长度必须是</a:t>
            </a:r>
            <a:r>
              <a:rPr lang="en-US" altLang="zh-CN" dirty="0"/>
              <a:t>8B</a:t>
            </a:r>
            <a:r>
              <a:rPr lang="zh-CN" altLang="en-US" dirty="0"/>
              <a:t>或</a:t>
            </a:r>
            <a:r>
              <a:rPr lang="en-US" altLang="zh-CN" dirty="0"/>
              <a:t>16B</a:t>
            </a:r>
            <a:r>
              <a:rPr lang="zh-CN" altLang="en-US" dirty="0"/>
              <a:t>的整倍数。</a:t>
            </a:r>
            <a:r>
              <a:rPr lang="en-US" altLang="zh-CN" dirty="0"/>
              <a:t>PKCS7</a:t>
            </a:r>
            <a:r>
              <a:rPr lang="zh-CN" altLang="en-US" dirty="0"/>
              <a:t>在切片末尾用</a:t>
            </a:r>
            <a:r>
              <a:rPr lang="en-US" altLang="zh-CN" dirty="0"/>
              <a:t>N</a:t>
            </a:r>
            <a:r>
              <a:rPr lang="zh-CN" altLang="en-US" dirty="0"/>
              <a:t>个相同的数字来填充，</a:t>
            </a:r>
            <a:r>
              <a:rPr lang="en-US" altLang="zh-CN" dirty="0"/>
              <a:t>N</a:t>
            </a:r>
            <a:r>
              <a:rPr lang="zh-CN" altLang="en-US" dirty="0"/>
              <a:t>就是填充的数字个数。</a:t>
            </a:r>
          </a:p>
        </p:txBody>
      </p:sp>
      <p:graphicFrame>
        <p:nvGraphicFramePr>
          <p:cNvPr id="4" name="表格 3">
            <a:extLst>
              <a:ext uri="{FF2B5EF4-FFF2-40B4-BE49-F238E27FC236}">
                <a16:creationId xmlns:a16="http://schemas.microsoft.com/office/drawing/2014/main" id="{954B9AF3-4460-399A-765C-14F8FB16D7FB}"/>
              </a:ext>
            </a:extLst>
          </p:cNvPr>
          <p:cNvGraphicFramePr>
            <a:graphicFrameLocks noGrp="1"/>
          </p:cNvGraphicFramePr>
          <p:nvPr>
            <p:extLst>
              <p:ext uri="{D42A27DB-BD31-4B8C-83A1-F6EECF244321}">
                <p14:modId xmlns:p14="http://schemas.microsoft.com/office/powerpoint/2010/main" val="252186869"/>
              </p:ext>
            </p:extLst>
          </p:nvPr>
        </p:nvGraphicFramePr>
        <p:xfrm>
          <a:off x="2032000" y="4081991"/>
          <a:ext cx="8128000" cy="370840"/>
        </p:xfrm>
        <a:graphic>
          <a:graphicData uri="http://schemas.openxmlformats.org/drawingml/2006/table">
            <a:tbl>
              <a:tblPr firstRow="1" bandRow="1">
                <a:tableStyleId>{5940675A-B579-460E-94D1-54222C63F5DA}</a:tableStyleId>
              </a:tblPr>
              <a:tblGrid>
                <a:gridCol w="508000">
                  <a:extLst>
                    <a:ext uri="{9D8B030D-6E8A-4147-A177-3AD203B41FA5}">
                      <a16:colId xmlns:a16="http://schemas.microsoft.com/office/drawing/2014/main" val="3999956702"/>
                    </a:ext>
                  </a:extLst>
                </a:gridCol>
                <a:gridCol w="508000">
                  <a:extLst>
                    <a:ext uri="{9D8B030D-6E8A-4147-A177-3AD203B41FA5}">
                      <a16:colId xmlns:a16="http://schemas.microsoft.com/office/drawing/2014/main" val="2501609622"/>
                    </a:ext>
                  </a:extLst>
                </a:gridCol>
                <a:gridCol w="508000">
                  <a:extLst>
                    <a:ext uri="{9D8B030D-6E8A-4147-A177-3AD203B41FA5}">
                      <a16:colId xmlns:a16="http://schemas.microsoft.com/office/drawing/2014/main" val="3003777784"/>
                    </a:ext>
                  </a:extLst>
                </a:gridCol>
                <a:gridCol w="508000">
                  <a:extLst>
                    <a:ext uri="{9D8B030D-6E8A-4147-A177-3AD203B41FA5}">
                      <a16:colId xmlns:a16="http://schemas.microsoft.com/office/drawing/2014/main" val="4110604385"/>
                    </a:ext>
                  </a:extLst>
                </a:gridCol>
                <a:gridCol w="508000">
                  <a:extLst>
                    <a:ext uri="{9D8B030D-6E8A-4147-A177-3AD203B41FA5}">
                      <a16:colId xmlns:a16="http://schemas.microsoft.com/office/drawing/2014/main" val="2459698127"/>
                    </a:ext>
                  </a:extLst>
                </a:gridCol>
                <a:gridCol w="508000">
                  <a:extLst>
                    <a:ext uri="{9D8B030D-6E8A-4147-A177-3AD203B41FA5}">
                      <a16:colId xmlns:a16="http://schemas.microsoft.com/office/drawing/2014/main" val="2901526225"/>
                    </a:ext>
                  </a:extLst>
                </a:gridCol>
                <a:gridCol w="508000">
                  <a:extLst>
                    <a:ext uri="{9D8B030D-6E8A-4147-A177-3AD203B41FA5}">
                      <a16:colId xmlns:a16="http://schemas.microsoft.com/office/drawing/2014/main" val="3161374855"/>
                    </a:ext>
                  </a:extLst>
                </a:gridCol>
                <a:gridCol w="508000">
                  <a:extLst>
                    <a:ext uri="{9D8B030D-6E8A-4147-A177-3AD203B41FA5}">
                      <a16:colId xmlns:a16="http://schemas.microsoft.com/office/drawing/2014/main" val="1451346216"/>
                    </a:ext>
                  </a:extLst>
                </a:gridCol>
                <a:gridCol w="508000">
                  <a:extLst>
                    <a:ext uri="{9D8B030D-6E8A-4147-A177-3AD203B41FA5}">
                      <a16:colId xmlns:a16="http://schemas.microsoft.com/office/drawing/2014/main" val="1142169933"/>
                    </a:ext>
                  </a:extLst>
                </a:gridCol>
                <a:gridCol w="508000">
                  <a:extLst>
                    <a:ext uri="{9D8B030D-6E8A-4147-A177-3AD203B41FA5}">
                      <a16:colId xmlns:a16="http://schemas.microsoft.com/office/drawing/2014/main" val="961114686"/>
                    </a:ext>
                  </a:extLst>
                </a:gridCol>
                <a:gridCol w="508000">
                  <a:extLst>
                    <a:ext uri="{9D8B030D-6E8A-4147-A177-3AD203B41FA5}">
                      <a16:colId xmlns:a16="http://schemas.microsoft.com/office/drawing/2014/main" val="1238183705"/>
                    </a:ext>
                  </a:extLst>
                </a:gridCol>
                <a:gridCol w="508000">
                  <a:extLst>
                    <a:ext uri="{9D8B030D-6E8A-4147-A177-3AD203B41FA5}">
                      <a16:colId xmlns:a16="http://schemas.microsoft.com/office/drawing/2014/main" val="1979006082"/>
                    </a:ext>
                  </a:extLst>
                </a:gridCol>
                <a:gridCol w="508000">
                  <a:extLst>
                    <a:ext uri="{9D8B030D-6E8A-4147-A177-3AD203B41FA5}">
                      <a16:colId xmlns:a16="http://schemas.microsoft.com/office/drawing/2014/main" val="4189731294"/>
                    </a:ext>
                  </a:extLst>
                </a:gridCol>
                <a:gridCol w="508000">
                  <a:extLst>
                    <a:ext uri="{9D8B030D-6E8A-4147-A177-3AD203B41FA5}">
                      <a16:colId xmlns:a16="http://schemas.microsoft.com/office/drawing/2014/main" val="710559671"/>
                    </a:ext>
                  </a:extLst>
                </a:gridCol>
                <a:gridCol w="508000">
                  <a:extLst>
                    <a:ext uri="{9D8B030D-6E8A-4147-A177-3AD203B41FA5}">
                      <a16:colId xmlns:a16="http://schemas.microsoft.com/office/drawing/2014/main" val="593239338"/>
                    </a:ext>
                  </a:extLst>
                </a:gridCol>
                <a:gridCol w="508000">
                  <a:extLst>
                    <a:ext uri="{9D8B030D-6E8A-4147-A177-3AD203B41FA5}">
                      <a16:colId xmlns:a16="http://schemas.microsoft.com/office/drawing/2014/main" val="3775817932"/>
                    </a:ext>
                  </a:extLst>
                </a:gridCol>
              </a:tblGrid>
              <a:tr h="370840">
                <a:tc>
                  <a:txBody>
                    <a:bodyPr/>
                    <a:lstStyle/>
                    <a:p>
                      <a:pPr algn="ctr"/>
                      <a:r>
                        <a:rPr lang="en-US" altLang="zh-CN" dirty="0">
                          <a:latin typeface="思源黑体 CN Normal" panose="020B0400000000000000" pitchFamily="34" charset="-122"/>
                          <a:ea typeface="思源黑体 CN Normal" panose="020B0400000000000000" pitchFamily="34" charset="-122"/>
                        </a:rPr>
                        <a:t>1</a:t>
                      </a:r>
                      <a:endParaRPr lang="zh-CN" altLang="en-US" dirty="0">
                        <a:latin typeface="思源黑体 CN Normal" panose="020B0400000000000000" pitchFamily="34" charset="-122"/>
                        <a:ea typeface="思源黑体 CN Normal" panose="020B0400000000000000" pitchFamily="34" charset="-122"/>
                      </a:endParaRPr>
                    </a:p>
                  </a:txBody>
                  <a:tcPr/>
                </a:tc>
                <a:tc>
                  <a:txBody>
                    <a:bodyPr/>
                    <a:lstStyle/>
                    <a:p>
                      <a:pPr algn="ctr"/>
                      <a:r>
                        <a:rPr lang="en-US" altLang="zh-CN" dirty="0">
                          <a:latin typeface="思源黑体 CN Normal" panose="020B0400000000000000" pitchFamily="34" charset="-122"/>
                          <a:ea typeface="思源黑体 CN Normal" panose="020B0400000000000000" pitchFamily="34" charset="-122"/>
                        </a:rPr>
                        <a:t>2</a:t>
                      </a:r>
                      <a:endParaRPr lang="zh-CN" altLang="en-US" dirty="0">
                        <a:latin typeface="思源黑体 CN Normal" panose="020B0400000000000000" pitchFamily="34" charset="-122"/>
                        <a:ea typeface="思源黑体 CN Normal" panose="020B0400000000000000" pitchFamily="34" charset="-122"/>
                      </a:endParaRPr>
                    </a:p>
                  </a:txBody>
                  <a:tcPr/>
                </a:tc>
                <a:tc>
                  <a:txBody>
                    <a:bodyPr/>
                    <a:lstStyle/>
                    <a:p>
                      <a:pPr algn="ctr"/>
                      <a:r>
                        <a:rPr lang="en-US" altLang="zh-CN" dirty="0">
                          <a:latin typeface="思源黑体 CN Normal" panose="020B0400000000000000" pitchFamily="34" charset="-122"/>
                          <a:ea typeface="思源黑体 CN Normal" panose="020B0400000000000000" pitchFamily="34" charset="-122"/>
                        </a:rPr>
                        <a:t>3</a:t>
                      </a:r>
                      <a:endParaRPr lang="zh-CN" altLang="en-US" dirty="0">
                        <a:latin typeface="思源黑体 CN Normal" panose="020B0400000000000000" pitchFamily="34" charset="-122"/>
                        <a:ea typeface="思源黑体 CN Normal" panose="020B0400000000000000" pitchFamily="34" charset="-122"/>
                      </a:endParaRPr>
                    </a:p>
                  </a:txBody>
                  <a:tcPr/>
                </a:tc>
                <a:tc>
                  <a:txBody>
                    <a:bodyPr/>
                    <a:lstStyle/>
                    <a:p>
                      <a:pPr algn="ctr"/>
                      <a:r>
                        <a:rPr lang="en-US" altLang="zh-CN" dirty="0">
                          <a:latin typeface="思源黑体 CN Normal" panose="020B0400000000000000" pitchFamily="34" charset="-122"/>
                          <a:ea typeface="思源黑体 CN Normal" panose="020B0400000000000000" pitchFamily="34" charset="-122"/>
                        </a:rPr>
                        <a:t>4</a:t>
                      </a:r>
                      <a:endParaRPr lang="zh-CN" altLang="en-US" dirty="0">
                        <a:latin typeface="思源黑体 CN Normal" panose="020B0400000000000000" pitchFamily="34" charset="-122"/>
                        <a:ea typeface="思源黑体 CN Normal" panose="020B0400000000000000" pitchFamily="34" charset="-122"/>
                      </a:endParaRPr>
                    </a:p>
                  </a:txBody>
                  <a:tcPr/>
                </a:tc>
                <a:tc>
                  <a:txBody>
                    <a:bodyPr/>
                    <a:lstStyle/>
                    <a:p>
                      <a:pPr algn="ctr"/>
                      <a:r>
                        <a:rPr lang="en-US" altLang="zh-CN" dirty="0">
                          <a:latin typeface="思源黑体 CN Normal" panose="020B0400000000000000" pitchFamily="34" charset="-122"/>
                          <a:ea typeface="思源黑体 CN Normal" panose="020B0400000000000000" pitchFamily="34" charset="-122"/>
                        </a:rPr>
                        <a:t>5</a:t>
                      </a:r>
                      <a:endParaRPr lang="zh-CN" altLang="en-US" dirty="0">
                        <a:latin typeface="思源黑体 CN Normal" panose="020B0400000000000000" pitchFamily="34" charset="-122"/>
                        <a:ea typeface="思源黑体 CN Normal" panose="020B0400000000000000" pitchFamily="34" charset="-122"/>
                      </a:endParaRPr>
                    </a:p>
                  </a:txBody>
                  <a:tcPr/>
                </a:tc>
                <a:tc>
                  <a:txBody>
                    <a:bodyPr/>
                    <a:lstStyle/>
                    <a:p>
                      <a:pPr algn="ctr"/>
                      <a:r>
                        <a:rPr lang="en-US" altLang="zh-CN" dirty="0">
                          <a:latin typeface="思源黑体 CN Normal" panose="020B0400000000000000" pitchFamily="34" charset="-122"/>
                          <a:ea typeface="思源黑体 CN Normal" panose="020B0400000000000000" pitchFamily="34" charset="-122"/>
                        </a:rPr>
                        <a:t>6</a:t>
                      </a:r>
                      <a:endParaRPr lang="zh-CN" altLang="en-US" dirty="0">
                        <a:latin typeface="思源黑体 CN Normal" panose="020B0400000000000000" pitchFamily="34" charset="-122"/>
                        <a:ea typeface="思源黑体 CN Normal" panose="020B0400000000000000" pitchFamily="34" charset="-122"/>
                      </a:endParaRPr>
                    </a:p>
                  </a:txBody>
                  <a:tcPr/>
                </a:tc>
                <a:tc>
                  <a:txBody>
                    <a:bodyPr/>
                    <a:lstStyle/>
                    <a:p>
                      <a:pPr algn="ctr"/>
                      <a:r>
                        <a:rPr lang="en-US" altLang="zh-CN" dirty="0">
                          <a:latin typeface="思源黑体 CN Normal" panose="020B0400000000000000" pitchFamily="34" charset="-122"/>
                          <a:ea typeface="思源黑体 CN Normal" panose="020B0400000000000000" pitchFamily="34" charset="-122"/>
                        </a:rPr>
                        <a:t>7</a:t>
                      </a:r>
                      <a:endParaRPr lang="zh-CN" altLang="en-US" dirty="0">
                        <a:latin typeface="思源黑体 CN Normal" panose="020B0400000000000000" pitchFamily="34" charset="-122"/>
                        <a:ea typeface="思源黑体 CN Normal" panose="020B0400000000000000" pitchFamily="34" charset="-122"/>
                      </a:endParaRPr>
                    </a:p>
                  </a:txBody>
                  <a:tcPr/>
                </a:tc>
                <a:tc>
                  <a:txBody>
                    <a:bodyPr/>
                    <a:lstStyle/>
                    <a:p>
                      <a:pPr algn="ctr"/>
                      <a:r>
                        <a:rPr lang="en-US" altLang="zh-CN" dirty="0">
                          <a:latin typeface="思源黑体 CN Normal" panose="020B0400000000000000" pitchFamily="34" charset="-122"/>
                          <a:ea typeface="思源黑体 CN Normal" panose="020B0400000000000000" pitchFamily="34" charset="-122"/>
                        </a:rPr>
                        <a:t>8</a:t>
                      </a:r>
                      <a:endParaRPr lang="zh-CN" altLang="en-US" dirty="0">
                        <a:latin typeface="思源黑体 CN Normal" panose="020B0400000000000000" pitchFamily="34" charset="-122"/>
                        <a:ea typeface="思源黑体 CN Normal" panose="020B0400000000000000" pitchFamily="34" charset="-122"/>
                      </a:endParaRPr>
                    </a:p>
                  </a:txBody>
                  <a:tcPr/>
                </a:tc>
                <a:tc>
                  <a:txBody>
                    <a:bodyPr/>
                    <a:lstStyle/>
                    <a:p>
                      <a:pPr algn="ctr"/>
                      <a:r>
                        <a:rPr lang="en-US" altLang="zh-CN" dirty="0">
                          <a:latin typeface="思源黑体 CN Normal" panose="020B0400000000000000" pitchFamily="34" charset="-122"/>
                          <a:ea typeface="思源黑体 CN Normal" panose="020B0400000000000000" pitchFamily="34" charset="-122"/>
                        </a:rPr>
                        <a:t>9</a:t>
                      </a:r>
                      <a:endParaRPr lang="zh-CN" altLang="en-US" dirty="0">
                        <a:latin typeface="思源黑体 CN Normal" panose="020B0400000000000000" pitchFamily="34" charset="-122"/>
                        <a:ea typeface="思源黑体 CN Normal" panose="020B0400000000000000" pitchFamily="34" charset="-122"/>
                      </a:endParaRPr>
                    </a:p>
                  </a:txBody>
                  <a:tcPr/>
                </a:tc>
                <a:tc>
                  <a:txBody>
                    <a:bodyPr/>
                    <a:lstStyle/>
                    <a:p>
                      <a:pPr algn="ctr"/>
                      <a:r>
                        <a:rPr lang="en-US" altLang="zh-CN" dirty="0">
                          <a:latin typeface="思源黑体 CN Normal" panose="020B0400000000000000" pitchFamily="34" charset="-122"/>
                          <a:ea typeface="思源黑体 CN Normal" panose="020B0400000000000000" pitchFamily="34" charset="-122"/>
                        </a:rPr>
                        <a:t>10</a:t>
                      </a:r>
                      <a:endParaRPr lang="zh-CN" altLang="en-US" dirty="0">
                        <a:latin typeface="思源黑体 CN Normal" panose="020B0400000000000000" pitchFamily="34" charset="-122"/>
                        <a:ea typeface="思源黑体 CN Normal" panose="020B0400000000000000" pitchFamily="34" charset="-122"/>
                      </a:endParaRPr>
                    </a:p>
                  </a:txBody>
                  <a:tcPr/>
                </a:tc>
                <a:tc>
                  <a:txBody>
                    <a:bodyPr/>
                    <a:lstStyle/>
                    <a:p>
                      <a:pPr algn="ctr"/>
                      <a:r>
                        <a:rPr lang="en-US" altLang="zh-CN" dirty="0">
                          <a:latin typeface="思源黑体 CN Normal" panose="020B0400000000000000" pitchFamily="34" charset="-122"/>
                          <a:ea typeface="思源黑体 CN Normal" panose="020B0400000000000000" pitchFamily="34" charset="-122"/>
                        </a:rPr>
                        <a:t>11</a:t>
                      </a:r>
                      <a:endParaRPr lang="zh-CN" altLang="en-US" dirty="0">
                        <a:latin typeface="思源黑体 CN Normal" panose="020B0400000000000000" pitchFamily="34" charset="-122"/>
                        <a:ea typeface="思源黑体 CN Normal" panose="020B0400000000000000" pitchFamily="34" charset="-122"/>
                      </a:endParaRPr>
                    </a:p>
                  </a:txBody>
                  <a:tcPr/>
                </a:tc>
                <a:tc>
                  <a:txBody>
                    <a:bodyPr/>
                    <a:lstStyle/>
                    <a:p>
                      <a:pPr algn="ctr"/>
                      <a:r>
                        <a:rPr lang="en-US" altLang="zh-CN" dirty="0">
                          <a:latin typeface="思源黑体 CN Normal" panose="020B0400000000000000" pitchFamily="34" charset="-122"/>
                          <a:ea typeface="思源黑体 CN Normal" panose="020B0400000000000000" pitchFamily="34" charset="-122"/>
                        </a:rPr>
                        <a:t>12</a:t>
                      </a:r>
                      <a:endParaRPr lang="zh-CN" altLang="en-US" dirty="0">
                        <a:latin typeface="思源黑体 CN Normal" panose="020B0400000000000000" pitchFamily="34" charset="-122"/>
                        <a:ea typeface="思源黑体 CN Normal" panose="020B0400000000000000" pitchFamily="34" charset="-122"/>
                      </a:endParaRPr>
                    </a:p>
                  </a:txBody>
                  <a:tcPr/>
                </a:tc>
                <a:tc>
                  <a:txBody>
                    <a:bodyPr/>
                    <a:lstStyle/>
                    <a:p>
                      <a:pPr algn="ctr"/>
                      <a:r>
                        <a:rPr lang="en-US" altLang="zh-CN" dirty="0">
                          <a:latin typeface="思源黑体 CN Normal" panose="020B0400000000000000" pitchFamily="34" charset="-122"/>
                          <a:ea typeface="思源黑体 CN Normal" panose="020B0400000000000000" pitchFamily="34" charset="-122"/>
                        </a:rPr>
                        <a:t>4</a:t>
                      </a:r>
                      <a:endParaRPr lang="zh-CN" altLang="en-US" dirty="0">
                        <a:latin typeface="思源黑体 CN Normal" panose="020B0400000000000000" pitchFamily="34" charset="-122"/>
                        <a:ea typeface="思源黑体 CN Normal" panose="020B0400000000000000" pitchFamily="34" charset="-122"/>
                      </a:endParaRPr>
                    </a:p>
                  </a:txBody>
                  <a:tcPr>
                    <a:solidFill>
                      <a:srgbClr val="FFFF00"/>
                    </a:solidFill>
                  </a:tcPr>
                </a:tc>
                <a:tc>
                  <a:txBody>
                    <a:bodyPr/>
                    <a:lstStyle/>
                    <a:p>
                      <a:pPr algn="ctr"/>
                      <a:r>
                        <a:rPr lang="en-US" altLang="zh-CN" dirty="0">
                          <a:latin typeface="思源黑体 CN Normal" panose="020B0400000000000000" pitchFamily="34" charset="-122"/>
                          <a:ea typeface="思源黑体 CN Normal" panose="020B0400000000000000" pitchFamily="34" charset="-122"/>
                        </a:rPr>
                        <a:t>4</a:t>
                      </a:r>
                      <a:endParaRPr lang="zh-CN" altLang="en-US" dirty="0">
                        <a:latin typeface="思源黑体 CN Normal" panose="020B0400000000000000" pitchFamily="34" charset="-122"/>
                        <a:ea typeface="思源黑体 CN Normal" panose="020B0400000000000000" pitchFamily="34" charset="-122"/>
                      </a:endParaRPr>
                    </a:p>
                  </a:txBody>
                  <a:tcPr>
                    <a:solidFill>
                      <a:srgbClr val="FFFF00"/>
                    </a:solidFill>
                  </a:tcPr>
                </a:tc>
                <a:tc>
                  <a:txBody>
                    <a:bodyPr/>
                    <a:lstStyle/>
                    <a:p>
                      <a:pPr algn="ctr"/>
                      <a:r>
                        <a:rPr lang="en-US" altLang="zh-CN" dirty="0">
                          <a:latin typeface="思源黑体 CN Normal" panose="020B0400000000000000" pitchFamily="34" charset="-122"/>
                          <a:ea typeface="思源黑体 CN Normal" panose="020B0400000000000000" pitchFamily="34" charset="-122"/>
                        </a:rPr>
                        <a:t>4</a:t>
                      </a:r>
                      <a:endParaRPr lang="zh-CN" altLang="en-US" dirty="0">
                        <a:latin typeface="思源黑体 CN Normal" panose="020B0400000000000000" pitchFamily="34" charset="-122"/>
                        <a:ea typeface="思源黑体 CN Normal" panose="020B0400000000000000" pitchFamily="34" charset="-122"/>
                      </a:endParaRPr>
                    </a:p>
                  </a:txBody>
                  <a:tcPr>
                    <a:solidFill>
                      <a:srgbClr val="FFFF00"/>
                    </a:solidFill>
                  </a:tcPr>
                </a:tc>
                <a:tc>
                  <a:txBody>
                    <a:bodyPr/>
                    <a:lstStyle/>
                    <a:p>
                      <a:pPr algn="ctr"/>
                      <a:r>
                        <a:rPr lang="en-US" altLang="zh-CN" dirty="0">
                          <a:latin typeface="思源黑体 CN Normal" panose="020B0400000000000000" pitchFamily="34" charset="-122"/>
                          <a:ea typeface="思源黑体 CN Normal" panose="020B0400000000000000" pitchFamily="34" charset="-122"/>
                        </a:rPr>
                        <a:t>4</a:t>
                      </a:r>
                      <a:endParaRPr lang="zh-CN" altLang="en-US" dirty="0">
                        <a:latin typeface="思源黑体 CN Normal" panose="020B0400000000000000" pitchFamily="34" charset="-122"/>
                        <a:ea typeface="思源黑体 CN Normal" panose="020B0400000000000000" pitchFamily="34" charset="-122"/>
                      </a:endParaRPr>
                    </a:p>
                  </a:txBody>
                  <a:tcPr>
                    <a:solidFill>
                      <a:srgbClr val="FFFF00"/>
                    </a:solidFill>
                  </a:tcPr>
                </a:tc>
                <a:extLst>
                  <a:ext uri="{0D108BD9-81ED-4DB2-BD59-A6C34878D82A}">
                    <a16:rowId xmlns:a16="http://schemas.microsoft.com/office/drawing/2014/main" val="1168305280"/>
                  </a:ext>
                </a:extLst>
              </a:tr>
            </a:tbl>
          </a:graphicData>
        </a:graphic>
      </p:graphicFrame>
      <p:graphicFrame>
        <p:nvGraphicFramePr>
          <p:cNvPr id="5" name="表格 4">
            <a:extLst>
              <a:ext uri="{FF2B5EF4-FFF2-40B4-BE49-F238E27FC236}">
                <a16:creationId xmlns:a16="http://schemas.microsoft.com/office/drawing/2014/main" id="{B73710D7-B9ED-0B4B-765F-9B4F910B5000}"/>
              </a:ext>
            </a:extLst>
          </p:cNvPr>
          <p:cNvGraphicFramePr>
            <a:graphicFrameLocks noGrp="1"/>
          </p:cNvGraphicFramePr>
          <p:nvPr>
            <p:extLst>
              <p:ext uri="{D42A27DB-BD31-4B8C-83A1-F6EECF244321}">
                <p14:modId xmlns:p14="http://schemas.microsoft.com/office/powerpoint/2010/main" val="2584015342"/>
              </p:ext>
            </p:extLst>
          </p:nvPr>
        </p:nvGraphicFramePr>
        <p:xfrm>
          <a:off x="2032000" y="4886747"/>
          <a:ext cx="8128000" cy="370840"/>
        </p:xfrm>
        <a:graphic>
          <a:graphicData uri="http://schemas.openxmlformats.org/drawingml/2006/table">
            <a:tbl>
              <a:tblPr firstRow="1" bandRow="1">
                <a:tableStyleId>{5940675A-B579-460E-94D1-54222C63F5DA}</a:tableStyleId>
              </a:tblPr>
              <a:tblGrid>
                <a:gridCol w="508000">
                  <a:extLst>
                    <a:ext uri="{9D8B030D-6E8A-4147-A177-3AD203B41FA5}">
                      <a16:colId xmlns:a16="http://schemas.microsoft.com/office/drawing/2014/main" val="3999956702"/>
                    </a:ext>
                  </a:extLst>
                </a:gridCol>
                <a:gridCol w="508000">
                  <a:extLst>
                    <a:ext uri="{9D8B030D-6E8A-4147-A177-3AD203B41FA5}">
                      <a16:colId xmlns:a16="http://schemas.microsoft.com/office/drawing/2014/main" val="2501609622"/>
                    </a:ext>
                  </a:extLst>
                </a:gridCol>
                <a:gridCol w="508000">
                  <a:extLst>
                    <a:ext uri="{9D8B030D-6E8A-4147-A177-3AD203B41FA5}">
                      <a16:colId xmlns:a16="http://schemas.microsoft.com/office/drawing/2014/main" val="3003777784"/>
                    </a:ext>
                  </a:extLst>
                </a:gridCol>
                <a:gridCol w="508000">
                  <a:extLst>
                    <a:ext uri="{9D8B030D-6E8A-4147-A177-3AD203B41FA5}">
                      <a16:colId xmlns:a16="http://schemas.microsoft.com/office/drawing/2014/main" val="4110604385"/>
                    </a:ext>
                  </a:extLst>
                </a:gridCol>
                <a:gridCol w="508000">
                  <a:extLst>
                    <a:ext uri="{9D8B030D-6E8A-4147-A177-3AD203B41FA5}">
                      <a16:colId xmlns:a16="http://schemas.microsoft.com/office/drawing/2014/main" val="2459698127"/>
                    </a:ext>
                  </a:extLst>
                </a:gridCol>
                <a:gridCol w="508000">
                  <a:extLst>
                    <a:ext uri="{9D8B030D-6E8A-4147-A177-3AD203B41FA5}">
                      <a16:colId xmlns:a16="http://schemas.microsoft.com/office/drawing/2014/main" val="2901526225"/>
                    </a:ext>
                  </a:extLst>
                </a:gridCol>
                <a:gridCol w="508000">
                  <a:extLst>
                    <a:ext uri="{9D8B030D-6E8A-4147-A177-3AD203B41FA5}">
                      <a16:colId xmlns:a16="http://schemas.microsoft.com/office/drawing/2014/main" val="3161374855"/>
                    </a:ext>
                  </a:extLst>
                </a:gridCol>
                <a:gridCol w="508000">
                  <a:extLst>
                    <a:ext uri="{9D8B030D-6E8A-4147-A177-3AD203B41FA5}">
                      <a16:colId xmlns:a16="http://schemas.microsoft.com/office/drawing/2014/main" val="1451346216"/>
                    </a:ext>
                  </a:extLst>
                </a:gridCol>
                <a:gridCol w="508000">
                  <a:extLst>
                    <a:ext uri="{9D8B030D-6E8A-4147-A177-3AD203B41FA5}">
                      <a16:colId xmlns:a16="http://schemas.microsoft.com/office/drawing/2014/main" val="1142169933"/>
                    </a:ext>
                  </a:extLst>
                </a:gridCol>
                <a:gridCol w="508000">
                  <a:extLst>
                    <a:ext uri="{9D8B030D-6E8A-4147-A177-3AD203B41FA5}">
                      <a16:colId xmlns:a16="http://schemas.microsoft.com/office/drawing/2014/main" val="961114686"/>
                    </a:ext>
                  </a:extLst>
                </a:gridCol>
                <a:gridCol w="508000">
                  <a:extLst>
                    <a:ext uri="{9D8B030D-6E8A-4147-A177-3AD203B41FA5}">
                      <a16:colId xmlns:a16="http://schemas.microsoft.com/office/drawing/2014/main" val="1238183705"/>
                    </a:ext>
                  </a:extLst>
                </a:gridCol>
                <a:gridCol w="508000">
                  <a:extLst>
                    <a:ext uri="{9D8B030D-6E8A-4147-A177-3AD203B41FA5}">
                      <a16:colId xmlns:a16="http://schemas.microsoft.com/office/drawing/2014/main" val="1979006082"/>
                    </a:ext>
                  </a:extLst>
                </a:gridCol>
                <a:gridCol w="508000">
                  <a:extLst>
                    <a:ext uri="{9D8B030D-6E8A-4147-A177-3AD203B41FA5}">
                      <a16:colId xmlns:a16="http://schemas.microsoft.com/office/drawing/2014/main" val="4189731294"/>
                    </a:ext>
                  </a:extLst>
                </a:gridCol>
                <a:gridCol w="508000">
                  <a:extLst>
                    <a:ext uri="{9D8B030D-6E8A-4147-A177-3AD203B41FA5}">
                      <a16:colId xmlns:a16="http://schemas.microsoft.com/office/drawing/2014/main" val="710559671"/>
                    </a:ext>
                  </a:extLst>
                </a:gridCol>
                <a:gridCol w="508000">
                  <a:extLst>
                    <a:ext uri="{9D8B030D-6E8A-4147-A177-3AD203B41FA5}">
                      <a16:colId xmlns:a16="http://schemas.microsoft.com/office/drawing/2014/main" val="593239338"/>
                    </a:ext>
                  </a:extLst>
                </a:gridCol>
                <a:gridCol w="508000">
                  <a:extLst>
                    <a:ext uri="{9D8B030D-6E8A-4147-A177-3AD203B41FA5}">
                      <a16:colId xmlns:a16="http://schemas.microsoft.com/office/drawing/2014/main" val="3775817932"/>
                    </a:ext>
                  </a:extLst>
                </a:gridCol>
              </a:tblGrid>
              <a:tr h="370840">
                <a:tc>
                  <a:txBody>
                    <a:bodyPr/>
                    <a:lstStyle/>
                    <a:p>
                      <a:pPr algn="ctr"/>
                      <a:r>
                        <a:rPr lang="en-US" altLang="zh-CN" dirty="0">
                          <a:latin typeface="思源黑体 CN Normal" panose="020B0400000000000000" pitchFamily="34" charset="-122"/>
                          <a:ea typeface="思源黑体 CN Normal" panose="020B0400000000000000" pitchFamily="34" charset="-122"/>
                        </a:rPr>
                        <a:t>1</a:t>
                      </a:r>
                      <a:endParaRPr lang="zh-CN" altLang="en-US" dirty="0">
                        <a:latin typeface="思源黑体 CN Normal" panose="020B0400000000000000" pitchFamily="34" charset="-122"/>
                        <a:ea typeface="思源黑体 CN Normal" panose="020B0400000000000000" pitchFamily="34" charset="-122"/>
                      </a:endParaRPr>
                    </a:p>
                  </a:txBody>
                  <a:tcPr/>
                </a:tc>
                <a:tc>
                  <a:txBody>
                    <a:bodyPr/>
                    <a:lstStyle/>
                    <a:p>
                      <a:pPr algn="ctr"/>
                      <a:r>
                        <a:rPr lang="en-US" altLang="zh-CN" dirty="0">
                          <a:latin typeface="思源黑体 CN Normal" panose="020B0400000000000000" pitchFamily="34" charset="-122"/>
                          <a:ea typeface="思源黑体 CN Normal" panose="020B0400000000000000" pitchFamily="34" charset="-122"/>
                        </a:rPr>
                        <a:t>2</a:t>
                      </a:r>
                      <a:endParaRPr lang="zh-CN" altLang="en-US" dirty="0">
                        <a:latin typeface="思源黑体 CN Normal" panose="020B0400000000000000" pitchFamily="34" charset="-122"/>
                        <a:ea typeface="思源黑体 CN Normal" panose="020B0400000000000000" pitchFamily="34" charset="-122"/>
                      </a:endParaRPr>
                    </a:p>
                  </a:txBody>
                  <a:tcPr/>
                </a:tc>
                <a:tc>
                  <a:txBody>
                    <a:bodyPr/>
                    <a:lstStyle/>
                    <a:p>
                      <a:pPr algn="ctr"/>
                      <a:r>
                        <a:rPr lang="en-US" altLang="zh-CN" dirty="0">
                          <a:latin typeface="思源黑体 CN Normal" panose="020B0400000000000000" pitchFamily="34" charset="-122"/>
                          <a:ea typeface="思源黑体 CN Normal" panose="020B0400000000000000" pitchFamily="34" charset="-122"/>
                        </a:rPr>
                        <a:t>3</a:t>
                      </a:r>
                      <a:endParaRPr lang="zh-CN" altLang="en-US" dirty="0">
                        <a:latin typeface="思源黑体 CN Normal" panose="020B0400000000000000" pitchFamily="34" charset="-122"/>
                        <a:ea typeface="思源黑体 CN Normal" panose="020B0400000000000000" pitchFamily="34" charset="-122"/>
                      </a:endParaRPr>
                    </a:p>
                  </a:txBody>
                  <a:tcPr/>
                </a:tc>
                <a:tc>
                  <a:txBody>
                    <a:bodyPr/>
                    <a:lstStyle/>
                    <a:p>
                      <a:pPr algn="ctr"/>
                      <a:r>
                        <a:rPr lang="en-US" altLang="zh-CN" dirty="0">
                          <a:latin typeface="思源黑体 CN Normal" panose="020B0400000000000000" pitchFamily="34" charset="-122"/>
                          <a:ea typeface="思源黑体 CN Normal" panose="020B0400000000000000" pitchFamily="34" charset="-122"/>
                        </a:rPr>
                        <a:t>4</a:t>
                      </a:r>
                      <a:endParaRPr lang="zh-CN" altLang="en-US" dirty="0">
                        <a:latin typeface="思源黑体 CN Normal" panose="020B0400000000000000" pitchFamily="34" charset="-122"/>
                        <a:ea typeface="思源黑体 CN Normal" panose="020B0400000000000000" pitchFamily="34" charset="-122"/>
                      </a:endParaRPr>
                    </a:p>
                  </a:txBody>
                  <a:tcPr/>
                </a:tc>
                <a:tc>
                  <a:txBody>
                    <a:bodyPr/>
                    <a:lstStyle/>
                    <a:p>
                      <a:pPr algn="ctr"/>
                      <a:r>
                        <a:rPr lang="en-US" altLang="zh-CN" dirty="0">
                          <a:latin typeface="思源黑体 CN Normal" panose="020B0400000000000000" pitchFamily="34" charset="-122"/>
                          <a:ea typeface="思源黑体 CN Normal" panose="020B0400000000000000" pitchFamily="34" charset="-122"/>
                        </a:rPr>
                        <a:t>5</a:t>
                      </a:r>
                      <a:endParaRPr lang="zh-CN" altLang="en-US" dirty="0">
                        <a:latin typeface="思源黑体 CN Normal" panose="020B0400000000000000" pitchFamily="34" charset="-122"/>
                        <a:ea typeface="思源黑体 CN Normal" panose="020B0400000000000000" pitchFamily="34" charset="-122"/>
                      </a:endParaRPr>
                    </a:p>
                  </a:txBody>
                  <a:tcPr/>
                </a:tc>
                <a:tc>
                  <a:txBody>
                    <a:bodyPr/>
                    <a:lstStyle/>
                    <a:p>
                      <a:pPr algn="ctr"/>
                      <a:r>
                        <a:rPr lang="en-US" altLang="zh-CN" dirty="0">
                          <a:latin typeface="思源黑体 CN Normal" panose="020B0400000000000000" pitchFamily="34" charset="-122"/>
                          <a:ea typeface="思源黑体 CN Normal" panose="020B0400000000000000" pitchFamily="34" charset="-122"/>
                        </a:rPr>
                        <a:t>6</a:t>
                      </a:r>
                      <a:endParaRPr lang="zh-CN" altLang="en-US" dirty="0">
                        <a:latin typeface="思源黑体 CN Normal" panose="020B0400000000000000" pitchFamily="34" charset="-122"/>
                        <a:ea typeface="思源黑体 CN Normal" panose="020B0400000000000000" pitchFamily="34" charset="-122"/>
                      </a:endParaRPr>
                    </a:p>
                  </a:txBody>
                  <a:tcPr/>
                </a:tc>
                <a:tc>
                  <a:txBody>
                    <a:bodyPr/>
                    <a:lstStyle/>
                    <a:p>
                      <a:pPr algn="ctr"/>
                      <a:r>
                        <a:rPr lang="en-US" altLang="zh-CN" dirty="0">
                          <a:latin typeface="思源黑体 CN Normal" panose="020B0400000000000000" pitchFamily="34" charset="-122"/>
                          <a:ea typeface="思源黑体 CN Normal" panose="020B0400000000000000" pitchFamily="34" charset="-122"/>
                        </a:rPr>
                        <a:t>7</a:t>
                      </a:r>
                      <a:endParaRPr lang="zh-CN" altLang="en-US" dirty="0">
                        <a:latin typeface="思源黑体 CN Normal" panose="020B0400000000000000" pitchFamily="34" charset="-122"/>
                        <a:ea typeface="思源黑体 CN Normal" panose="020B0400000000000000" pitchFamily="34" charset="-122"/>
                      </a:endParaRPr>
                    </a:p>
                  </a:txBody>
                  <a:tcPr/>
                </a:tc>
                <a:tc>
                  <a:txBody>
                    <a:bodyPr/>
                    <a:lstStyle/>
                    <a:p>
                      <a:pPr algn="ctr"/>
                      <a:r>
                        <a:rPr lang="en-US" altLang="zh-CN" dirty="0">
                          <a:latin typeface="思源黑体 CN Normal" panose="020B0400000000000000" pitchFamily="34" charset="-122"/>
                          <a:ea typeface="思源黑体 CN Normal" panose="020B0400000000000000" pitchFamily="34" charset="-122"/>
                        </a:rPr>
                        <a:t>8</a:t>
                      </a:r>
                      <a:endParaRPr lang="zh-CN" altLang="en-US" dirty="0">
                        <a:latin typeface="思源黑体 CN Normal" panose="020B0400000000000000" pitchFamily="34" charset="-122"/>
                        <a:ea typeface="思源黑体 CN Normal" panose="020B0400000000000000" pitchFamily="34" charset="-122"/>
                      </a:endParaRPr>
                    </a:p>
                  </a:txBody>
                  <a:tcPr/>
                </a:tc>
                <a:tc>
                  <a:txBody>
                    <a:bodyPr/>
                    <a:lstStyle/>
                    <a:p>
                      <a:pPr algn="ctr"/>
                      <a:r>
                        <a:rPr lang="en-US" altLang="zh-CN" dirty="0">
                          <a:latin typeface="思源黑体 CN Normal" panose="020B0400000000000000" pitchFamily="34" charset="-122"/>
                          <a:ea typeface="思源黑体 CN Normal" panose="020B0400000000000000" pitchFamily="34" charset="-122"/>
                        </a:rPr>
                        <a:t>9</a:t>
                      </a:r>
                      <a:endParaRPr lang="zh-CN" altLang="en-US" dirty="0">
                        <a:latin typeface="思源黑体 CN Normal" panose="020B0400000000000000" pitchFamily="34" charset="-122"/>
                        <a:ea typeface="思源黑体 CN Normal" panose="020B0400000000000000" pitchFamily="34" charset="-122"/>
                      </a:endParaRPr>
                    </a:p>
                  </a:txBody>
                  <a:tcPr/>
                </a:tc>
                <a:tc>
                  <a:txBody>
                    <a:bodyPr/>
                    <a:lstStyle/>
                    <a:p>
                      <a:pPr algn="ctr"/>
                      <a:r>
                        <a:rPr lang="en-US" altLang="zh-CN" dirty="0">
                          <a:latin typeface="思源黑体 CN Normal" panose="020B0400000000000000" pitchFamily="34" charset="-122"/>
                          <a:ea typeface="思源黑体 CN Normal" panose="020B0400000000000000" pitchFamily="34" charset="-122"/>
                        </a:rPr>
                        <a:t>10</a:t>
                      </a:r>
                      <a:endParaRPr lang="zh-CN" altLang="en-US" dirty="0">
                        <a:latin typeface="思源黑体 CN Normal" panose="020B0400000000000000" pitchFamily="34" charset="-122"/>
                        <a:ea typeface="思源黑体 CN Normal" panose="020B0400000000000000" pitchFamily="34" charset="-122"/>
                      </a:endParaRPr>
                    </a:p>
                  </a:txBody>
                  <a:tcPr/>
                </a:tc>
                <a:tc>
                  <a:txBody>
                    <a:bodyPr/>
                    <a:lstStyle/>
                    <a:p>
                      <a:pPr algn="ctr"/>
                      <a:r>
                        <a:rPr lang="en-US" altLang="zh-CN" dirty="0">
                          <a:latin typeface="思源黑体 CN Normal" panose="020B0400000000000000" pitchFamily="34" charset="-122"/>
                          <a:ea typeface="思源黑体 CN Normal" panose="020B0400000000000000" pitchFamily="34" charset="-122"/>
                        </a:rPr>
                        <a:t>4</a:t>
                      </a:r>
                      <a:endParaRPr lang="zh-CN" altLang="en-US" dirty="0">
                        <a:latin typeface="思源黑体 CN Normal" panose="020B0400000000000000" pitchFamily="34" charset="-122"/>
                        <a:ea typeface="思源黑体 CN Normal" panose="020B0400000000000000" pitchFamily="34" charset="-122"/>
                      </a:endParaRPr>
                    </a:p>
                  </a:txBody>
                  <a:tcPr/>
                </a:tc>
                <a:tc>
                  <a:txBody>
                    <a:bodyPr/>
                    <a:lstStyle/>
                    <a:p>
                      <a:pPr algn="ctr"/>
                      <a:r>
                        <a:rPr lang="en-US" altLang="zh-CN" dirty="0">
                          <a:latin typeface="思源黑体 CN Normal" panose="020B0400000000000000" pitchFamily="34" charset="-122"/>
                          <a:ea typeface="思源黑体 CN Normal" panose="020B0400000000000000" pitchFamily="34" charset="-122"/>
                        </a:rPr>
                        <a:t>4</a:t>
                      </a:r>
                      <a:endParaRPr lang="zh-CN" altLang="en-US" dirty="0">
                        <a:latin typeface="思源黑体 CN Normal" panose="020B0400000000000000" pitchFamily="34" charset="-122"/>
                        <a:ea typeface="思源黑体 CN Normal" panose="020B0400000000000000" pitchFamily="34" charset="-122"/>
                      </a:endParaRPr>
                    </a:p>
                  </a:txBody>
                  <a:tcPr/>
                </a:tc>
                <a:tc>
                  <a:txBody>
                    <a:bodyPr/>
                    <a:lstStyle/>
                    <a:p>
                      <a:pPr algn="ctr"/>
                      <a:r>
                        <a:rPr lang="en-US" altLang="zh-CN" dirty="0">
                          <a:latin typeface="思源黑体 CN Normal" panose="020B0400000000000000" pitchFamily="34" charset="-122"/>
                          <a:ea typeface="思源黑体 CN Normal" panose="020B0400000000000000" pitchFamily="34" charset="-122"/>
                        </a:rPr>
                        <a:t>4</a:t>
                      </a:r>
                      <a:endParaRPr lang="zh-CN" altLang="en-US" dirty="0">
                        <a:latin typeface="思源黑体 CN Normal" panose="020B0400000000000000" pitchFamily="34" charset="-122"/>
                        <a:ea typeface="思源黑体 CN Normal" panose="020B0400000000000000" pitchFamily="34" charset="-122"/>
                      </a:endParaRPr>
                    </a:p>
                  </a:txBody>
                  <a:tcPr>
                    <a:solidFill>
                      <a:srgbClr val="FFFF00"/>
                    </a:solidFill>
                  </a:tcPr>
                </a:tc>
                <a:tc>
                  <a:txBody>
                    <a:bodyPr/>
                    <a:lstStyle/>
                    <a:p>
                      <a:pPr algn="ctr"/>
                      <a:r>
                        <a:rPr lang="en-US" altLang="zh-CN" dirty="0">
                          <a:latin typeface="思源黑体 CN Normal" panose="020B0400000000000000" pitchFamily="34" charset="-122"/>
                          <a:ea typeface="思源黑体 CN Normal" panose="020B0400000000000000" pitchFamily="34" charset="-122"/>
                        </a:rPr>
                        <a:t>4</a:t>
                      </a:r>
                      <a:endParaRPr lang="zh-CN" altLang="en-US" dirty="0">
                        <a:latin typeface="思源黑体 CN Normal" panose="020B0400000000000000" pitchFamily="34" charset="-122"/>
                        <a:ea typeface="思源黑体 CN Normal" panose="020B0400000000000000" pitchFamily="34" charset="-122"/>
                      </a:endParaRPr>
                    </a:p>
                  </a:txBody>
                  <a:tcPr>
                    <a:solidFill>
                      <a:srgbClr val="FFFF00"/>
                    </a:solidFill>
                  </a:tcPr>
                </a:tc>
                <a:tc>
                  <a:txBody>
                    <a:bodyPr/>
                    <a:lstStyle/>
                    <a:p>
                      <a:pPr algn="ctr"/>
                      <a:r>
                        <a:rPr lang="en-US" altLang="zh-CN" dirty="0">
                          <a:latin typeface="思源黑体 CN Normal" panose="020B0400000000000000" pitchFamily="34" charset="-122"/>
                          <a:ea typeface="思源黑体 CN Normal" panose="020B0400000000000000" pitchFamily="34" charset="-122"/>
                        </a:rPr>
                        <a:t>4</a:t>
                      </a:r>
                      <a:endParaRPr lang="zh-CN" altLang="en-US" dirty="0">
                        <a:latin typeface="思源黑体 CN Normal" panose="020B0400000000000000" pitchFamily="34" charset="-122"/>
                        <a:ea typeface="思源黑体 CN Normal" panose="020B0400000000000000" pitchFamily="34" charset="-122"/>
                      </a:endParaRPr>
                    </a:p>
                  </a:txBody>
                  <a:tcPr>
                    <a:solidFill>
                      <a:srgbClr val="FFFF00"/>
                    </a:solidFill>
                  </a:tcPr>
                </a:tc>
                <a:tc>
                  <a:txBody>
                    <a:bodyPr/>
                    <a:lstStyle/>
                    <a:p>
                      <a:pPr algn="ctr"/>
                      <a:r>
                        <a:rPr lang="en-US" altLang="zh-CN" dirty="0">
                          <a:latin typeface="思源黑体 CN Normal" panose="020B0400000000000000" pitchFamily="34" charset="-122"/>
                          <a:ea typeface="思源黑体 CN Normal" panose="020B0400000000000000" pitchFamily="34" charset="-122"/>
                        </a:rPr>
                        <a:t>4</a:t>
                      </a:r>
                      <a:endParaRPr lang="zh-CN" altLang="en-US" dirty="0">
                        <a:latin typeface="思源黑体 CN Normal" panose="020B0400000000000000" pitchFamily="34" charset="-122"/>
                        <a:ea typeface="思源黑体 CN Normal" panose="020B0400000000000000" pitchFamily="34" charset="-122"/>
                      </a:endParaRPr>
                    </a:p>
                  </a:txBody>
                  <a:tcPr>
                    <a:solidFill>
                      <a:srgbClr val="FFFF00"/>
                    </a:solidFill>
                  </a:tcPr>
                </a:tc>
                <a:extLst>
                  <a:ext uri="{0D108BD9-81ED-4DB2-BD59-A6C34878D82A}">
                    <a16:rowId xmlns:a16="http://schemas.microsoft.com/office/drawing/2014/main" val="1168305280"/>
                  </a:ext>
                </a:extLst>
              </a:tr>
            </a:tbl>
          </a:graphicData>
        </a:graphic>
      </p:graphicFrame>
      <p:graphicFrame>
        <p:nvGraphicFramePr>
          <p:cNvPr id="6" name="表格 5">
            <a:extLst>
              <a:ext uri="{FF2B5EF4-FFF2-40B4-BE49-F238E27FC236}">
                <a16:creationId xmlns:a16="http://schemas.microsoft.com/office/drawing/2014/main" id="{A45D9574-AD92-9E6E-89DE-948C2FB25069}"/>
              </a:ext>
            </a:extLst>
          </p:cNvPr>
          <p:cNvGraphicFramePr>
            <a:graphicFrameLocks noGrp="1"/>
          </p:cNvGraphicFramePr>
          <p:nvPr>
            <p:extLst>
              <p:ext uri="{D42A27DB-BD31-4B8C-83A1-F6EECF244321}">
                <p14:modId xmlns:p14="http://schemas.microsoft.com/office/powerpoint/2010/main" val="480260485"/>
              </p:ext>
            </p:extLst>
          </p:nvPr>
        </p:nvGraphicFramePr>
        <p:xfrm>
          <a:off x="2032000" y="5691503"/>
          <a:ext cx="8128000" cy="370840"/>
        </p:xfrm>
        <a:graphic>
          <a:graphicData uri="http://schemas.openxmlformats.org/drawingml/2006/table">
            <a:tbl>
              <a:tblPr firstRow="1" bandRow="1">
                <a:tableStyleId>{5940675A-B579-460E-94D1-54222C63F5DA}</a:tableStyleId>
              </a:tblPr>
              <a:tblGrid>
                <a:gridCol w="508000">
                  <a:extLst>
                    <a:ext uri="{9D8B030D-6E8A-4147-A177-3AD203B41FA5}">
                      <a16:colId xmlns:a16="http://schemas.microsoft.com/office/drawing/2014/main" val="3999956702"/>
                    </a:ext>
                  </a:extLst>
                </a:gridCol>
                <a:gridCol w="508000">
                  <a:extLst>
                    <a:ext uri="{9D8B030D-6E8A-4147-A177-3AD203B41FA5}">
                      <a16:colId xmlns:a16="http://schemas.microsoft.com/office/drawing/2014/main" val="2501609622"/>
                    </a:ext>
                  </a:extLst>
                </a:gridCol>
                <a:gridCol w="508000">
                  <a:extLst>
                    <a:ext uri="{9D8B030D-6E8A-4147-A177-3AD203B41FA5}">
                      <a16:colId xmlns:a16="http://schemas.microsoft.com/office/drawing/2014/main" val="3003777784"/>
                    </a:ext>
                  </a:extLst>
                </a:gridCol>
                <a:gridCol w="508000">
                  <a:extLst>
                    <a:ext uri="{9D8B030D-6E8A-4147-A177-3AD203B41FA5}">
                      <a16:colId xmlns:a16="http://schemas.microsoft.com/office/drawing/2014/main" val="4110604385"/>
                    </a:ext>
                  </a:extLst>
                </a:gridCol>
                <a:gridCol w="508000">
                  <a:extLst>
                    <a:ext uri="{9D8B030D-6E8A-4147-A177-3AD203B41FA5}">
                      <a16:colId xmlns:a16="http://schemas.microsoft.com/office/drawing/2014/main" val="2459698127"/>
                    </a:ext>
                  </a:extLst>
                </a:gridCol>
                <a:gridCol w="508000">
                  <a:extLst>
                    <a:ext uri="{9D8B030D-6E8A-4147-A177-3AD203B41FA5}">
                      <a16:colId xmlns:a16="http://schemas.microsoft.com/office/drawing/2014/main" val="2901526225"/>
                    </a:ext>
                  </a:extLst>
                </a:gridCol>
                <a:gridCol w="508000">
                  <a:extLst>
                    <a:ext uri="{9D8B030D-6E8A-4147-A177-3AD203B41FA5}">
                      <a16:colId xmlns:a16="http://schemas.microsoft.com/office/drawing/2014/main" val="3161374855"/>
                    </a:ext>
                  </a:extLst>
                </a:gridCol>
                <a:gridCol w="508000">
                  <a:extLst>
                    <a:ext uri="{9D8B030D-6E8A-4147-A177-3AD203B41FA5}">
                      <a16:colId xmlns:a16="http://schemas.microsoft.com/office/drawing/2014/main" val="1451346216"/>
                    </a:ext>
                  </a:extLst>
                </a:gridCol>
                <a:gridCol w="508000">
                  <a:extLst>
                    <a:ext uri="{9D8B030D-6E8A-4147-A177-3AD203B41FA5}">
                      <a16:colId xmlns:a16="http://schemas.microsoft.com/office/drawing/2014/main" val="1142169933"/>
                    </a:ext>
                  </a:extLst>
                </a:gridCol>
                <a:gridCol w="508000">
                  <a:extLst>
                    <a:ext uri="{9D8B030D-6E8A-4147-A177-3AD203B41FA5}">
                      <a16:colId xmlns:a16="http://schemas.microsoft.com/office/drawing/2014/main" val="961114686"/>
                    </a:ext>
                  </a:extLst>
                </a:gridCol>
                <a:gridCol w="508000">
                  <a:extLst>
                    <a:ext uri="{9D8B030D-6E8A-4147-A177-3AD203B41FA5}">
                      <a16:colId xmlns:a16="http://schemas.microsoft.com/office/drawing/2014/main" val="1238183705"/>
                    </a:ext>
                  </a:extLst>
                </a:gridCol>
                <a:gridCol w="508000">
                  <a:extLst>
                    <a:ext uri="{9D8B030D-6E8A-4147-A177-3AD203B41FA5}">
                      <a16:colId xmlns:a16="http://schemas.microsoft.com/office/drawing/2014/main" val="1979006082"/>
                    </a:ext>
                  </a:extLst>
                </a:gridCol>
                <a:gridCol w="508000">
                  <a:extLst>
                    <a:ext uri="{9D8B030D-6E8A-4147-A177-3AD203B41FA5}">
                      <a16:colId xmlns:a16="http://schemas.microsoft.com/office/drawing/2014/main" val="4189731294"/>
                    </a:ext>
                  </a:extLst>
                </a:gridCol>
                <a:gridCol w="508000">
                  <a:extLst>
                    <a:ext uri="{9D8B030D-6E8A-4147-A177-3AD203B41FA5}">
                      <a16:colId xmlns:a16="http://schemas.microsoft.com/office/drawing/2014/main" val="710559671"/>
                    </a:ext>
                  </a:extLst>
                </a:gridCol>
                <a:gridCol w="508000">
                  <a:extLst>
                    <a:ext uri="{9D8B030D-6E8A-4147-A177-3AD203B41FA5}">
                      <a16:colId xmlns:a16="http://schemas.microsoft.com/office/drawing/2014/main" val="593239338"/>
                    </a:ext>
                  </a:extLst>
                </a:gridCol>
                <a:gridCol w="508000">
                  <a:extLst>
                    <a:ext uri="{9D8B030D-6E8A-4147-A177-3AD203B41FA5}">
                      <a16:colId xmlns:a16="http://schemas.microsoft.com/office/drawing/2014/main" val="3775817932"/>
                    </a:ext>
                  </a:extLst>
                </a:gridCol>
              </a:tblGrid>
              <a:tr h="370840">
                <a:tc>
                  <a:txBody>
                    <a:bodyPr/>
                    <a:lstStyle/>
                    <a:p>
                      <a:pPr algn="ctr"/>
                      <a:r>
                        <a:rPr lang="en-US" altLang="zh-CN" dirty="0">
                          <a:latin typeface="思源黑体 CN Normal" panose="020B0400000000000000" pitchFamily="34" charset="-122"/>
                          <a:ea typeface="思源黑体 CN Normal" panose="020B0400000000000000" pitchFamily="34" charset="-122"/>
                        </a:rPr>
                        <a:t>1</a:t>
                      </a:r>
                      <a:endParaRPr lang="zh-CN" altLang="en-US" dirty="0">
                        <a:latin typeface="思源黑体 CN Normal" panose="020B0400000000000000" pitchFamily="34" charset="-122"/>
                        <a:ea typeface="思源黑体 CN Normal" panose="020B0400000000000000" pitchFamily="34" charset="-122"/>
                      </a:endParaRPr>
                    </a:p>
                  </a:txBody>
                  <a:tcPr/>
                </a:tc>
                <a:tc>
                  <a:txBody>
                    <a:bodyPr/>
                    <a:lstStyle/>
                    <a:p>
                      <a:pPr algn="ctr"/>
                      <a:r>
                        <a:rPr lang="en-US" altLang="zh-CN" dirty="0">
                          <a:latin typeface="思源黑体 CN Normal" panose="020B0400000000000000" pitchFamily="34" charset="-122"/>
                          <a:ea typeface="思源黑体 CN Normal" panose="020B0400000000000000" pitchFamily="34" charset="-122"/>
                        </a:rPr>
                        <a:t>2</a:t>
                      </a:r>
                      <a:endParaRPr lang="zh-CN" altLang="en-US" dirty="0">
                        <a:latin typeface="思源黑体 CN Normal" panose="020B0400000000000000" pitchFamily="34" charset="-122"/>
                        <a:ea typeface="思源黑体 CN Normal" panose="020B0400000000000000" pitchFamily="34" charset="-122"/>
                      </a:endParaRPr>
                    </a:p>
                  </a:txBody>
                  <a:tcPr/>
                </a:tc>
                <a:tc>
                  <a:txBody>
                    <a:bodyPr/>
                    <a:lstStyle/>
                    <a:p>
                      <a:pPr algn="ctr"/>
                      <a:r>
                        <a:rPr lang="en-US" altLang="zh-CN" dirty="0">
                          <a:latin typeface="思源黑体 CN Normal" panose="020B0400000000000000" pitchFamily="34" charset="-122"/>
                          <a:ea typeface="思源黑体 CN Normal" panose="020B0400000000000000" pitchFamily="34" charset="-122"/>
                        </a:rPr>
                        <a:t>3</a:t>
                      </a:r>
                      <a:endParaRPr lang="zh-CN" altLang="en-US" dirty="0">
                        <a:latin typeface="思源黑体 CN Normal" panose="020B0400000000000000" pitchFamily="34" charset="-122"/>
                        <a:ea typeface="思源黑体 CN Normal" panose="020B0400000000000000" pitchFamily="34" charset="-122"/>
                      </a:endParaRPr>
                    </a:p>
                  </a:txBody>
                  <a:tcPr/>
                </a:tc>
                <a:tc>
                  <a:txBody>
                    <a:bodyPr/>
                    <a:lstStyle/>
                    <a:p>
                      <a:pPr algn="ctr"/>
                      <a:r>
                        <a:rPr lang="en-US" altLang="zh-CN" dirty="0">
                          <a:latin typeface="思源黑体 CN Normal" panose="020B0400000000000000" pitchFamily="34" charset="-122"/>
                          <a:ea typeface="思源黑体 CN Normal" panose="020B0400000000000000" pitchFamily="34" charset="-122"/>
                        </a:rPr>
                        <a:t>4</a:t>
                      </a:r>
                      <a:endParaRPr lang="zh-CN" altLang="en-US" dirty="0">
                        <a:latin typeface="思源黑体 CN Normal" panose="020B0400000000000000" pitchFamily="34" charset="-122"/>
                        <a:ea typeface="思源黑体 CN Normal" panose="020B0400000000000000" pitchFamily="34" charset="-122"/>
                      </a:endParaRPr>
                    </a:p>
                  </a:txBody>
                  <a:tcPr/>
                </a:tc>
                <a:tc>
                  <a:txBody>
                    <a:bodyPr/>
                    <a:lstStyle/>
                    <a:p>
                      <a:pPr algn="ctr"/>
                      <a:r>
                        <a:rPr lang="en-US" altLang="zh-CN" dirty="0">
                          <a:latin typeface="思源黑体 CN Normal" panose="020B0400000000000000" pitchFamily="34" charset="-122"/>
                          <a:ea typeface="思源黑体 CN Normal" panose="020B0400000000000000" pitchFamily="34" charset="-122"/>
                        </a:rPr>
                        <a:t>5</a:t>
                      </a:r>
                      <a:endParaRPr lang="zh-CN" altLang="en-US" dirty="0">
                        <a:latin typeface="思源黑体 CN Normal" panose="020B0400000000000000" pitchFamily="34" charset="-122"/>
                        <a:ea typeface="思源黑体 CN Normal" panose="020B0400000000000000" pitchFamily="34" charset="-122"/>
                      </a:endParaRPr>
                    </a:p>
                  </a:txBody>
                  <a:tcPr/>
                </a:tc>
                <a:tc>
                  <a:txBody>
                    <a:bodyPr/>
                    <a:lstStyle/>
                    <a:p>
                      <a:pPr algn="ctr"/>
                      <a:r>
                        <a:rPr lang="en-US" altLang="zh-CN" dirty="0">
                          <a:latin typeface="思源黑体 CN Normal" panose="020B0400000000000000" pitchFamily="34" charset="-122"/>
                          <a:ea typeface="思源黑体 CN Normal" panose="020B0400000000000000" pitchFamily="34" charset="-122"/>
                        </a:rPr>
                        <a:t>6</a:t>
                      </a:r>
                      <a:endParaRPr lang="zh-CN" altLang="en-US" dirty="0">
                        <a:latin typeface="思源黑体 CN Normal" panose="020B0400000000000000" pitchFamily="34" charset="-122"/>
                        <a:ea typeface="思源黑体 CN Normal" panose="020B0400000000000000" pitchFamily="34" charset="-122"/>
                      </a:endParaRPr>
                    </a:p>
                  </a:txBody>
                  <a:tcPr/>
                </a:tc>
                <a:tc>
                  <a:txBody>
                    <a:bodyPr/>
                    <a:lstStyle/>
                    <a:p>
                      <a:pPr algn="ctr"/>
                      <a:r>
                        <a:rPr lang="en-US" altLang="zh-CN" dirty="0">
                          <a:latin typeface="思源黑体 CN Normal" panose="020B0400000000000000" pitchFamily="34" charset="-122"/>
                          <a:ea typeface="思源黑体 CN Normal" panose="020B0400000000000000" pitchFamily="34" charset="-122"/>
                        </a:rPr>
                        <a:t>7</a:t>
                      </a:r>
                      <a:endParaRPr lang="zh-CN" altLang="en-US" dirty="0">
                        <a:latin typeface="思源黑体 CN Normal" panose="020B0400000000000000" pitchFamily="34" charset="-122"/>
                        <a:ea typeface="思源黑体 CN Normal" panose="020B0400000000000000" pitchFamily="34" charset="-122"/>
                      </a:endParaRPr>
                    </a:p>
                  </a:txBody>
                  <a:tcPr/>
                </a:tc>
                <a:tc>
                  <a:txBody>
                    <a:bodyPr/>
                    <a:lstStyle/>
                    <a:p>
                      <a:pPr algn="ctr"/>
                      <a:r>
                        <a:rPr lang="en-US" altLang="zh-CN" dirty="0">
                          <a:latin typeface="思源黑体 CN Normal" panose="020B0400000000000000" pitchFamily="34" charset="-122"/>
                          <a:ea typeface="思源黑体 CN Normal" panose="020B0400000000000000" pitchFamily="34" charset="-122"/>
                        </a:rPr>
                        <a:t>8</a:t>
                      </a:r>
                      <a:endParaRPr lang="zh-CN" altLang="en-US" dirty="0">
                        <a:latin typeface="思源黑体 CN Normal" panose="020B0400000000000000" pitchFamily="34" charset="-122"/>
                        <a:ea typeface="思源黑体 CN Normal" panose="020B0400000000000000" pitchFamily="34" charset="-122"/>
                      </a:endParaRPr>
                    </a:p>
                  </a:txBody>
                  <a:tcPr/>
                </a:tc>
                <a:tc>
                  <a:txBody>
                    <a:bodyPr/>
                    <a:lstStyle/>
                    <a:p>
                      <a:pPr algn="ctr"/>
                      <a:r>
                        <a:rPr lang="en-US" altLang="zh-CN" dirty="0">
                          <a:latin typeface="思源黑体 CN Normal" panose="020B0400000000000000" pitchFamily="34" charset="-122"/>
                          <a:ea typeface="思源黑体 CN Normal" panose="020B0400000000000000" pitchFamily="34" charset="-122"/>
                        </a:rPr>
                        <a:t>8</a:t>
                      </a:r>
                      <a:endParaRPr lang="zh-CN" altLang="en-US" dirty="0">
                        <a:latin typeface="思源黑体 CN Normal" panose="020B0400000000000000" pitchFamily="34" charset="-122"/>
                        <a:ea typeface="思源黑体 CN Normal" panose="020B0400000000000000" pitchFamily="34" charset="-122"/>
                      </a:endParaRPr>
                    </a:p>
                  </a:txBody>
                  <a:tcPr>
                    <a:solidFill>
                      <a:srgbClr val="FFFF00"/>
                    </a:solidFill>
                  </a:tcPr>
                </a:tc>
                <a:tc>
                  <a:txBody>
                    <a:bodyPr/>
                    <a:lstStyle/>
                    <a:p>
                      <a:pPr algn="ctr"/>
                      <a:r>
                        <a:rPr lang="en-US" altLang="zh-CN" dirty="0">
                          <a:latin typeface="思源黑体 CN Normal" panose="020B0400000000000000" pitchFamily="34" charset="-122"/>
                          <a:ea typeface="思源黑体 CN Normal" panose="020B0400000000000000" pitchFamily="34" charset="-122"/>
                        </a:rPr>
                        <a:t>8</a:t>
                      </a:r>
                      <a:endParaRPr lang="zh-CN" altLang="en-US" dirty="0">
                        <a:latin typeface="思源黑体 CN Normal" panose="020B0400000000000000" pitchFamily="34" charset="-122"/>
                        <a:ea typeface="思源黑体 CN Normal" panose="020B0400000000000000" pitchFamily="34" charset="-122"/>
                      </a:endParaRPr>
                    </a:p>
                  </a:txBody>
                  <a:tcPr>
                    <a:solidFill>
                      <a:srgbClr val="FFFF00"/>
                    </a:solidFill>
                  </a:tcPr>
                </a:tc>
                <a:tc>
                  <a:txBody>
                    <a:bodyPr/>
                    <a:lstStyle/>
                    <a:p>
                      <a:pPr algn="ctr"/>
                      <a:r>
                        <a:rPr lang="en-US" altLang="zh-CN" dirty="0">
                          <a:latin typeface="思源黑体 CN Normal" panose="020B0400000000000000" pitchFamily="34" charset="-122"/>
                          <a:ea typeface="思源黑体 CN Normal" panose="020B0400000000000000" pitchFamily="34" charset="-122"/>
                        </a:rPr>
                        <a:t>8</a:t>
                      </a:r>
                      <a:endParaRPr lang="zh-CN" altLang="en-US" dirty="0">
                        <a:latin typeface="思源黑体 CN Normal" panose="020B0400000000000000" pitchFamily="34" charset="-122"/>
                        <a:ea typeface="思源黑体 CN Normal" panose="020B0400000000000000" pitchFamily="34" charset="-122"/>
                      </a:endParaRPr>
                    </a:p>
                  </a:txBody>
                  <a:tcPr>
                    <a:solidFill>
                      <a:srgbClr val="FFFF00"/>
                    </a:solidFill>
                  </a:tcPr>
                </a:tc>
                <a:tc>
                  <a:txBody>
                    <a:bodyPr/>
                    <a:lstStyle/>
                    <a:p>
                      <a:pPr algn="ctr"/>
                      <a:r>
                        <a:rPr lang="en-US" altLang="zh-CN" dirty="0">
                          <a:latin typeface="思源黑体 CN Normal" panose="020B0400000000000000" pitchFamily="34" charset="-122"/>
                          <a:ea typeface="思源黑体 CN Normal" panose="020B0400000000000000" pitchFamily="34" charset="-122"/>
                        </a:rPr>
                        <a:t>8</a:t>
                      </a:r>
                      <a:endParaRPr lang="zh-CN" altLang="en-US" dirty="0">
                        <a:latin typeface="思源黑体 CN Normal" panose="020B0400000000000000" pitchFamily="34" charset="-122"/>
                        <a:ea typeface="思源黑体 CN Normal" panose="020B0400000000000000" pitchFamily="34" charset="-122"/>
                      </a:endParaRPr>
                    </a:p>
                  </a:txBody>
                  <a:tcPr>
                    <a:solidFill>
                      <a:srgbClr val="FFFF00"/>
                    </a:solidFill>
                  </a:tcPr>
                </a:tc>
                <a:tc>
                  <a:txBody>
                    <a:bodyPr/>
                    <a:lstStyle/>
                    <a:p>
                      <a:pPr algn="ctr"/>
                      <a:r>
                        <a:rPr lang="en-US" altLang="zh-CN" dirty="0">
                          <a:latin typeface="思源黑体 CN Normal" panose="020B0400000000000000" pitchFamily="34" charset="-122"/>
                          <a:ea typeface="思源黑体 CN Normal" panose="020B0400000000000000" pitchFamily="34" charset="-122"/>
                        </a:rPr>
                        <a:t>8</a:t>
                      </a:r>
                      <a:endParaRPr lang="zh-CN" altLang="en-US" dirty="0">
                        <a:latin typeface="思源黑体 CN Normal" panose="020B0400000000000000" pitchFamily="34" charset="-122"/>
                        <a:ea typeface="思源黑体 CN Normal" panose="020B0400000000000000" pitchFamily="34" charset="-122"/>
                      </a:endParaRPr>
                    </a:p>
                  </a:txBody>
                  <a:tcPr>
                    <a:solidFill>
                      <a:srgbClr val="FFFF00"/>
                    </a:solidFill>
                  </a:tcPr>
                </a:tc>
                <a:tc>
                  <a:txBody>
                    <a:bodyPr/>
                    <a:lstStyle/>
                    <a:p>
                      <a:pPr algn="ctr"/>
                      <a:r>
                        <a:rPr lang="en-US" altLang="zh-CN" dirty="0">
                          <a:latin typeface="思源黑体 CN Normal" panose="020B0400000000000000" pitchFamily="34" charset="-122"/>
                          <a:ea typeface="思源黑体 CN Normal" panose="020B0400000000000000" pitchFamily="34" charset="-122"/>
                        </a:rPr>
                        <a:t>8</a:t>
                      </a:r>
                      <a:endParaRPr lang="zh-CN" altLang="en-US" dirty="0">
                        <a:latin typeface="思源黑体 CN Normal" panose="020B0400000000000000" pitchFamily="34" charset="-122"/>
                        <a:ea typeface="思源黑体 CN Normal" panose="020B0400000000000000" pitchFamily="34" charset="-122"/>
                      </a:endParaRPr>
                    </a:p>
                  </a:txBody>
                  <a:tcPr>
                    <a:solidFill>
                      <a:srgbClr val="FFFF00"/>
                    </a:solidFill>
                  </a:tcPr>
                </a:tc>
                <a:tc>
                  <a:txBody>
                    <a:bodyPr/>
                    <a:lstStyle/>
                    <a:p>
                      <a:pPr algn="ctr"/>
                      <a:r>
                        <a:rPr lang="en-US" altLang="zh-CN" dirty="0">
                          <a:latin typeface="思源黑体 CN Normal" panose="020B0400000000000000" pitchFamily="34" charset="-122"/>
                          <a:ea typeface="思源黑体 CN Normal" panose="020B0400000000000000" pitchFamily="34" charset="-122"/>
                        </a:rPr>
                        <a:t>8</a:t>
                      </a:r>
                      <a:endParaRPr lang="zh-CN" altLang="en-US" dirty="0">
                        <a:latin typeface="思源黑体 CN Normal" panose="020B0400000000000000" pitchFamily="34" charset="-122"/>
                        <a:ea typeface="思源黑体 CN Normal" panose="020B0400000000000000" pitchFamily="34" charset="-122"/>
                      </a:endParaRPr>
                    </a:p>
                  </a:txBody>
                  <a:tcPr>
                    <a:solidFill>
                      <a:srgbClr val="FFFF00"/>
                    </a:solidFill>
                  </a:tcPr>
                </a:tc>
                <a:tc>
                  <a:txBody>
                    <a:bodyPr/>
                    <a:lstStyle/>
                    <a:p>
                      <a:pPr algn="ctr"/>
                      <a:r>
                        <a:rPr lang="en-US" altLang="zh-CN" dirty="0">
                          <a:latin typeface="思源黑体 CN Normal" panose="020B0400000000000000" pitchFamily="34" charset="-122"/>
                          <a:ea typeface="思源黑体 CN Normal" panose="020B0400000000000000" pitchFamily="34" charset="-122"/>
                        </a:rPr>
                        <a:t>8</a:t>
                      </a:r>
                      <a:endParaRPr lang="zh-CN" altLang="en-US" dirty="0">
                        <a:latin typeface="思源黑体 CN Normal" panose="020B0400000000000000" pitchFamily="34" charset="-122"/>
                        <a:ea typeface="思源黑体 CN Normal" panose="020B0400000000000000" pitchFamily="34" charset="-122"/>
                      </a:endParaRPr>
                    </a:p>
                  </a:txBody>
                  <a:tcPr>
                    <a:solidFill>
                      <a:srgbClr val="FFFF00"/>
                    </a:solidFill>
                  </a:tcPr>
                </a:tc>
                <a:extLst>
                  <a:ext uri="{0D108BD9-81ED-4DB2-BD59-A6C34878D82A}">
                    <a16:rowId xmlns:a16="http://schemas.microsoft.com/office/drawing/2014/main" val="1168305280"/>
                  </a:ext>
                </a:extLst>
              </a:tr>
            </a:tbl>
          </a:graphicData>
        </a:graphic>
      </p:graphicFrame>
      <p:sp>
        <p:nvSpPr>
          <p:cNvPr id="7" name="文本框 6">
            <a:extLst>
              <a:ext uri="{FF2B5EF4-FFF2-40B4-BE49-F238E27FC236}">
                <a16:creationId xmlns:a16="http://schemas.microsoft.com/office/drawing/2014/main" id="{0056E5C7-0D75-D6A6-C7EC-F4D4B2928810}"/>
              </a:ext>
            </a:extLst>
          </p:cNvPr>
          <p:cNvSpPr txBox="1"/>
          <p:nvPr/>
        </p:nvSpPr>
        <p:spPr>
          <a:xfrm>
            <a:off x="5394205" y="3495701"/>
            <a:ext cx="1464503" cy="369332"/>
          </a:xfrm>
          <a:prstGeom prst="rect">
            <a:avLst/>
          </a:prstGeom>
          <a:noFill/>
        </p:spPr>
        <p:txBody>
          <a:bodyPr wrap="none" rtlCol="0">
            <a:spAutoFit/>
          </a:bodyPr>
          <a:lstStyle/>
          <a:p>
            <a:r>
              <a:rPr lang="en-US" altLang="zh-CN" dirty="0" err="1">
                <a:latin typeface="思源黑体 CN Normal" panose="020B0400000000000000" pitchFamily="34" charset="-122"/>
                <a:ea typeface="思源黑体 CN Normal" panose="020B0400000000000000" pitchFamily="34" charset="-122"/>
              </a:rPr>
              <a:t>BlockSize</a:t>
            </a:r>
            <a:r>
              <a:rPr lang="en-US" altLang="zh-CN" dirty="0">
                <a:latin typeface="思源黑体 CN Normal" panose="020B0400000000000000" pitchFamily="34" charset="-122"/>
                <a:ea typeface="思源黑体 CN Normal" panose="020B0400000000000000" pitchFamily="34" charset="-122"/>
              </a:rPr>
              <a:t>=8</a:t>
            </a:r>
            <a:endParaRPr lang="zh-CN" altLang="en-US" dirty="0">
              <a:latin typeface="思源黑体 CN Normal" panose="020B0400000000000000" pitchFamily="34" charset="-122"/>
              <a:ea typeface="思源黑体 CN Normal" panose="020B0400000000000000" pitchFamily="34" charset="-122"/>
            </a:endParaRPr>
          </a:p>
        </p:txBody>
      </p:sp>
    </p:spTree>
    <p:extLst>
      <p:ext uri="{BB962C8B-B14F-4D97-AF65-F5344CB8AC3E}">
        <p14:creationId xmlns:p14="http://schemas.microsoft.com/office/powerpoint/2010/main" val="3063988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7A5D62-3C41-BA4C-64F4-5BAC02F76A7F}"/>
              </a:ext>
            </a:extLst>
          </p:cNvPr>
          <p:cNvSpPr>
            <a:spLocks noGrp="1"/>
          </p:cNvSpPr>
          <p:nvPr>
            <p:ph type="title"/>
          </p:nvPr>
        </p:nvSpPr>
        <p:spPr/>
        <p:txBody>
          <a:bodyPr/>
          <a:lstStyle/>
          <a:p>
            <a:r>
              <a:rPr lang="en-US" altLang="zh-CN" dirty="0"/>
              <a:t>channel</a:t>
            </a:r>
            <a:endParaRPr lang="zh-CN" altLang="en-US" dirty="0"/>
          </a:p>
        </p:txBody>
      </p:sp>
      <p:sp>
        <p:nvSpPr>
          <p:cNvPr id="4" name="椭圆 3">
            <a:extLst>
              <a:ext uri="{FF2B5EF4-FFF2-40B4-BE49-F238E27FC236}">
                <a16:creationId xmlns:a16="http://schemas.microsoft.com/office/drawing/2014/main" id="{A4547738-E043-D591-59AF-4F3B12DF0129}"/>
              </a:ext>
            </a:extLst>
          </p:cNvPr>
          <p:cNvSpPr/>
          <p:nvPr/>
        </p:nvSpPr>
        <p:spPr>
          <a:xfrm>
            <a:off x="5623077" y="2453771"/>
            <a:ext cx="3089190" cy="308919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dirty="0">
              <a:solidFill>
                <a:schemeClr val="tx1"/>
              </a:solidFill>
              <a:latin typeface="思源黑体 CN" panose="020B0500000000000000" pitchFamily="34" charset="-122"/>
              <a:ea typeface="思源黑体 CN" panose="020B0500000000000000" pitchFamily="34" charset="-122"/>
            </a:endParaRPr>
          </a:p>
        </p:txBody>
      </p:sp>
      <p:sp>
        <p:nvSpPr>
          <p:cNvPr id="5" name="椭圆 4">
            <a:extLst>
              <a:ext uri="{FF2B5EF4-FFF2-40B4-BE49-F238E27FC236}">
                <a16:creationId xmlns:a16="http://schemas.microsoft.com/office/drawing/2014/main" id="{388DFC8D-8CAC-D929-506B-3E6006918804}"/>
              </a:ext>
            </a:extLst>
          </p:cNvPr>
          <p:cNvSpPr/>
          <p:nvPr/>
        </p:nvSpPr>
        <p:spPr>
          <a:xfrm>
            <a:off x="5969839" y="2800533"/>
            <a:ext cx="2395666" cy="2395666"/>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solidFill>
                <a:schemeClr val="tx1"/>
              </a:solidFill>
              <a:latin typeface="思源黑体 CN" panose="020B0500000000000000" pitchFamily="34" charset="-122"/>
              <a:ea typeface="思源黑体 CN" panose="020B0500000000000000" pitchFamily="34" charset="-122"/>
            </a:endParaRPr>
          </a:p>
        </p:txBody>
      </p:sp>
      <p:cxnSp>
        <p:nvCxnSpPr>
          <p:cNvPr id="6" name="直线连接符 7">
            <a:extLst>
              <a:ext uri="{FF2B5EF4-FFF2-40B4-BE49-F238E27FC236}">
                <a16:creationId xmlns:a16="http://schemas.microsoft.com/office/drawing/2014/main" id="{CE046FDE-4240-121E-54DA-1CE696C99C6A}"/>
              </a:ext>
            </a:extLst>
          </p:cNvPr>
          <p:cNvCxnSpPr>
            <a:stCxn id="5" idx="7"/>
            <a:endCxn id="4" idx="7"/>
          </p:cNvCxnSpPr>
          <p:nvPr/>
        </p:nvCxnSpPr>
        <p:spPr>
          <a:xfrm flipV="1">
            <a:off x="8014668" y="2906172"/>
            <a:ext cx="245198" cy="245198"/>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7" name="直线连接符 8">
            <a:extLst>
              <a:ext uri="{FF2B5EF4-FFF2-40B4-BE49-F238E27FC236}">
                <a16:creationId xmlns:a16="http://schemas.microsoft.com/office/drawing/2014/main" id="{DF88CBA6-0F9E-6C10-1DA6-2F4A2392660B}"/>
              </a:ext>
            </a:extLst>
          </p:cNvPr>
          <p:cNvCxnSpPr>
            <a:cxnSpLocks/>
            <a:stCxn id="5" idx="2"/>
            <a:endCxn id="4" idx="2"/>
          </p:cNvCxnSpPr>
          <p:nvPr/>
        </p:nvCxnSpPr>
        <p:spPr>
          <a:xfrm flipH="1">
            <a:off x="5623077" y="3998366"/>
            <a:ext cx="346762" cy="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8" name="直线连接符 9">
            <a:extLst>
              <a:ext uri="{FF2B5EF4-FFF2-40B4-BE49-F238E27FC236}">
                <a16:creationId xmlns:a16="http://schemas.microsoft.com/office/drawing/2014/main" id="{68245DF7-E003-EDA1-EFE0-F7BEA5148685}"/>
              </a:ext>
            </a:extLst>
          </p:cNvPr>
          <p:cNvCxnSpPr>
            <a:cxnSpLocks/>
            <a:stCxn id="5" idx="3"/>
            <a:endCxn id="4" idx="3"/>
          </p:cNvCxnSpPr>
          <p:nvPr/>
        </p:nvCxnSpPr>
        <p:spPr>
          <a:xfrm flipH="1">
            <a:off x="6075478" y="4845362"/>
            <a:ext cx="245198" cy="245198"/>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9" name="直线连接符 10">
            <a:extLst>
              <a:ext uri="{FF2B5EF4-FFF2-40B4-BE49-F238E27FC236}">
                <a16:creationId xmlns:a16="http://schemas.microsoft.com/office/drawing/2014/main" id="{3FCE20BA-38FA-8F23-726D-1A76B86DA551}"/>
              </a:ext>
            </a:extLst>
          </p:cNvPr>
          <p:cNvCxnSpPr>
            <a:cxnSpLocks/>
            <a:stCxn id="5" idx="4"/>
            <a:endCxn id="4" idx="4"/>
          </p:cNvCxnSpPr>
          <p:nvPr/>
        </p:nvCxnSpPr>
        <p:spPr>
          <a:xfrm>
            <a:off x="7167672" y="5196199"/>
            <a:ext cx="0" cy="346762"/>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0" name="直线连接符 11">
            <a:extLst>
              <a:ext uri="{FF2B5EF4-FFF2-40B4-BE49-F238E27FC236}">
                <a16:creationId xmlns:a16="http://schemas.microsoft.com/office/drawing/2014/main" id="{F670ABEC-41D3-41BD-8ED8-8B9EAC0C6802}"/>
              </a:ext>
            </a:extLst>
          </p:cNvPr>
          <p:cNvCxnSpPr>
            <a:cxnSpLocks/>
            <a:stCxn id="5" idx="5"/>
            <a:endCxn id="4" idx="5"/>
          </p:cNvCxnSpPr>
          <p:nvPr/>
        </p:nvCxnSpPr>
        <p:spPr>
          <a:xfrm>
            <a:off x="8014668" y="4845362"/>
            <a:ext cx="245198" cy="245198"/>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1" name="直线连接符 12">
            <a:extLst>
              <a:ext uri="{FF2B5EF4-FFF2-40B4-BE49-F238E27FC236}">
                <a16:creationId xmlns:a16="http://schemas.microsoft.com/office/drawing/2014/main" id="{94587198-2085-9254-483D-CAA94A3ED73E}"/>
              </a:ext>
            </a:extLst>
          </p:cNvPr>
          <p:cNvCxnSpPr>
            <a:cxnSpLocks/>
            <a:stCxn id="5" idx="6"/>
            <a:endCxn id="4" idx="6"/>
          </p:cNvCxnSpPr>
          <p:nvPr/>
        </p:nvCxnSpPr>
        <p:spPr>
          <a:xfrm>
            <a:off x="8365505" y="3998366"/>
            <a:ext cx="346762" cy="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2" name="直线连接符 13">
            <a:extLst>
              <a:ext uri="{FF2B5EF4-FFF2-40B4-BE49-F238E27FC236}">
                <a16:creationId xmlns:a16="http://schemas.microsoft.com/office/drawing/2014/main" id="{4A4FE505-EB30-2BC7-2EC2-6128A6E9146D}"/>
              </a:ext>
            </a:extLst>
          </p:cNvPr>
          <p:cNvCxnSpPr>
            <a:cxnSpLocks/>
            <a:stCxn id="5" idx="1"/>
            <a:endCxn id="4" idx="1"/>
          </p:cNvCxnSpPr>
          <p:nvPr/>
        </p:nvCxnSpPr>
        <p:spPr>
          <a:xfrm flipH="1" flipV="1">
            <a:off x="6075478" y="2906172"/>
            <a:ext cx="245198" cy="245198"/>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3" name="直线连接符 14">
            <a:extLst>
              <a:ext uri="{FF2B5EF4-FFF2-40B4-BE49-F238E27FC236}">
                <a16:creationId xmlns:a16="http://schemas.microsoft.com/office/drawing/2014/main" id="{EA852974-A152-AB9B-C6E1-604E3018342E}"/>
              </a:ext>
            </a:extLst>
          </p:cNvPr>
          <p:cNvCxnSpPr>
            <a:cxnSpLocks/>
            <a:stCxn id="5" idx="0"/>
            <a:endCxn id="4" idx="0"/>
          </p:cNvCxnSpPr>
          <p:nvPr/>
        </p:nvCxnSpPr>
        <p:spPr>
          <a:xfrm flipV="1">
            <a:off x="7167672" y="2453771"/>
            <a:ext cx="0" cy="346762"/>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
        <p:nvSpPr>
          <p:cNvPr id="14" name="文本框 13">
            <a:extLst>
              <a:ext uri="{FF2B5EF4-FFF2-40B4-BE49-F238E27FC236}">
                <a16:creationId xmlns:a16="http://schemas.microsoft.com/office/drawing/2014/main" id="{CC829DDB-CC3F-E7CB-6978-2ED7EBD1F51F}"/>
              </a:ext>
            </a:extLst>
          </p:cNvPr>
          <p:cNvSpPr txBox="1"/>
          <p:nvPr/>
        </p:nvSpPr>
        <p:spPr>
          <a:xfrm>
            <a:off x="5768213" y="4372621"/>
            <a:ext cx="312906" cy="369332"/>
          </a:xfrm>
          <a:prstGeom prst="rect">
            <a:avLst/>
          </a:prstGeom>
          <a:noFill/>
          <a:ln>
            <a:noFill/>
          </a:ln>
        </p:spPr>
        <p:txBody>
          <a:bodyPr wrap="none" lIns="90000" rtlCol="0">
            <a:spAutoFit/>
          </a:bodyPr>
          <a:lstStyle/>
          <a:p>
            <a:r>
              <a:rPr kumimoji="1" lang="en-US" altLang="zh-CN" dirty="0">
                <a:latin typeface="思源黑体 CN" panose="020B0500000000000000" pitchFamily="34" charset="-122"/>
                <a:ea typeface="思源黑体 CN" panose="020B0500000000000000" pitchFamily="34" charset="-122"/>
              </a:rPr>
              <a:t>5</a:t>
            </a:r>
            <a:endParaRPr kumimoji="1" lang="zh-CN" altLang="en-US" dirty="0">
              <a:latin typeface="思源黑体 CN" panose="020B0500000000000000" pitchFamily="34" charset="-122"/>
              <a:ea typeface="思源黑体 CN" panose="020B0500000000000000" pitchFamily="34" charset="-122"/>
            </a:endParaRPr>
          </a:p>
        </p:txBody>
      </p:sp>
      <p:sp>
        <p:nvSpPr>
          <p:cNvPr id="15" name="文本框 14">
            <a:extLst>
              <a:ext uri="{FF2B5EF4-FFF2-40B4-BE49-F238E27FC236}">
                <a16:creationId xmlns:a16="http://schemas.microsoft.com/office/drawing/2014/main" id="{A04B68DE-3CC1-45B3-DAFA-47CDEF434753}"/>
              </a:ext>
            </a:extLst>
          </p:cNvPr>
          <p:cNvSpPr txBox="1"/>
          <p:nvPr/>
        </p:nvSpPr>
        <p:spPr>
          <a:xfrm>
            <a:off x="6493331" y="5094876"/>
            <a:ext cx="312906" cy="369332"/>
          </a:xfrm>
          <a:prstGeom prst="rect">
            <a:avLst/>
          </a:prstGeom>
          <a:noFill/>
          <a:ln>
            <a:noFill/>
          </a:ln>
        </p:spPr>
        <p:txBody>
          <a:bodyPr wrap="none" lIns="90000" rtlCol="0">
            <a:spAutoFit/>
          </a:bodyPr>
          <a:lstStyle/>
          <a:p>
            <a:r>
              <a:rPr kumimoji="1" lang="en-US" altLang="zh-CN" dirty="0">
                <a:latin typeface="思源黑体 CN" panose="020B0500000000000000" pitchFamily="34" charset="-122"/>
                <a:ea typeface="思源黑体 CN" panose="020B0500000000000000" pitchFamily="34" charset="-122"/>
              </a:rPr>
              <a:t>4</a:t>
            </a:r>
            <a:endParaRPr kumimoji="1" lang="zh-CN" altLang="en-US" dirty="0">
              <a:latin typeface="思源黑体 CN" panose="020B0500000000000000" pitchFamily="34" charset="-122"/>
              <a:ea typeface="思源黑体 CN" panose="020B0500000000000000" pitchFamily="34" charset="-122"/>
            </a:endParaRPr>
          </a:p>
        </p:txBody>
      </p:sp>
      <p:sp>
        <p:nvSpPr>
          <p:cNvPr id="16" name="文本框 15">
            <a:extLst>
              <a:ext uri="{FF2B5EF4-FFF2-40B4-BE49-F238E27FC236}">
                <a16:creationId xmlns:a16="http://schemas.microsoft.com/office/drawing/2014/main" id="{8F3C9AD0-40AA-3473-7D8B-DFF5AE7C422A}"/>
              </a:ext>
            </a:extLst>
          </p:cNvPr>
          <p:cNvSpPr txBox="1"/>
          <p:nvPr/>
        </p:nvSpPr>
        <p:spPr>
          <a:xfrm>
            <a:off x="7554662" y="5065163"/>
            <a:ext cx="312906" cy="369332"/>
          </a:xfrm>
          <a:prstGeom prst="rect">
            <a:avLst/>
          </a:prstGeom>
          <a:noFill/>
          <a:ln>
            <a:noFill/>
          </a:ln>
        </p:spPr>
        <p:txBody>
          <a:bodyPr wrap="none" lIns="90000" rtlCol="0">
            <a:spAutoFit/>
          </a:bodyPr>
          <a:lstStyle/>
          <a:p>
            <a:r>
              <a:rPr kumimoji="1" lang="en-US" altLang="zh-CN" dirty="0">
                <a:latin typeface="思源黑体 CN" panose="020B0500000000000000" pitchFamily="34" charset="-122"/>
                <a:ea typeface="思源黑体 CN" panose="020B0500000000000000" pitchFamily="34" charset="-122"/>
              </a:rPr>
              <a:t>3</a:t>
            </a:r>
            <a:endParaRPr kumimoji="1" lang="zh-CN" altLang="en-US" dirty="0">
              <a:latin typeface="思源黑体 CN" panose="020B0500000000000000" pitchFamily="34" charset="-122"/>
              <a:ea typeface="思源黑体 CN" panose="020B0500000000000000" pitchFamily="34" charset="-122"/>
            </a:endParaRPr>
          </a:p>
        </p:txBody>
      </p:sp>
      <p:sp>
        <p:nvSpPr>
          <p:cNvPr id="17" name="文本框 16">
            <a:extLst>
              <a:ext uri="{FF2B5EF4-FFF2-40B4-BE49-F238E27FC236}">
                <a16:creationId xmlns:a16="http://schemas.microsoft.com/office/drawing/2014/main" id="{308BBE7E-2430-7D3F-CEF0-0AAB569E4406}"/>
              </a:ext>
            </a:extLst>
          </p:cNvPr>
          <p:cNvSpPr txBox="1"/>
          <p:nvPr/>
        </p:nvSpPr>
        <p:spPr>
          <a:xfrm>
            <a:off x="8259866" y="4350084"/>
            <a:ext cx="312906" cy="369332"/>
          </a:xfrm>
          <a:prstGeom prst="rect">
            <a:avLst/>
          </a:prstGeom>
          <a:noFill/>
          <a:ln>
            <a:noFill/>
          </a:ln>
        </p:spPr>
        <p:txBody>
          <a:bodyPr wrap="none" lIns="90000" rtlCol="0">
            <a:spAutoFit/>
          </a:bodyPr>
          <a:lstStyle/>
          <a:p>
            <a:r>
              <a:rPr kumimoji="1" lang="en-US" altLang="zh-CN" dirty="0">
                <a:latin typeface="思源黑体 CN" panose="020B0500000000000000" pitchFamily="34" charset="-122"/>
                <a:ea typeface="思源黑体 CN" panose="020B0500000000000000" pitchFamily="34" charset="-122"/>
              </a:rPr>
              <a:t>2</a:t>
            </a:r>
            <a:endParaRPr kumimoji="1" lang="zh-CN" altLang="en-US" dirty="0">
              <a:latin typeface="思源黑体 CN" panose="020B0500000000000000" pitchFamily="34" charset="-122"/>
              <a:ea typeface="思源黑体 CN" panose="020B0500000000000000" pitchFamily="34" charset="-122"/>
            </a:endParaRPr>
          </a:p>
        </p:txBody>
      </p:sp>
      <p:sp>
        <p:nvSpPr>
          <p:cNvPr id="18" name="文本框 17">
            <a:extLst>
              <a:ext uri="{FF2B5EF4-FFF2-40B4-BE49-F238E27FC236}">
                <a16:creationId xmlns:a16="http://schemas.microsoft.com/office/drawing/2014/main" id="{8C7BECD8-627F-BC48-37B8-D0A8A7C2D3F6}"/>
              </a:ext>
            </a:extLst>
          </p:cNvPr>
          <p:cNvSpPr txBox="1"/>
          <p:nvPr/>
        </p:nvSpPr>
        <p:spPr>
          <a:xfrm>
            <a:off x="8261498" y="3322568"/>
            <a:ext cx="311452" cy="369332"/>
          </a:xfrm>
          <a:prstGeom prst="rect">
            <a:avLst/>
          </a:prstGeom>
          <a:noFill/>
          <a:ln>
            <a:noFill/>
          </a:ln>
        </p:spPr>
        <p:txBody>
          <a:bodyPr wrap="none" lIns="90000" rtlCol="0">
            <a:spAutoFit/>
          </a:bodyPr>
          <a:lstStyle/>
          <a:p>
            <a:r>
              <a:rPr kumimoji="1" lang="en-US" altLang="zh-CN" dirty="0">
                <a:latin typeface="思源黑体 CN" panose="020B0500000000000000" pitchFamily="34" charset="-122"/>
                <a:ea typeface="思源黑体 CN" panose="020B0500000000000000" pitchFamily="34" charset="-122"/>
              </a:rPr>
              <a:t>1</a:t>
            </a:r>
            <a:endParaRPr kumimoji="1" lang="zh-CN" altLang="en-US" dirty="0">
              <a:latin typeface="思源黑体 CN" panose="020B0500000000000000" pitchFamily="34" charset="-122"/>
              <a:ea typeface="思源黑体 CN" panose="020B0500000000000000" pitchFamily="34" charset="-122"/>
            </a:endParaRPr>
          </a:p>
        </p:txBody>
      </p:sp>
      <p:sp>
        <p:nvSpPr>
          <p:cNvPr id="19" name="文本框 18">
            <a:extLst>
              <a:ext uri="{FF2B5EF4-FFF2-40B4-BE49-F238E27FC236}">
                <a16:creationId xmlns:a16="http://schemas.microsoft.com/office/drawing/2014/main" id="{06C98984-5B90-E204-089E-580B8D6CB46D}"/>
              </a:ext>
            </a:extLst>
          </p:cNvPr>
          <p:cNvSpPr txBox="1"/>
          <p:nvPr/>
        </p:nvSpPr>
        <p:spPr>
          <a:xfrm>
            <a:off x="7528381" y="2562237"/>
            <a:ext cx="311452" cy="369332"/>
          </a:xfrm>
          <a:prstGeom prst="rect">
            <a:avLst/>
          </a:prstGeom>
          <a:noFill/>
          <a:ln>
            <a:noFill/>
          </a:ln>
        </p:spPr>
        <p:txBody>
          <a:bodyPr wrap="none" lIns="90000" rtlCol="0">
            <a:spAutoFit/>
          </a:bodyPr>
          <a:lstStyle/>
          <a:p>
            <a:r>
              <a:rPr kumimoji="1" lang="en-US" altLang="zh-CN" dirty="0">
                <a:latin typeface="思源黑体 CN" panose="020B0500000000000000" pitchFamily="34" charset="-122"/>
                <a:ea typeface="思源黑体 CN" panose="020B0500000000000000" pitchFamily="34" charset="-122"/>
              </a:rPr>
              <a:t>8</a:t>
            </a:r>
            <a:endParaRPr kumimoji="1" lang="zh-CN" altLang="en-US" dirty="0">
              <a:latin typeface="思源黑体 CN" panose="020B0500000000000000" pitchFamily="34" charset="-122"/>
              <a:ea typeface="思源黑体 CN" panose="020B0500000000000000" pitchFamily="34" charset="-122"/>
            </a:endParaRPr>
          </a:p>
        </p:txBody>
      </p:sp>
      <p:sp>
        <p:nvSpPr>
          <p:cNvPr id="20" name="文本框 19">
            <a:extLst>
              <a:ext uri="{FF2B5EF4-FFF2-40B4-BE49-F238E27FC236}">
                <a16:creationId xmlns:a16="http://schemas.microsoft.com/office/drawing/2014/main" id="{4B180243-C693-6AFC-74CE-A353119972BD}"/>
              </a:ext>
            </a:extLst>
          </p:cNvPr>
          <p:cNvSpPr txBox="1"/>
          <p:nvPr/>
        </p:nvSpPr>
        <p:spPr>
          <a:xfrm>
            <a:off x="6493331" y="2532524"/>
            <a:ext cx="311452" cy="369332"/>
          </a:xfrm>
          <a:prstGeom prst="rect">
            <a:avLst/>
          </a:prstGeom>
          <a:noFill/>
          <a:ln>
            <a:noFill/>
          </a:ln>
        </p:spPr>
        <p:txBody>
          <a:bodyPr wrap="none" lIns="90000" rtlCol="0">
            <a:spAutoFit/>
          </a:bodyPr>
          <a:lstStyle/>
          <a:p>
            <a:r>
              <a:rPr kumimoji="1" lang="en-US" altLang="zh-CN" dirty="0">
                <a:latin typeface="思源黑体 CN" panose="020B0500000000000000" pitchFamily="34" charset="-122"/>
                <a:ea typeface="思源黑体 CN" panose="020B0500000000000000" pitchFamily="34" charset="-122"/>
              </a:rPr>
              <a:t>7</a:t>
            </a:r>
            <a:endParaRPr kumimoji="1" lang="zh-CN" altLang="en-US" dirty="0">
              <a:latin typeface="思源黑体 CN" panose="020B0500000000000000" pitchFamily="34" charset="-122"/>
              <a:ea typeface="思源黑体 CN" panose="020B0500000000000000" pitchFamily="34" charset="-122"/>
            </a:endParaRPr>
          </a:p>
        </p:txBody>
      </p:sp>
      <p:sp>
        <p:nvSpPr>
          <p:cNvPr id="21" name="文本框 20">
            <a:extLst>
              <a:ext uri="{FF2B5EF4-FFF2-40B4-BE49-F238E27FC236}">
                <a16:creationId xmlns:a16="http://schemas.microsoft.com/office/drawing/2014/main" id="{6E7C8AA8-9210-13E8-D2CD-0296D27A3827}"/>
              </a:ext>
            </a:extLst>
          </p:cNvPr>
          <p:cNvSpPr txBox="1"/>
          <p:nvPr/>
        </p:nvSpPr>
        <p:spPr>
          <a:xfrm>
            <a:off x="5788773" y="3229808"/>
            <a:ext cx="311452" cy="369332"/>
          </a:xfrm>
          <a:prstGeom prst="rect">
            <a:avLst/>
          </a:prstGeom>
          <a:noFill/>
          <a:ln>
            <a:noFill/>
          </a:ln>
        </p:spPr>
        <p:txBody>
          <a:bodyPr wrap="none" lIns="90000" rtlCol="0">
            <a:spAutoFit/>
          </a:bodyPr>
          <a:lstStyle/>
          <a:p>
            <a:r>
              <a:rPr kumimoji="1" lang="en-US" altLang="zh-CN" dirty="0">
                <a:latin typeface="思源黑体 CN" panose="020B0500000000000000" pitchFamily="34" charset="-122"/>
                <a:ea typeface="思源黑体 CN" panose="020B0500000000000000" pitchFamily="34" charset="-122"/>
              </a:rPr>
              <a:t>6</a:t>
            </a:r>
            <a:endParaRPr kumimoji="1" lang="zh-CN" altLang="en-US" dirty="0">
              <a:latin typeface="思源黑体 CN" panose="020B0500000000000000" pitchFamily="34" charset="-122"/>
              <a:ea typeface="思源黑体 CN" panose="020B0500000000000000" pitchFamily="34" charset="-122"/>
            </a:endParaRPr>
          </a:p>
        </p:txBody>
      </p:sp>
      <p:sp>
        <p:nvSpPr>
          <p:cNvPr id="22" name="文本框 21">
            <a:extLst>
              <a:ext uri="{FF2B5EF4-FFF2-40B4-BE49-F238E27FC236}">
                <a16:creationId xmlns:a16="http://schemas.microsoft.com/office/drawing/2014/main" id="{F44B9503-C838-7910-96E9-755D4FAF49F5}"/>
              </a:ext>
            </a:extLst>
          </p:cNvPr>
          <p:cNvSpPr txBox="1"/>
          <p:nvPr/>
        </p:nvSpPr>
        <p:spPr>
          <a:xfrm>
            <a:off x="8273547" y="3313466"/>
            <a:ext cx="311452" cy="369332"/>
          </a:xfrm>
          <a:prstGeom prst="rect">
            <a:avLst/>
          </a:prstGeom>
          <a:noFill/>
          <a:ln>
            <a:noFill/>
          </a:ln>
        </p:spPr>
        <p:txBody>
          <a:bodyPr wrap="none" lIns="90000" rtlCol="0">
            <a:spAutoFit/>
          </a:bodyPr>
          <a:lstStyle/>
          <a:p>
            <a:r>
              <a:rPr kumimoji="1" lang="en-US" altLang="zh-CN" dirty="0">
                <a:latin typeface="思源黑体 CN" panose="020B0500000000000000" pitchFamily="34" charset="-122"/>
                <a:ea typeface="思源黑体 CN" panose="020B0500000000000000" pitchFamily="34" charset="-122"/>
              </a:rPr>
              <a:t>9</a:t>
            </a:r>
            <a:endParaRPr kumimoji="1" lang="zh-CN" altLang="en-US" dirty="0">
              <a:latin typeface="思源黑体 CN" panose="020B0500000000000000" pitchFamily="34" charset="-122"/>
              <a:ea typeface="思源黑体 CN" panose="020B0500000000000000" pitchFamily="34" charset="-122"/>
            </a:endParaRPr>
          </a:p>
        </p:txBody>
      </p:sp>
      <p:sp>
        <p:nvSpPr>
          <p:cNvPr id="23" name="文本框 22">
            <a:extLst>
              <a:ext uri="{FF2B5EF4-FFF2-40B4-BE49-F238E27FC236}">
                <a16:creationId xmlns:a16="http://schemas.microsoft.com/office/drawing/2014/main" id="{E3E9254A-DEA8-900A-7927-E959DAD8ECF6}"/>
              </a:ext>
            </a:extLst>
          </p:cNvPr>
          <p:cNvSpPr txBox="1"/>
          <p:nvPr/>
        </p:nvSpPr>
        <p:spPr>
          <a:xfrm>
            <a:off x="2489485" y="3507234"/>
            <a:ext cx="1099981" cy="954107"/>
          </a:xfrm>
          <a:prstGeom prst="rect">
            <a:avLst/>
          </a:prstGeom>
          <a:noFill/>
        </p:spPr>
        <p:txBody>
          <a:bodyPr wrap="none" rtlCol="0">
            <a:spAutoFit/>
          </a:bodyPr>
          <a:lstStyle/>
          <a:p>
            <a:r>
              <a:rPr lang="en-US" altLang="zh-CN" sz="2800" dirty="0" err="1">
                <a:latin typeface="思源黑体 CN Normal" panose="020B0400000000000000" pitchFamily="34" charset="-122"/>
                <a:ea typeface="思源黑体 CN Normal" panose="020B0400000000000000" pitchFamily="34" charset="-122"/>
              </a:rPr>
              <a:t>ch</a:t>
            </a:r>
            <a:r>
              <a:rPr lang="en-US" altLang="zh-CN" sz="2800" dirty="0">
                <a:latin typeface="思源黑体 CN Normal" panose="020B0400000000000000" pitchFamily="34" charset="-122"/>
                <a:ea typeface="思源黑体 CN Normal" panose="020B0400000000000000" pitchFamily="34" charset="-122"/>
              </a:rPr>
              <a:t>&lt;-7</a:t>
            </a:r>
          </a:p>
          <a:p>
            <a:r>
              <a:rPr lang="en-US" altLang="zh-CN" sz="2800" dirty="0" err="1">
                <a:latin typeface="思源黑体 CN Normal" panose="020B0400000000000000" pitchFamily="34" charset="-122"/>
                <a:ea typeface="思源黑体 CN Normal" panose="020B0400000000000000" pitchFamily="34" charset="-122"/>
              </a:rPr>
              <a:t>ch</a:t>
            </a:r>
            <a:r>
              <a:rPr lang="en-US" altLang="zh-CN" sz="2800" dirty="0">
                <a:latin typeface="思源黑体 CN Normal" panose="020B0400000000000000" pitchFamily="34" charset="-122"/>
                <a:ea typeface="思源黑体 CN Normal" panose="020B0400000000000000" pitchFamily="34" charset="-122"/>
              </a:rPr>
              <a:t>&lt;-8</a:t>
            </a:r>
            <a:endParaRPr lang="zh-CN" altLang="en-US" sz="2800" dirty="0">
              <a:latin typeface="思源黑体 CN Normal" panose="020B0400000000000000" pitchFamily="34" charset="-122"/>
              <a:ea typeface="思源黑体 CN Normal" panose="020B0400000000000000" pitchFamily="34" charset="-122"/>
            </a:endParaRPr>
          </a:p>
        </p:txBody>
      </p:sp>
      <p:sp>
        <p:nvSpPr>
          <p:cNvPr id="24" name="文本框 23">
            <a:extLst>
              <a:ext uri="{FF2B5EF4-FFF2-40B4-BE49-F238E27FC236}">
                <a16:creationId xmlns:a16="http://schemas.microsoft.com/office/drawing/2014/main" id="{E55943B6-7056-5F8A-289B-79814447A215}"/>
              </a:ext>
            </a:extLst>
          </p:cNvPr>
          <p:cNvSpPr txBox="1"/>
          <p:nvPr/>
        </p:nvSpPr>
        <p:spPr>
          <a:xfrm>
            <a:off x="9957264" y="3498132"/>
            <a:ext cx="1103187" cy="954107"/>
          </a:xfrm>
          <a:prstGeom prst="rect">
            <a:avLst/>
          </a:prstGeom>
          <a:noFill/>
        </p:spPr>
        <p:txBody>
          <a:bodyPr wrap="none" rtlCol="0">
            <a:spAutoFit/>
          </a:bodyPr>
          <a:lstStyle>
            <a:defPPr>
              <a:defRPr lang="zh-CN"/>
            </a:defPPr>
            <a:lvl1pPr>
              <a:defRPr sz="2800">
                <a:latin typeface="思源黑体 CN Normal" panose="020B0400000000000000" pitchFamily="34" charset="-122"/>
                <a:ea typeface="思源黑体 CN Normal" panose="020B0400000000000000" pitchFamily="34" charset="-122"/>
              </a:defRPr>
            </a:lvl1pPr>
          </a:lstStyle>
          <a:p>
            <a:r>
              <a:rPr lang="en-US" altLang="zh-CN" dirty="0"/>
              <a:t>&lt;-ch</a:t>
            </a:r>
          </a:p>
          <a:p>
            <a:r>
              <a:rPr lang="en-US" altLang="zh-CN" sz="2800" dirty="0" err="1">
                <a:latin typeface="思源黑体 CN Normal" panose="020B0400000000000000" pitchFamily="34" charset="-122"/>
                <a:ea typeface="思源黑体 CN Normal" panose="020B0400000000000000" pitchFamily="34" charset="-122"/>
              </a:rPr>
              <a:t>ch</a:t>
            </a:r>
            <a:r>
              <a:rPr lang="en-US" altLang="zh-CN" sz="2800" dirty="0">
                <a:latin typeface="思源黑体 CN Normal" panose="020B0400000000000000" pitchFamily="34" charset="-122"/>
                <a:ea typeface="思源黑体 CN Normal" panose="020B0400000000000000" pitchFamily="34" charset="-122"/>
              </a:rPr>
              <a:t>&lt;-9</a:t>
            </a:r>
            <a:endParaRPr lang="zh-CN" altLang="en-US" sz="2800" dirty="0">
              <a:latin typeface="思源黑体 CN Normal" panose="020B0400000000000000" pitchFamily="34" charset="-122"/>
              <a:ea typeface="思源黑体 CN Normal" panose="020B0400000000000000" pitchFamily="34" charset="-122"/>
            </a:endParaRPr>
          </a:p>
        </p:txBody>
      </p:sp>
      <p:sp>
        <p:nvSpPr>
          <p:cNvPr id="25" name="文本框 24">
            <a:extLst>
              <a:ext uri="{FF2B5EF4-FFF2-40B4-BE49-F238E27FC236}">
                <a16:creationId xmlns:a16="http://schemas.microsoft.com/office/drawing/2014/main" id="{BE99A2FE-87B9-2A84-645E-4F644F887B4C}"/>
              </a:ext>
            </a:extLst>
          </p:cNvPr>
          <p:cNvSpPr txBox="1"/>
          <p:nvPr/>
        </p:nvSpPr>
        <p:spPr>
          <a:xfrm>
            <a:off x="1041834" y="2453771"/>
            <a:ext cx="3748142" cy="523220"/>
          </a:xfrm>
          <a:prstGeom prst="rect">
            <a:avLst/>
          </a:prstGeom>
          <a:noFill/>
        </p:spPr>
        <p:txBody>
          <a:bodyPr wrap="none" rtlCol="0">
            <a:spAutoFit/>
          </a:bodyPr>
          <a:lstStyle/>
          <a:p>
            <a:r>
              <a:rPr lang="en-US" altLang="zh-CN" sz="2800" dirty="0" err="1">
                <a:latin typeface="思源黑体 CN Normal" panose="020B0400000000000000" pitchFamily="34" charset="-122"/>
                <a:ea typeface="思源黑体 CN Normal" panose="020B0400000000000000" pitchFamily="34" charset="-122"/>
              </a:rPr>
              <a:t>ch</a:t>
            </a:r>
            <a:r>
              <a:rPr lang="en-US" altLang="zh-CN" sz="2800" dirty="0">
                <a:latin typeface="思源黑体 CN Normal" panose="020B0400000000000000" pitchFamily="34" charset="-122"/>
                <a:ea typeface="思源黑体 CN Normal" panose="020B0400000000000000" pitchFamily="34" charset="-122"/>
              </a:rPr>
              <a:t>:=make(</a:t>
            </a:r>
            <a:r>
              <a:rPr lang="en-US" altLang="zh-CN" sz="2800" dirty="0" err="1">
                <a:latin typeface="思源黑体 CN Normal" panose="020B0400000000000000" pitchFamily="34" charset="-122"/>
                <a:ea typeface="思源黑体 CN Normal" panose="020B0400000000000000" pitchFamily="34" charset="-122"/>
              </a:rPr>
              <a:t>chan</a:t>
            </a:r>
            <a:r>
              <a:rPr lang="en-US" altLang="zh-CN" sz="2800" dirty="0">
                <a:latin typeface="思源黑体 CN Normal" panose="020B0400000000000000" pitchFamily="34" charset="-122"/>
                <a:ea typeface="思源黑体 CN Normal" panose="020B0400000000000000" pitchFamily="34" charset="-122"/>
              </a:rPr>
              <a:t> int, 8)</a:t>
            </a:r>
          </a:p>
        </p:txBody>
      </p:sp>
      <p:sp>
        <p:nvSpPr>
          <p:cNvPr id="26" name="文本框 25">
            <a:extLst>
              <a:ext uri="{FF2B5EF4-FFF2-40B4-BE49-F238E27FC236}">
                <a16:creationId xmlns:a16="http://schemas.microsoft.com/office/drawing/2014/main" id="{B67F042E-A75B-C1D0-CCBA-86590477873B}"/>
              </a:ext>
            </a:extLst>
          </p:cNvPr>
          <p:cNvSpPr txBox="1"/>
          <p:nvPr/>
        </p:nvSpPr>
        <p:spPr>
          <a:xfrm>
            <a:off x="9570168" y="2503222"/>
            <a:ext cx="1014060" cy="523220"/>
          </a:xfrm>
          <a:prstGeom prst="rect">
            <a:avLst/>
          </a:prstGeom>
          <a:noFill/>
        </p:spPr>
        <p:txBody>
          <a:bodyPr wrap="none" rtlCol="0">
            <a:spAutoFit/>
          </a:bodyPr>
          <a:lstStyle/>
          <a:p>
            <a:r>
              <a:rPr lang="en-US" altLang="zh-CN" sz="2800" dirty="0">
                <a:latin typeface="思源黑体 CN Normal" panose="020B0400000000000000" pitchFamily="34" charset="-122"/>
                <a:ea typeface="思源黑体 CN Normal" panose="020B0400000000000000" pitchFamily="34" charset="-122"/>
              </a:rPr>
              <a:t>head</a:t>
            </a:r>
            <a:endParaRPr lang="zh-CN" altLang="en-US" sz="2800" dirty="0">
              <a:latin typeface="思源黑体 CN Normal" panose="020B0400000000000000" pitchFamily="34" charset="-122"/>
              <a:ea typeface="思源黑体 CN Normal" panose="020B0400000000000000" pitchFamily="34" charset="-122"/>
            </a:endParaRPr>
          </a:p>
        </p:txBody>
      </p:sp>
      <p:sp>
        <p:nvSpPr>
          <p:cNvPr id="27" name="文本框 26">
            <a:extLst>
              <a:ext uri="{FF2B5EF4-FFF2-40B4-BE49-F238E27FC236}">
                <a16:creationId xmlns:a16="http://schemas.microsoft.com/office/drawing/2014/main" id="{908397EF-FA59-B03F-A9BF-83817F03B9ED}"/>
              </a:ext>
            </a:extLst>
          </p:cNvPr>
          <p:cNvSpPr txBox="1"/>
          <p:nvPr/>
        </p:nvSpPr>
        <p:spPr>
          <a:xfrm>
            <a:off x="4930439" y="1476305"/>
            <a:ext cx="705065" cy="523220"/>
          </a:xfrm>
          <a:prstGeom prst="rect">
            <a:avLst/>
          </a:prstGeom>
          <a:noFill/>
        </p:spPr>
        <p:txBody>
          <a:bodyPr wrap="none" rtlCol="0">
            <a:spAutoFit/>
          </a:bodyPr>
          <a:lstStyle/>
          <a:p>
            <a:r>
              <a:rPr lang="en-US" altLang="zh-CN" sz="2800" dirty="0">
                <a:latin typeface="思源黑体 CN Normal" panose="020B0400000000000000" pitchFamily="34" charset="-122"/>
                <a:ea typeface="思源黑体 CN Normal" panose="020B0400000000000000" pitchFamily="34" charset="-122"/>
              </a:rPr>
              <a:t>tail</a:t>
            </a:r>
            <a:endParaRPr lang="zh-CN" altLang="en-US" sz="2800" dirty="0">
              <a:latin typeface="思源黑体 CN Normal" panose="020B0400000000000000" pitchFamily="34" charset="-122"/>
              <a:ea typeface="思源黑体 CN Normal" panose="020B0400000000000000" pitchFamily="34" charset="-122"/>
            </a:endParaRPr>
          </a:p>
        </p:txBody>
      </p:sp>
      <p:cxnSp>
        <p:nvCxnSpPr>
          <p:cNvPr id="29" name="直接箭头连接符 28">
            <a:extLst>
              <a:ext uri="{FF2B5EF4-FFF2-40B4-BE49-F238E27FC236}">
                <a16:creationId xmlns:a16="http://schemas.microsoft.com/office/drawing/2014/main" id="{AD05F17A-9C43-CD85-FB85-410398843167}"/>
              </a:ext>
            </a:extLst>
          </p:cNvPr>
          <p:cNvCxnSpPr>
            <a:stCxn id="27" idx="2"/>
          </p:cNvCxnSpPr>
          <p:nvPr/>
        </p:nvCxnSpPr>
        <p:spPr>
          <a:xfrm>
            <a:off x="5282972" y="1999525"/>
            <a:ext cx="485241" cy="13139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直接箭头连接符 29">
            <a:extLst>
              <a:ext uri="{FF2B5EF4-FFF2-40B4-BE49-F238E27FC236}">
                <a16:creationId xmlns:a16="http://schemas.microsoft.com/office/drawing/2014/main" id="{53A0C8C0-CCA3-3903-E839-C980D19499F0}"/>
              </a:ext>
            </a:extLst>
          </p:cNvPr>
          <p:cNvCxnSpPr>
            <a:cxnSpLocks/>
            <a:stCxn id="26" idx="1"/>
          </p:cNvCxnSpPr>
          <p:nvPr/>
        </p:nvCxnSpPr>
        <p:spPr>
          <a:xfrm flipH="1">
            <a:off x="8584999" y="2764832"/>
            <a:ext cx="985169" cy="61162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873102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80">
                                          <p:stCondLst>
                                            <p:cond delay="0"/>
                                          </p:stCondLst>
                                        </p:cTn>
                                        <p:tgtEl>
                                          <p:spTgt spid="20"/>
                                        </p:tgtEl>
                                      </p:cBhvr>
                                    </p:animEffect>
                                    <p:anim calcmode="lin" valueType="num">
                                      <p:cBhvr>
                                        <p:cTn id="8"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13" dur="26">
                                          <p:stCondLst>
                                            <p:cond delay="650"/>
                                          </p:stCondLst>
                                        </p:cTn>
                                        <p:tgtEl>
                                          <p:spTgt spid="20"/>
                                        </p:tgtEl>
                                      </p:cBhvr>
                                      <p:to x="100000" y="60000"/>
                                    </p:animScale>
                                    <p:animScale>
                                      <p:cBhvr>
                                        <p:cTn id="14" dur="166" decel="50000">
                                          <p:stCondLst>
                                            <p:cond delay="676"/>
                                          </p:stCondLst>
                                        </p:cTn>
                                        <p:tgtEl>
                                          <p:spTgt spid="20"/>
                                        </p:tgtEl>
                                      </p:cBhvr>
                                      <p:to x="100000" y="100000"/>
                                    </p:animScale>
                                    <p:animScale>
                                      <p:cBhvr>
                                        <p:cTn id="15" dur="26">
                                          <p:stCondLst>
                                            <p:cond delay="1312"/>
                                          </p:stCondLst>
                                        </p:cTn>
                                        <p:tgtEl>
                                          <p:spTgt spid="20"/>
                                        </p:tgtEl>
                                      </p:cBhvr>
                                      <p:to x="100000" y="80000"/>
                                    </p:animScale>
                                    <p:animScale>
                                      <p:cBhvr>
                                        <p:cTn id="16" dur="166" decel="50000">
                                          <p:stCondLst>
                                            <p:cond delay="1338"/>
                                          </p:stCondLst>
                                        </p:cTn>
                                        <p:tgtEl>
                                          <p:spTgt spid="20"/>
                                        </p:tgtEl>
                                      </p:cBhvr>
                                      <p:to x="100000" y="100000"/>
                                    </p:animScale>
                                    <p:animScale>
                                      <p:cBhvr>
                                        <p:cTn id="17" dur="26">
                                          <p:stCondLst>
                                            <p:cond delay="1642"/>
                                          </p:stCondLst>
                                        </p:cTn>
                                        <p:tgtEl>
                                          <p:spTgt spid="20"/>
                                        </p:tgtEl>
                                      </p:cBhvr>
                                      <p:to x="100000" y="90000"/>
                                    </p:animScale>
                                    <p:animScale>
                                      <p:cBhvr>
                                        <p:cTn id="18" dur="166" decel="50000">
                                          <p:stCondLst>
                                            <p:cond delay="1668"/>
                                          </p:stCondLst>
                                        </p:cTn>
                                        <p:tgtEl>
                                          <p:spTgt spid="20"/>
                                        </p:tgtEl>
                                      </p:cBhvr>
                                      <p:to x="100000" y="100000"/>
                                    </p:animScale>
                                    <p:animScale>
                                      <p:cBhvr>
                                        <p:cTn id="19" dur="26">
                                          <p:stCondLst>
                                            <p:cond delay="1808"/>
                                          </p:stCondLst>
                                        </p:cTn>
                                        <p:tgtEl>
                                          <p:spTgt spid="20"/>
                                        </p:tgtEl>
                                      </p:cBhvr>
                                      <p:to x="100000" y="95000"/>
                                    </p:animScale>
                                    <p:animScale>
                                      <p:cBhvr>
                                        <p:cTn id="20" dur="166" decel="50000">
                                          <p:stCondLst>
                                            <p:cond delay="1834"/>
                                          </p:stCondLst>
                                        </p:cTn>
                                        <p:tgtEl>
                                          <p:spTgt spid="2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29"/>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30"/>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6"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down)">
                                      <p:cBhvr>
                                        <p:cTn id="35" dur="580">
                                          <p:stCondLst>
                                            <p:cond delay="0"/>
                                          </p:stCondLst>
                                        </p:cTn>
                                        <p:tgtEl>
                                          <p:spTgt spid="19"/>
                                        </p:tgtEl>
                                      </p:cBhvr>
                                    </p:animEffect>
                                    <p:anim calcmode="lin" valueType="num">
                                      <p:cBhvr>
                                        <p:cTn id="36"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41" dur="26">
                                          <p:stCondLst>
                                            <p:cond delay="650"/>
                                          </p:stCondLst>
                                        </p:cTn>
                                        <p:tgtEl>
                                          <p:spTgt spid="19"/>
                                        </p:tgtEl>
                                      </p:cBhvr>
                                      <p:to x="100000" y="60000"/>
                                    </p:animScale>
                                    <p:animScale>
                                      <p:cBhvr>
                                        <p:cTn id="42" dur="166" decel="50000">
                                          <p:stCondLst>
                                            <p:cond delay="676"/>
                                          </p:stCondLst>
                                        </p:cTn>
                                        <p:tgtEl>
                                          <p:spTgt spid="19"/>
                                        </p:tgtEl>
                                      </p:cBhvr>
                                      <p:to x="100000" y="100000"/>
                                    </p:animScale>
                                    <p:animScale>
                                      <p:cBhvr>
                                        <p:cTn id="43" dur="26">
                                          <p:stCondLst>
                                            <p:cond delay="1312"/>
                                          </p:stCondLst>
                                        </p:cTn>
                                        <p:tgtEl>
                                          <p:spTgt spid="19"/>
                                        </p:tgtEl>
                                      </p:cBhvr>
                                      <p:to x="100000" y="80000"/>
                                    </p:animScale>
                                    <p:animScale>
                                      <p:cBhvr>
                                        <p:cTn id="44" dur="166" decel="50000">
                                          <p:stCondLst>
                                            <p:cond delay="1338"/>
                                          </p:stCondLst>
                                        </p:cTn>
                                        <p:tgtEl>
                                          <p:spTgt spid="19"/>
                                        </p:tgtEl>
                                      </p:cBhvr>
                                      <p:to x="100000" y="100000"/>
                                    </p:animScale>
                                    <p:animScale>
                                      <p:cBhvr>
                                        <p:cTn id="45" dur="26">
                                          <p:stCondLst>
                                            <p:cond delay="1642"/>
                                          </p:stCondLst>
                                        </p:cTn>
                                        <p:tgtEl>
                                          <p:spTgt spid="19"/>
                                        </p:tgtEl>
                                      </p:cBhvr>
                                      <p:to x="100000" y="90000"/>
                                    </p:animScale>
                                    <p:animScale>
                                      <p:cBhvr>
                                        <p:cTn id="46" dur="166" decel="50000">
                                          <p:stCondLst>
                                            <p:cond delay="1668"/>
                                          </p:stCondLst>
                                        </p:cTn>
                                        <p:tgtEl>
                                          <p:spTgt spid="19"/>
                                        </p:tgtEl>
                                      </p:cBhvr>
                                      <p:to x="100000" y="100000"/>
                                    </p:animScale>
                                    <p:animScale>
                                      <p:cBhvr>
                                        <p:cTn id="47" dur="26">
                                          <p:stCondLst>
                                            <p:cond delay="1808"/>
                                          </p:stCondLst>
                                        </p:cTn>
                                        <p:tgtEl>
                                          <p:spTgt spid="19"/>
                                        </p:tgtEl>
                                      </p:cBhvr>
                                      <p:to x="100000" y="95000"/>
                                    </p:animScale>
                                    <p:animScale>
                                      <p:cBhvr>
                                        <p:cTn id="48" dur="166" decel="50000">
                                          <p:stCondLst>
                                            <p:cond delay="1834"/>
                                          </p:stCondLst>
                                        </p:cTn>
                                        <p:tgtEl>
                                          <p:spTgt spid="19"/>
                                        </p:tgtEl>
                                      </p:cBhvr>
                                      <p:to x="100000" y="100000"/>
                                    </p:animScale>
                                  </p:childTnLst>
                                </p:cTn>
                              </p:par>
                            </p:childTnLst>
                          </p:cTn>
                        </p:par>
                      </p:childTnLst>
                    </p:cTn>
                  </p:par>
                  <p:par>
                    <p:cTn id="49" fill="hold">
                      <p:stCondLst>
                        <p:cond delay="indefinite"/>
                      </p:stCondLst>
                      <p:childTnLst>
                        <p:par>
                          <p:cTn id="50" fill="hold">
                            <p:stCondLst>
                              <p:cond delay="0"/>
                            </p:stCondLst>
                            <p:childTnLst>
                              <p:par>
                                <p:cTn id="51" presetID="26" presetClass="exit" presetSubtype="0" fill="hold" grpId="0" nodeType="clickEffect">
                                  <p:stCondLst>
                                    <p:cond delay="0"/>
                                  </p:stCondLst>
                                  <p:childTnLst>
                                    <p:animEffect transition="out" filter="wipe(down)">
                                      <p:cBhvr>
                                        <p:cTn id="52" dur="180" accel="50000">
                                          <p:stCondLst>
                                            <p:cond delay="1820"/>
                                          </p:stCondLst>
                                        </p:cTn>
                                        <p:tgtEl>
                                          <p:spTgt spid="18"/>
                                        </p:tgtEl>
                                      </p:cBhvr>
                                    </p:animEffect>
                                    <p:anim calcmode="lin" valueType="num">
                                      <p:cBhvr>
                                        <p:cTn id="53" dur="1822" tmFilter="0,0; 0.14,0.31; 0.43,0.73; 0.71,0.91; 1.0,1.0">
                                          <p:stCondLst>
                                            <p:cond delay="0"/>
                                          </p:stCondLst>
                                        </p:cTn>
                                        <p:tgtEl>
                                          <p:spTgt spid="18"/>
                                        </p:tgtEl>
                                        <p:attrNameLst>
                                          <p:attrName>ppt_x</p:attrName>
                                        </p:attrNameLst>
                                      </p:cBhvr>
                                      <p:tavLst>
                                        <p:tav tm="0">
                                          <p:val>
                                            <p:strVal val="ppt_x"/>
                                          </p:val>
                                        </p:tav>
                                        <p:tav tm="100000">
                                          <p:val>
                                            <p:strVal val="#ppt_x+0.25"/>
                                          </p:val>
                                        </p:tav>
                                      </p:tavLst>
                                    </p:anim>
                                    <p:anim calcmode="lin" valueType="num">
                                      <p:cBhvr>
                                        <p:cTn id="54" dur="178">
                                          <p:stCondLst>
                                            <p:cond delay="1822"/>
                                          </p:stCondLst>
                                        </p:cTn>
                                        <p:tgtEl>
                                          <p:spTgt spid="18"/>
                                        </p:tgtEl>
                                        <p:attrNameLst>
                                          <p:attrName>ppt_x</p:attrName>
                                        </p:attrNameLst>
                                      </p:cBhvr>
                                      <p:tavLst>
                                        <p:tav tm="0">
                                          <p:val>
                                            <p:strVal val="ppt_x"/>
                                          </p:val>
                                        </p:tav>
                                        <p:tav tm="100000">
                                          <p:val>
                                            <p:strVal val="ppt_x"/>
                                          </p:val>
                                        </p:tav>
                                      </p:tavLst>
                                    </p:anim>
                                    <p:anim calcmode="lin" valueType="num">
                                      <p:cBhvr>
                                        <p:cTn id="55" dur="664" tmFilter="0.0,0.0;0.25,0.07;0.50,0.2;0.75,0.467;1.0,1.0">
                                          <p:stCondLst>
                                            <p:cond delay="0"/>
                                          </p:stCondLst>
                                        </p:cTn>
                                        <p:tgtEl>
                                          <p:spTgt spid="18"/>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56" dur="664" tmFilter="0, 0; 0.125,0.2665; 0.25,0.4; 0.375,0.465; 0.5,0.5;  0.625,0.535; 0.75,0.6; 0.875,0.7335; 1,1">
                                          <p:stCondLst>
                                            <p:cond delay="664"/>
                                          </p:stCondLst>
                                        </p:cTn>
                                        <p:tgtEl>
                                          <p:spTgt spid="18"/>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57" dur="332" tmFilter="0, 0; 0.125,0.2665; 0.25,0.4; 0.375,0.465; 0.5,0.5;  0.625,0.535; 0.75,0.6; 0.875,0.7335; 1,1">
                                          <p:stCondLst>
                                            <p:cond delay="1324"/>
                                          </p:stCondLst>
                                        </p:cTn>
                                        <p:tgtEl>
                                          <p:spTgt spid="18"/>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58" dur="164" tmFilter="0, 0; 0.125,0.2665; 0.25,0.4; 0.375,0.465; 0.5,0.5;  0.625,0.535; 0.75,0.6; 0.875,0.7335; 1,1">
                                          <p:stCondLst>
                                            <p:cond delay="1656"/>
                                          </p:stCondLst>
                                        </p:cTn>
                                        <p:tgtEl>
                                          <p:spTgt spid="18"/>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59" dur="180" accel="50000">
                                          <p:stCondLst>
                                            <p:cond delay="1820"/>
                                          </p:stCondLst>
                                        </p:cTn>
                                        <p:tgtEl>
                                          <p:spTgt spid="18"/>
                                        </p:tgtEl>
                                        <p:attrNameLst>
                                          <p:attrName>ppt_y</p:attrName>
                                        </p:attrNameLst>
                                      </p:cBhvr>
                                      <p:tavLst>
                                        <p:tav tm="0">
                                          <p:val>
                                            <p:strVal val="ppt_y"/>
                                          </p:val>
                                        </p:tav>
                                        <p:tav tm="100000">
                                          <p:val>
                                            <p:strVal val="ppt_y+ppt_h"/>
                                          </p:val>
                                        </p:tav>
                                      </p:tavLst>
                                    </p:anim>
                                    <p:animScale>
                                      <p:cBhvr>
                                        <p:cTn id="60" dur="26">
                                          <p:stCondLst>
                                            <p:cond delay="620"/>
                                          </p:stCondLst>
                                        </p:cTn>
                                        <p:tgtEl>
                                          <p:spTgt spid="18"/>
                                        </p:tgtEl>
                                      </p:cBhvr>
                                      <p:to x="100000" y="60000"/>
                                    </p:animScale>
                                    <p:animScale>
                                      <p:cBhvr>
                                        <p:cTn id="61" dur="166" decel="50000">
                                          <p:stCondLst>
                                            <p:cond delay="646"/>
                                          </p:stCondLst>
                                        </p:cTn>
                                        <p:tgtEl>
                                          <p:spTgt spid="18"/>
                                        </p:tgtEl>
                                      </p:cBhvr>
                                      <p:to x="100000" y="100000"/>
                                    </p:animScale>
                                    <p:animScale>
                                      <p:cBhvr>
                                        <p:cTn id="62" dur="26">
                                          <p:stCondLst>
                                            <p:cond delay="1312"/>
                                          </p:stCondLst>
                                        </p:cTn>
                                        <p:tgtEl>
                                          <p:spTgt spid="18"/>
                                        </p:tgtEl>
                                      </p:cBhvr>
                                      <p:to x="100000" y="80000"/>
                                    </p:animScale>
                                    <p:animScale>
                                      <p:cBhvr>
                                        <p:cTn id="63" dur="166" decel="50000">
                                          <p:stCondLst>
                                            <p:cond delay="1338"/>
                                          </p:stCondLst>
                                        </p:cTn>
                                        <p:tgtEl>
                                          <p:spTgt spid="18"/>
                                        </p:tgtEl>
                                      </p:cBhvr>
                                      <p:to x="100000" y="100000"/>
                                    </p:animScale>
                                    <p:animScale>
                                      <p:cBhvr>
                                        <p:cTn id="64" dur="26">
                                          <p:stCondLst>
                                            <p:cond delay="1642"/>
                                          </p:stCondLst>
                                        </p:cTn>
                                        <p:tgtEl>
                                          <p:spTgt spid="18"/>
                                        </p:tgtEl>
                                      </p:cBhvr>
                                      <p:to x="100000" y="90000"/>
                                    </p:animScale>
                                    <p:animScale>
                                      <p:cBhvr>
                                        <p:cTn id="65" dur="166" decel="50000">
                                          <p:stCondLst>
                                            <p:cond delay="1668"/>
                                          </p:stCondLst>
                                        </p:cTn>
                                        <p:tgtEl>
                                          <p:spTgt spid="18"/>
                                        </p:tgtEl>
                                      </p:cBhvr>
                                      <p:to x="100000" y="100000"/>
                                    </p:animScale>
                                    <p:animScale>
                                      <p:cBhvr>
                                        <p:cTn id="66" dur="26">
                                          <p:stCondLst>
                                            <p:cond delay="1808"/>
                                          </p:stCondLst>
                                        </p:cTn>
                                        <p:tgtEl>
                                          <p:spTgt spid="18"/>
                                        </p:tgtEl>
                                      </p:cBhvr>
                                      <p:to x="100000" y="95000"/>
                                    </p:animScale>
                                    <p:animScale>
                                      <p:cBhvr>
                                        <p:cTn id="67" dur="166" decel="50000">
                                          <p:stCondLst>
                                            <p:cond delay="1834"/>
                                          </p:stCondLst>
                                        </p:cTn>
                                        <p:tgtEl>
                                          <p:spTgt spid="18"/>
                                        </p:tgtEl>
                                      </p:cBhvr>
                                      <p:to x="100000" y="100000"/>
                                    </p:animScale>
                                    <p:set>
                                      <p:cBhvr>
                                        <p:cTn id="68" dur="1" fill="hold">
                                          <p:stCondLst>
                                            <p:cond delay="1999"/>
                                          </p:stCondLst>
                                        </p:cTn>
                                        <p:tgtEl>
                                          <p:spTgt spid="18"/>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6" presetClass="entr" presetSubtype="0" fill="hold" grpId="0" nodeType="click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wipe(down)">
                                      <p:cBhvr>
                                        <p:cTn id="73" dur="580">
                                          <p:stCondLst>
                                            <p:cond delay="0"/>
                                          </p:stCondLst>
                                        </p:cTn>
                                        <p:tgtEl>
                                          <p:spTgt spid="22"/>
                                        </p:tgtEl>
                                      </p:cBhvr>
                                    </p:animEffect>
                                    <p:anim calcmode="lin" valueType="num">
                                      <p:cBhvr>
                                        <p:cTn id="74"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79" dur="26">
                                          <p:stCondLst>
                                            <p:cond delay="650"/>
                                          </p:stCondLst>
                                        </p:cTn>
                                        <p:tgtEl>
                                          <p:spTgt spid="22"/>
                                        </p:tgtEl>
                                      </p:cBhvr>
                                      <p:to x="100000" y="60000"/>
                                    </p:animScale>
                                    <p:animScale>
                                      <p:cBhvr>
                                        <p:cTn id="80" dur="166" decel="50000">
                                          <p:stCondLst>
                                            <p:cond delay="676"/>
                                          </p:stCondLst>
                                        </p:cTn>
                                        <p:tgtEl>
                                          <p:spTgt spid="22"/>
                                        </p:tgtEl>
                                      </p:cBhvr>
                                      <p:to x="100000" y="100000"/>
                                    </p:animScale>
                                    <p:animScale>
                                      <p:cBhvr>
                                        <p:cTn id="81" dur="26">
                                          <p:stCondLst>
                                            <p:cond delay="1312"/>
                                          </p:stCondLst>
                                        </p:cTn>
                                        <p:tgtEl>
                                          <p:spTgt spid="22"/>
                                        </p:tgtEl>
                                      </p:cBhvr>
                                      <p:to x="100000" y="80000"/>
                                    </p:animScale>
                                    <p:animScale>
                                      <p:cBhvr>
                                        <p:cTn id="82" dur="166" decel="50000">
                                          <p:stCondLst>
                                            <p:cond delay="1338"/>
                                          </p:stCondLst>
                                        </p:cTn>
                                        <p:tgtEl>
                                          <p:spTgt spid="22"/>
                                        </p:tgtEl>
                                      </p:cBhvr>
                                      <p:to x="100000" y="100000"/>
                                    </p:animScale>
                                    <p:animScale>
                                      <p:cBhvr>
                                        <p:cTn id="83" dur="26">
                                          <p:stCondLst>
                                            <p:cond delay="1642"/>
                                          </p:stCondLst>
                                        </p:cTn>
                                        <p:tgtEl>
                                          <p:spTgt spid="22"/>
                                        </p:tgtEl>
                                      </p:cBhvr>
                                      <p:to x="100000" y="90000"/>
                                    </p:animScale>
                                    <p:animScale>
                                      <p:cBhvr>
                                        <p:cTn id="84" dur="166" decel="50000">
                                          <p:stCondLst>
                                            <p:cond delay="1668"/>
                                          </p:stCondLst>
                                        </p:cTn>
                                        <p:tgtEl>
                                          <p:spTgt spid="22"/>
                                        </p:tgtEl>
                                      </p:cBhvr>
                                      <p:to x="100000" y="100000"/>
                                    </p:animScale>
                                    <p:animScale>
                                      <p:cBhvr>
                                        <p:cTn id="85" dur="26">
                                          <p:stCondLst>
                                            <p:cond delay="1808"/>
                                          </p:stCondLst>
                                        </p:cTn>
                                        <p:tgtEl>
                                          <p:spTgt spid="22"/>
                                        </p:tgtEl>
                                      </p:cBhvr>
                                      <p:to x="100000" y="95000"/>
                                    </p:animScale>
                                    <p:animScale>
                                      <p:cBhvr>
                                        <p:cTn id="86" dur="166" decel="50000">
                                          <p:stCondLst>
                                            <p:cond delay="1834"/>
                                          </p:stCondLst>
                                        </p:cTn>
                                        <p:tgtEl>
                                          <p:spTgt spid="2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2" grpId="0"/>
      <p:bldP spid="26" grpId="0"/>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01AEF9-AC85-57E3-23B5-78F876B7ED37}"/>
              </a:ext>
            </a:extLst>
          </p:cNvPr>
          <p:cNvSpPr>
            <a:spLocks noGrp="1"/>
          </p:cNvSpPr>
          <p:nvPr>
            <p:ph type="title"/>
          </p:nvPr>
        </p:nvSpPr>
        <p:spPr/>
        <p:txBody>
          <a:bodyPr/>
          <a:lstStyle/>
          <a:p>
            <a:r>
              <a:rPr lang="zh-CN" altLang="en-US" dirty="0"/>
              <a:t>引用类型</a:t>
            </a:r>
          </a:p>
        </p:txBody>
      </p:sp>
      <p:sp>
        <p:nvSpPr>
          <p:cNvPr id="3" name="内容占位符 2">
            <a:extLst>
              <a:ext uri="{FF2B5EF4-FFF2-40B4-BE49-F238E27FC236}">
                <a16:creationId xmlns:a16="http://schemas.microsoft.com/office/drawing/2014/main" id="{6EC04FA0-B10C-3C12-B680-27BB449258B8}"/>
              </a:ext>
            </a:extLst>
          </p:cNvPr>
          <p:cNvSpPr>
            <a:spLocks noGrp="1"/>
          </p:cNvSpPr>
          <p:nvPr>
            <p:ph idx="1"/>
          </p:nvPr>
        </p:nvSpPr>
        <p:spPr/>
        <p:txBody>
          <a:bodyPr>
            <a:normAutofit lnSpcReduction="10000"/>
          </a:bodyPr>
          <a:lstStyle/>
          <a:p>
            <a:r>
              <a:rPr lang="zh-CN" altLang="en-US" dirty="0"/>
              <a:t>切片底层引用了数组</a:t>
            </a:r>
            <a:endParaRPr lang="en-US" altLang="zh-CN" dirty="0"/>
          </a:p>
          <a:p>
            <a:r>
              <a:rPr lang="en-US" altLang="zh-CN" dirty="0"/>
              <a:t>map</a:t>
            </a:r>
            <a:r>
              <a:rPr lang="zh-CN" altLang="en-US" dirty="0"/>
              <a:t>底层引用了</a:t>
            </a:r>
            <a:r>
              <a:rPr lang="en-US" altLang="zh-CN" dirty="0" err="1"/>
              <a:t>HashTable</a:t>
            </a:r>
            <a:endParaRPr lang="en-US" altLang="zh-CN" dirty="0"/>
          </a:p>
          <a:p>
            <a:r>
              <a:rPr lang="en-US" altLang="zh-CN" dirty="0"/>
              <a:t>channel</a:t>
            </a:r>
            <a:r>
              <a:rPr lang="zh-CN" altLang="en-US" dirty="0"/>
              <a:t>底层引用了环形队列</a:t>
            </a:r>
            <a:endParaRPr lang="en-US" altLang="zh-CN" dirty="0"/>
          </a:p>
          <a:p>
            <a:endParaRPr lang="en-US" altLang="zh-CN" dirty="0"/>
          </a:p>
          <a:p>
            <a:endParaRPr lang="en-US" altLang="zh-CN" dirty="0"/>
          </a:p>
          <a:p>
            <a:r>
              <a:rPr lang="en-US" altLang="zh-CN" b="0" dirty="0">
                <a:solidFill>
                  <a:srgbClr val="F76212"/>
                </a:solidFill>
                <a:effectLst/>
              </a:rPr>
              <a:t>slice</a:t>
            </a:r>
            <a:r>
              <a:rPr lang="zh-CN" altLang="en-US" b="0" dirty="0">
                <a:solidFill>
                  <a:srgbClr val="F76212"/>
                </a:solidFill>
                <a:effectLst/>
              </a:rPr>
              <a:t>、</a:t>
            </a:r>
            <a:r>
              <a:rPr lang="en-US" altLang="zh-CN" b="0" dirty="0">
                <a:solidFill>
                  <a:srgbClr val="F76212"/>
                </a:solidFill>
                <a:effectLst/>
              </a:rPr>
              <a:t>map</a:t>
            </a:r>
            <a:r>
              <a:rPr lang="zh-CN" altLang="en-US" b="0" dirty="0">
                <a:solidFill>
                  <a:srgbClr val="F76212"/>
                </a:solidFill>
                <a:effectLst/>
              </a:rPr>
              <a:t>、</a:t>
            </a:r>
            <a:r>
              <a:rPr lang="en-US" altLang="zh-CN" b="0" dirty="0">
                <a:solidFill>
                  <a:srgbClr val="F76212"/>
                </a:solidFill>
                <a:effectLst/>
              </a:rPr>
              <a:t>channel</a:t>
            </a:r>
            <a:r>
              <a:rPr lang="zh-CN" altLang="en-US" b="0" dirty="0">
                <a:solidFill>
                  <a:srgbClr val="F76212"/>
                </a:solidFill>
                <a:effectLst/>
              </a:rPr>
              <a:t>是</a:t>
            </a:r>
            <a:r>
              <a:rPr lang="en-US" altLang="zh-CN" b="0" dirty="0">
                <a:solidFill>
                  <a:srgbClr val="F76212"/>
                </a:solidFill>
                <a:effectLst/>
              </a:rPr>
              <a:t>go</a:t>
            </a:r>
            <a:r>
              <a:rPr lang="zh-CN" altLang="en-US" b="0" dirty="0">
                <a:solidFill>
                  <a:srgbClr val="F76212"/>
                </a:solidFill>
                <a:effectLst/>
              </a:rPr>
              <a:t>语言里的三大引用类型，如果只是想改变它们引用的底层数据，不需要传指针，因为传引用类型本质上传的就是底层数据的指针</a:t>
            </a:r>
          </a:p>
        </p:txBody>
      </p:sp>
      <p:sp>
        <p:nvSpPr>
          <p:cNvPr id="4" name="内容占位符 2">
            <a:extLst>
              <a:ext uri="{FF2B5EF4-FFF2-40B4-BE49-F238E27FC236}">
                <a16:creationId xmlns:a16="http://schemas.microsoft.com/office/drawing/2014/main" id="{96DD6576-0004-24A6-8DDA-C2FA5981816F}"/>
              </a:ext>
            </a:extLst>
          </p:cNvPr>
          <p:cNvSpPr txBox="1">
            <a:spLocks/>
          </p:cNvSpPr>
          <p:nvPr/>
        </p:nvSpPr>
        <p:spPr>
          <a:xfrm>
            <a:off x="6823166" y="1452883"/>
            <a:ext cx="4530634" cy="3110169"/>
          </a:xfrm>
          <a:prstGeom prst="rect">
            <a:avLst/>
          </a:prstGeom>
        </p:spPr>
        <p:txBody>
          <a:bodyPr vert="horz" lIns="91440" tIns="45720" rIns="91440" bIns="45720" rtlCol="0" anchor="ctr">
            <a:noAutofit/>
          </a:bodyPr>
          <a:lstStyle>
            <a:lvl1pPr marL="228600" indent="-228600" algn="l" defTabSz="914400" rtl="0" eaLnBrk="1" latinLnBrk="0" hangingPunct="1">
              <a:lnSpc>
                <a:spcPct val="130000"/>
              </a:lnSpc>
              <a:spcBef>
                <a:spcPts val="1000"/>
              </a:spcBef>
              <a:buFont typeface="Arial" panose="020B0604020202020204" pitchFamily="34" charset="0"/>
              <a:buChar char="•"/>
              <a:defRPr sz="2800" b="0" i="0" kern="1200" spc="130" baseline="0">
                <a:solidFill>
                  <a:schemeClr val="bg1"/>
                </a:solidFill>
                <a:latin typeface="Source Han Sans SC" panose="020B0500000000000000" pitchFamily="34" charset="-128"/>
                <a:ea typeface="Source Han Sans SC" panose="020B0500000000000000" pitchFamily="34" charset="-128"/>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2400" b="0" i="0" kern="1200" spc="130" baseline="0">
                <a:solidFill>
                  <a:schemeClr val="bg1"/>
                </a:solidFill>
                <a:latin typeface="Source Han Sans SC" panose="020B0500000000000000" pitchFamily="34" charset="-128"/>
                <a:ea typeface="Source Han Sans SC" panose="020B0500000000000000" pitchFamily="34" charset="-128"/>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2000" b="0" i="0" kern="1200" spc="130" baseline="0">
                <a:solidFill>
                  <a:schemeClr val="bg1"/>
                </a:solidFill>
                <a:latin typeface="Source Han Sans SC" panose="020B0500000000000000" pitchFamily="34" charset="-128"/>
                <a:ea typeface="Source Han Sans SC" panose="020B0500000000000000" pitchFamily="34" charset="-128"/>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800" b="0" i="0" kern="1200" spc="130" baseline="0">
                <a:solidFill>
                  <a:schemeClr val="bg1"/>
                </a:solidFill>
                <a:latin typeface="Source Han Sans SC" panose="020B0500000000000000" pitchFamily="34" charset="-128"/>
                <a:ea typeface="Source Han Sans SC" panose="020B0500000000000000" pitchFamily="34" charset="-128"/>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800" b="0" i="0" kern="1200" spc="130" baseline="0">
                <a:solidFill>
                  <a:schemeClr val="bg1"/>
                </a:solidFill>
                <a:latin typeface="Source Han Sans SC" panose="020B0500000000000000" pitchFamily="34" charset="-128"/>
                <a:ea typeface="Source Han Sans SC" panose="020B0500000000000000"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altLang="zh-CN" dirty="0">
                <a:solidFill>
                  <a:schemeClr val="tx1"/>
                </a:solidFill>
                <a:latin typeface="思源黑体 CN Normal" panose="020B0400000000000000" pitchFamily="34" charset="-122"/>
                <a:ea typeface="思源黑体 CN Normal" panose="020B0400000000000000" pitchFamily="34" charset="-122"/>
              </a:rPr>
              <a:t>type slice struct { </a:t>
            </a:r>
          </a:p>
          <a:p>
            <a:pPr marL="0" indent="0">
              <a:lnSpc>
                <a:spcPct val="100000"/>
              </a:lnSpc>
              <a:buFont typeface="Arial" panose="020B0604020202020204" pitchFamily="34" charset="0"/>
              <a:buNone/>
            </a:pPr>
            <a:r>
              <a:rPr lang="zh-CN" altLang="en-US" dirty="0">
                <a:solidFill>
                  <a:schemeClr val="tx1"/>
                </a:solidFill>
                <a:latin typeface="思源黑体 CN Normal" panose="020B0400000000000000" pitchFamily="34" charset="-122"/>
                <a:ea typeface="思源黑体 CN Normal" panose="020B0400000000000000" pitchFamily="34" charset="-122"/>
              </a:rPr>
              <a:t>    </a:t>
            </a:r>
            <a:r>
              <a:rPr lang="en-US" altLang="zh-CN" dirty="0">
                <a:solidFill>
                  <a:srgbClr val="F76212"/>
                </a:solidFill>
                <a:latin typeface="思源黑体 CN Normal" panose="020B0400000000000000" pitchFamily="34" charset="-122"/>
                <a:ea typeface="思源黑体 CN Normal" panose="020B0400000000000000" pitchFamily="34" charset="-122"/>
              </a:rPr>
              <a:t>array </a:t>
            </a:r>
            <a:r>
              <a:rPr lang="en-US" altLang="zh-CN" dirty="0" err="1">
                <a:solidFill>
                  <a:srgbClr val="F76212"/>
                </a:solidFill>
                <a:latin typeface="思源黑体 CN Normal" panose="020B0400000000000000" pitchFamily="34" charset="-122"/>
                <a:ea typeface="思源黑体 CN Normal" panose="020B0400000000000000" pitchFamily="34" charset="-122"/>
              </a:rPr>
              <a:t>unsafe.Pointer</a:t>
            </a:r>
            <a:r>
              <a:rPr lang="en-US" altLang="zh-CN" dirty="0">
                <a:solidFill>
                  <a:srgbClr val="F76212"/>
                </a:solidFill>
                <a:latin typeface="思源黑体 CN Normal" panose="020B0400000000000000" pitchFamily="34" charset="-122"/>
                <a:ea typeface="思源黑体 CN Normal" panose="020B0400000000000000" pitchFamily="34" charset="-122"/>
              </a:rPr>
              <a:t> </a:t>
            </a:r>
          </a:p>
          <a:p>
            <a:pPr marL="0" indent="0">
              <a:lnSpc>
                <a:spcPct val="100000"/>
              </a:lnSpc>
              <a:buFont typeface="Arial" panose="020B0604020202020204" pitchFamily="34" charset="0"/>
              <a:buNone/>
            </a:pPr>
            <a:r>
              <a:rPr lang="zh-CN" altLang="en-US" dirty="0">
                <a:solidFill>
                  <a:schemeClr val="tx1"/>
                </a:solidFill>
                <a:latin typeface="思源黑体 CN Normal" panose="020B0400000000000000" pitchFamily="34" charset="-122"/>
                <a:ea typeface="思源黑体 CN Normal" panose="020B0400000000000000" pitchFamily="34" charset="-122"/>
              </a:rPr>
              <a:t>    </a:t>
            </a:r>
            <a:r>
              <a:rPr lang="en-US" altLang="zh-CN" dirty="0" err="1">
                <a:solidFill>
                  <a:schemeClr val="tx1"/>
                </a:solidFill>
                <a:latin typeface="思源黑体 CN Normal" panose="020B0400000000000000" pitchFamily="34" charset="-122"/>
                <a:ea typeface="思源黑体 CN Normal" panose="020B0400000000000000" pitchFamily="34" charset="-122"/>
              </a:rPr>
              <a:t>len</a:t>
            </a:r>
            <a:r>
              <a:rPr lang="en-US" altLang="zh-CN" dirty="0">
                <a:solidFill>
                  <a:schemeClr val="tx1"/>
                </a:solidFill>
                <a:latin typeface="思源黑体 CN Normal" panose="020B0400000000000000" pitchFamily="34" charset="-122"/>
                <a:ea typeface="思源黑体 CN Normal" panose="020B0400000000000000" pitchFamily="34" charset="-122"/>
              </a:rPr>
              <a:t> int </a:t>
            </a:r>
          </a:p>
          <a:p>
            <a:pPr marL="0" indent="0">
              <a:lnSpc>
                <a:spcPct val="100000"/>
              </a:lnSpc>
              <a:buFont typeface="Arial" panose="020B0604020202020204" pitchFamily="34" charset="0"/>
              <a:buNone/>
            </a:pPr>
            <a:r>
              <a:rPr lang="zh-CN" altLang="en-US" dirty="0">
                <a:solidFill>
                  <a:schemeClr val="tx1"/>
                </a:solidFill>
                <a:latin typeface="思源黑体 CN Normal" panose="020B0400000000000000" pitchFamily="34" charset="-122"/>
                <a:ea typeface="思源黑体 CN Normal" panose="020B0400000000000000" pitchFamily="34" charset="-122"/>
              </a:rPr>
              <a:t>    </a:t>
            </a:r>
            <a:r>
              <a:rPr lang="en-US" altLang="zh-CN" dirty="0">
                <a:solidFill>
                  <a:schemeClr val="tx1"/>
                </a:solidFill>
                <a:latin typeface="思源黑体 CN Normal" panose="020B0400000000000000" pitchFamily="34" charset="-122"/>
                <a:ea typeface="思源黑体 CN Normal" panose="020B0400000000000000" pitchFamily="34" charset="-122"/>
              </a:rPr>
              <a:t>cap int </a:t>
            </a:r>
          </a:p>
          <a:p>
            <a:pPr marL="0" indent="0">
              <a:lnSpc>
                <a:spcPct val="100000"/>
              </a:lnSpc>
              <a:buFont typeface="Arial" panose="020B0604020202020204" pitchFamily="34" charset="0"/>
              <a:buNone/>
            </a:pPr>
            <a:r>
              <a:rPr lang="en-US" altLang="zh-CN" dirty="0">
                <a:solidFill>
                  <a:schemeClr val="tx1"/>
                </a:solidFill>
                <a:latin typeface="思源黑体 CN Normal" panose="020B0400000000000000" pitchFamily="34" charset="-122"/>
                <a:ea typeface="思源黑体 CN Normal" panose="020B0400000000000000" pitchFamily="34" charset="-122"/>
              </a:rPr>
              <a:t>}</a:t>
            </a:r>
          </a:p>
        </p:txBody>
      </p:sp>
    </p:spTree>
    <p:extLst>
      <p:ext uri="{BB962C8B-B14F-4D97-AF65-F5344CB8AC3E}">
        <p14:creationId xmlns:p14="http://schemas.microsoft.com/office/powerpoint/2010/main" val="3951395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54">
            <a:extLst>
              <a:ext uri="{FF2B5EF4-FFF2-40B4-BE49-F238E27FC236}">
                <a16:creationId xmlns:a16="http://schemas.microsoft.com/office/drawing/2014/main" id="{044444B1-221E-F7EB-38EA-D09D7E16685B}"/>
              </a:ext>
            </a:extLst>
          </p:cNvPr>
          <p:cNvSpPr/>
          <p:nvPr/>
        </p:nvSpPr>
        <p:spPr>
          <a:xfrm>
            <a:off x="5697415" y="3784435"/>
            <a:ext cx="2218408" cy="4616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27E2D42C-C1F8-655A-7BD7-ECCF91E6A733}"/>
              </a:ext>
            </a:extLst>
          </p:cNvPr>
          <p:cNvSpPr>
            <a:spLocks noGrp="1"/>
          </p:cNvSpPr>
          <p:nvPr>
            <p:ph type="title"/>
          </p:nvPr>
        </p:nvSpPr>
        <p:spPr/>
        <p:txBody>
          <a:bodyPr/>
          <a:lstStyle/>
          <a:p>
            <a:r>
              <a:rPr lang="zh-CN" altLang="en-US" dirty="0"/>
              <a:t>闭包</a:t>
            </a:r>
          </a:p>
        </p:txBody>
      </p:sp>
      <p:sp>
        <p:nvSpPr>
          <p:cNvPr id="8" name="矩形 7">
            <a:extLst>
              <a:ext uri="{FF2B5EF4-FFF2-40B4-BE49-F238E27FC236}">
                <a16:creationId xmlns:a16="http://schemas.microsoft.com/office/drawing/2014/main" id="{4C99BCEB-5F85-5AA2-089F-D14788A0D0EA}"/>
              </a:ext>
            </a:extLst>
          </p:cNvPr>
          <p:cNvSpPr/>
          <p:nvPr/>
        </p:nvSpPr>
        <p:spPr>
          <a:xfrm>
            <a:off x="5736729" y="3189874"/>
            <a:ext cx="914400" cy="36933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Consolas" panose="020B0609020204030204" pitchFamily="49" charset="0"/>
                <a:ea typeface="思源黑体 CN Light" panose="020B0300000000000000" pitchFamily="34" charset="-122"/>
              </a:rPr>
              <a:t>a=3</a:t>
            </a:r>
            <a:endParaRPr lang="zh-CN" altLang="en-US" sz="2400" dirty="0">
              <a:solidFill>
                <a:schemeClr val="tx1"/>
              </a:solidFill>
              <a:latin typeface="Consolas" panose="020B0609020204030204" pitchFamily="49" charset="0"/>
              <a:ea typeface="思源黑体 CN Light" panose="020B0300000000000000" pitchFamily="34" charset="-122"/>
            </a:endParaRPr>
          </a:p>
        </p:txBody>
      </p:sp>
      <p:pic>
        <p:nvPicPr>
          <p:cNvPr id="12" name="图片 11">
            <a:extLst>
              <a:ext uri="{FF2B5EF4-FFF2-40B4-BE49-F238E27FC236}">
                <a16:creationId xmlns:a16="http://schemas.microsoft.com/office/drawing/2014/main" id="{1693AC48-49AD-7B0C-747D-2501392D77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456779"/>
            <a:ext cx="3671659" cy="5152607"/>
          </a:xfrm>
          <a:prstGeom prst="rect">
            <a:avLst/>
          </a:prstGeom>
        </p:spPr>
      </p:pic>
      <p:sp>
        <p:nvSpPr>
          <p:cNvPr id="13" name="文本框 12">
            <a:extLst>
              <a:ext uri="{FF2B5EF4-FFF2-40B4-BE49-F238E27FC236}">
                <a16:creationId xmlns:a16="http://schemas.microsoft.com/office/drawing/2014/main" id="{A272E6E2-EE23-8785-E3E2-03211C2C191C}"/>
              </a:ext>
            </a:extLst>
          </p:cNvPr>
          <p:cNvSpPr txBox="1"/>
          <p:nvPr/>
        </p:nvSpPr>
        <p:spPr>
          <a:xfrm>
            <a:off x="4783013" y="2555134"/>
            <a:ext cx="662361" cy="369332"/>
          </a:xfrm>
          <a:prstGeom prst="rect">
            <a:avLst/>
          </a:prstGeom>
          <a:noFill/>
        </p:spPr>
        <p:txBody>
          <a:bodyPr wrap="none" rtlCol="0">
            <a:spAutoFit/>
          </a:bodyPr>
          <a:lstStyle/>
          <a:p>
            <a:r>
              <a:rPr lang="en-US" altLang="zh-CN" dirty="0">
                <a:latin typeface="思源黑体 CN Normal" panose="020B0400000000000000" pitchFamily="34" charset="-122"/>
                <a:ea typeface="思源黑体 CN Normal" panose="020B0400000000000000" pitchFamily="34" charset="-122"/>
              </a:rPr>
              <a:t>14</a:t>
            </a:r>
            <a:r>
              <a:rPr lang="zh-CN" altLang="en-US" dirty="0">
                <a:latin typeface="思源黑体 CN Normal" panose="020B0400000000000000" pitchFamily="34" charset="-122"/>
                <a:ea typeface="思源黑体 CN Normal" panose="020B0400000000000000" pitchFamily="34" charset="-122"/>
              </a:rPr>
              <a:t>行</a:t>
            </a:r>
          </a:p>
        </p:txBody>
      </p:sp>
      <p:sp>
        <p:nvSpPr>
          <p:cNvPr id="14" name="文本框 13">
            <a:extLst>
              <a:ext uri="{FF2B5EF4-FFF2-40B4-BE49-F238E27FC236}">
                <a16:creationId xmlns:a16="http://schemas.microsoft.com/office/drawing/2014/main" id="{81380739-20A4-665E-F68A-EEAD53580196}"/>
              </a:ext>
            </a:extLst>
          </p:cNvPr>
          <p:cNvSpPr txBox="1"/>
          <p:nvPr/>
        </p:nvSpPr>
        <p:spPr>
          <a:xfrm>
            <a:off x="4844728" y="3192768"/>
            <a:ext cx="538930" cy="369332"/>
          </a:xfrm>
          <a:prstGeom prst="rect">
            <a:avLst/>
          </a:prstGeom>
          <a:noFill/>
        </p:spPr>
        <p:txBody>
          <a:bodyPr wrap="none" rtlCol="0">
            <a:spAutoFit/>
          </a:bodyPr>
          <a:lstStyle/>
          <a:p>
            <a:r>
              <a:rPr lang="en-US" altLang="zh-CN" dirty="0">
                <a:latin typeface="思源黑体 CN Normal" panose="020B0400000000000000" pitchFamily="34" charset="-122"/>
                <a:ea typeface="思源黑体 CN Normal" panose="020B0400000000000000" pitchFamily="34" charset="-122"/>
              </a:rPr>
              <a:t>6</a:t>
            </a:r>
            <a:r>
              <a:rPr lang="zh-CN" altLang="en-US" dirty="0">
                <a:latin typeface="思源黑体 CN Normal" panose="020B0400000000000000" pitchFamily="34" charset="-122"/>
                <a:ea typeface="思源黑体 CN Normal" panose="020B0400000000000000" pitchFamily="34" charset="-122"/>
              </a:rPr>
              <a:t>行</a:t>
            </a:r>
          </a:p>
        </p:txBody>
      </p:sp>
      <p:sp>
        <p:nvSpPr>
          <p:cNvPr id="15" name="文本框 14">
            <a:extLst>
              <a:ext uri="{FF2B5EF4-FFF2-40B4-BE49-F238E27FC236}">
                <a16:creationId xmlns:a16="http://schemas.microsoft.com/office/drawing/2014/main" id="{52DF77C8-0094-9C03-E7A8-EE48924B8746}"/>
              </a:ext>
            </a:extLst>
          </p:cNvPr>
          <p:cNvSpPr txBox="1"/>
          <p:nvPr/>
        </p:nvSpPr>
        <p:spPr>
          <a:xfrm>
            <a:off x="4844728" y="3830402"/>
            <a:ext cx="538930" cy="369332"/>
          </a:xfrm>
          <a:prstGeom prst="rect">
            <a:avLst/>
          </a:prstGeom>
          <a:noFill/>
        </p:spPr>
        <p:txBody>
          <a:bodyPr wrap="none" rtlCol="0">
            <a:spAutoFit/>
          </a:bodyPr>
          <a:lstStyle/>
          <a:p>
            <a:r>
              <a:rPr lang="en-US" altLang="zh-CN" dirty="0">
                <a:latin typeface="思源黑体 CN Normal" panose="020B0400000000000000" pitchFamily="34" charset="-122"/>
                <a:ea typeface="思源黑体 CN Normal" panose="020B0400000000000000" pitchFamily="34" charset="-122"/>
              </a:rPr>
              <a:t>7</a:t>
            </a:r>
            <a:r>
              <a:rPr lang="zh-CN" altLang="en-US" dirty="0">
                <a:latin typeface="思源黑体 CN Normal" panose="020B0400000000000000" pitchFamily="34" charset="-122"/>
                <a:ea typeface="思源黑体 CN Normal" panose="020B0400000000000000" pitchFamily="34" charset="-122"/>
              </a:rPr>
              <a:t>行</a:t>
            </a:r>
          </a:p>
        </p:txBody>
      </p:sp>
      <p:sp>
        <p:nvSpPr>
          <p:cNvPr id="16" name="文本框 15">
            <a:extLst>
              <a:ext uri="{FF2B5EF4-FFF2-40B4-BE49-F238E27FC236}">
                <a16:creationId xmlns:a16="http://schemas.microsoft.com/office/drawing/2014/main" id="{9BD1A127-B919-6DA3-01D0-BAB2D7DC4FD3}"/>
              </a:ext>
            </a:extLst>
          </p:cNvPr>
          <p:cNvSpPr txBox="1"/>
          <p:nvPr/>
        </p:nvSpPr>
        <p:spPr>
          <a:xfrm>
            <a:off x="5761759" y="3784435"/>
            <a:ext cx="864339" cy="461665"/>
          </a:xfrm>
          <a:prstGeom prst="rect">
            <a:avLst/>
          </a:prstGeom>
          <a:noFill/>
        </p:spPr>
        <p:txBody>
          <a:bodyPr wrap="none" rtlCol="0">
            <a:spAutoFit/>
          </a:bodyPr>
          <a:lstStyle/>
          <a:p>
            <a:r>
              <a:rPr lang="en-US" altLang="zh-CN" sz="2400" dirty="0" err="1">
                <a:latin typeface="Consolas" panose="020B0609020204030204" pitchFamily="49" charset="0"/>
                <a:ea typeface="思源黑体 CN Light" panose="020B0300000000000000" pitchFamily="34" charset="-122"/>
              </a:rPr>
              <a:t>af</a:t>
            </a:r>
            <a:r>
              <a:rPr lang="en-US" altLang="zh-CN" sz="2400" dirty="0">
                <a:latin typeface="Consolas" panose="020B0609020204030204" pitchFamily="49" charset="0"/>
                <a:ea typeface="思源黑体 CN Light" panose="020B0300000000000000" pitchFamily="34" charset="-122"/>
              </a:rPr>
              <a:t>{}</a:t>
            </a:r>
            <a:endParaRPr lang="zh-CN" altLang="en-US" sz="2400" dirty="0">
              <a:latin typeface="Consolas" panose="020B0609020204030204" pitchFamily="49" charset="0"/>
              <a:ea typeface="思源黑体 CN Light" panose="020B0300000000000000" pitchFamily="34" charset="-122"/>
            </a:endParaRPr>
          </a:p>
        </p:txBody>
      </p:sp>
      <p:sp>
        <p:nvSpPr>
          <p:cNvPr id="18" name="文本框 17">
            <a:extLst>
              <a:ext uri="{FF2B5EF4-FFF2-40B4-BE49-F238E27FC236}">
                <a16:creationId xmlns:a16="http://schemas.microsoft.com/office/drawing/2014/main" id="{63441455-4555-8E6F-763A-A2F928A54CF6}"/>
              </a:ext>
            </a:extLst>
          </p:cNvPr>
          <p:cNvSpPr txBox="1"/>
          <p:nvPr/>
        </p:nvSpPr>
        <p:spPr>
          <a:xfrm>
            <a:off x="4783013" y="4468036"/>
            <a:ext cx="662361" cy="369332"/>
          </a:xfrm>
          <a:prstGeom prst="rect">
            <a:avLst/>
          </a:prstGeom>
          <a:noFill/>
        </p:spPr>
        <p:txBody>
          <a:bodyPr wrap="none" rtlCol="0">
            <a:spAutoFit/>
          </a:bodyPr>
          <a:lstStyle/>
          <a:p>
            <a:r>
              <a:rPr lang="en-US" altLang="zh-CN" dirty="0">
                <a:latin typeface="思源黑体 CN Normal" panose="020B0400000000000000" pitchFamily="34" charset="-122"/>
                <a:ea typeface="思源黑体 CN Normal" panose="020B0400000000000000" pitchFamily="34" charset="-122"/>
              </a:rPr>
              <a:t>15</a:t>
            </a:r>
            <a:r>
              <a:rPr lang="zh-CN" altLang="en-US" dirty="0">
                <a:latin typeface="思源黑体 CN Normal" panose="020B0400000000000000" pitchFamily="34" charset="-122"/>
                <a:ea typeface="思源黑体 CN Normal" panose="020B0400000000000000" pitchFamily="34" charset="-122"/>
              </a:rPr>
              <a:t>行</a:t>
            </a:r>
          </a:p>
        </p:txBody>
      </p:sp>
      <p:sp>
        <p:nvSpPr>
          <p:cNvPr id="20" name="文本框 19">
            <a:extLst>
              <a:ext uri="{FF2B5EF4-FFF2-40B4-BE49-F238E27FC236}">
                <a16:creationId xmlns:a16="http://schemas.microsoft.com/office/drawing/2014/main" id="{45A2E1C6-AD8A-1F2D-C3EF-6F0DE1E11026}"/>
              </a:ext>
            </a:extLst>
          </p:cNvPr>
          <p:cNvSpPr txBox="1"/>
          <p:nvPr/>
        </p:nvSpPr>
        <p:spPr>
          <a:xfrm>
            <a:off x="4783013" y="5105668"/>
            <a:ext cx="662361" cy="369332"/>
          </a:xfrm>
          <a:prstGeom prst="rect">
            <a:avLst/>
          </a:prstGeom>
          <a:noFill/>
        </p:spPr>
        <p:txBody>
          <a:bodyPr wrap="none" rtlCol="0">
            <a:spAutoFit/>
          </a:bodyPr>
          <a:lstStyle/>
          <a:p>
            <a:r>
              <a:rPr lang="en-US" altLang="zh-CN" dirty="0">
                <a:latin typeface="思源黑体 CN Normal" panose="020B0400000000000000" pitchFamily="34" charset="-122"/>
                <a:ea typeface="思源黑体 CN Normal" panose="020B0400000000000000" pitchFamily="34" charset="-122"/>
              </a:rPr>
              <a:t>16</a:t>
            </a:r>
            <a:r>
              <a:rPr lang="zh-CN" altLang="en-US" dirty="0">
                <a:latin typeface="思源黑体 CN Normal" panose="020B0400000000000000" pitchFamily="34" charset="-122"/>
                <a:ea typeface="思源黑体 CN Normal" panose="020B0400000000000000" pitchFamily="34" charset="-122"/>
              </a:rPr>
              <a:t>行</a:t>
            </a:r>
          </a:p>
        </p:txBody>
      </p:sp>
      <p:sp>
        <p:nvSpPr>
          <p:cNvPr id="22" name="文本框 21">
            <a:extLst>
              <a:ext uri="{FF2B5EF4-FFF2-40B4-BE49-F238E27FC236}">
                <a16:creationId xmlns:a16="http://schemas.microsoft.com/office/drawing/2014/main" id="{452A612D-04C5-3BFE-2B60-6FC4B94033B0}"/>
              </a:ext>
            </a:extLst>
          </p:cNvPr>
          <p:cNvSpPr txBox="1"/>
          <p:nvPr/>
        </p:nvSpPr>
        <p:spPr>
          <a:xfrm>
            <a:off x="5761759" y="4421869"/>
            <a:ext cx="864339" cy="461665"/>
          </a:xfrm>
          <a:prstGeom prst="rect">
            <a:avLst/>
          </a:prstGeom>
          <a:noFill/>
        </p:spPr>
        <p:txBody>
          <a:bodyPr wrap="none" rtlCol="0">
            <a:spAutoFit/>
          </a:bodyPr>
          <a:lstStyle/>
          <a:p>
            <a:r>
              <a:rPr lang="en-US" altLang="zh-CN" sz="2400" dirty="0" err="1">
                <a:latin typeface="Consolas" panose="020B0609020204030204" pitchFamily="49" charset="0"/>
                <a:ea typeface="思源黑体 CN Light" panose="020B0300000000000000" pitchFamily="34" charset="-122"/>
              </a:rPr>
              <a:t>af</a:t>
            </a:r>
            <a:r>
              <a:rPr lang="en-US" altLang="zh-CN" sz="2400" dirty="0">
                <a:latin typeface="Consolas" panose="020B0609020204030204" pitchFamily="49" charset="0"/>
                <a:ea typeface="思源黑体 CN Light" panose="020B0300000000000000" pitchFamily="34" charset="-122"/>
              </a:rPr>
              <a:t>()</a:t>
            </a:r>
            <a:endParaRPr lang="zh-CN" altLang="en-US" sz="2400" dirty="0">
              <a:latin typeface="Consolas" panose="020B0609020204030204" pitchFamily="49" charset="0"/>
              <a:ea typeface="思源黑体 CN Light" panose="020B0300000000000000" pitchFamily="34" charset="-122"/>
            </a:endParaRPr>
          </a:p>
        </p:txBody>
      </p:sp>
      <p:sp>
        <p:nvSpPr>
          <p:cNvPr id="23" name="文本框 22">
            <a:extLst>
              <a:ext uri="{FF2B5EF4-FFF2-40B4-BE49-F238E27FC236}">
                <a16:creationId xmlns:a16="http://schemas.microsoft.com/office/drawing/2014/main" id="{64A6567A-E1C3-2A85-70B6-B359FBA09AB0}"/>
              </a:ext>
            </a:extLst>
          </p:cNvPr>
          <p:cNvSpPr txBox="1"/>
          <p:nvPr/>
        </p:nvSpPr>
        <p:spPr>
          <a:xfrm>
            <a:off x="5761759" y="5078814"/>
            <a:ext cx="864339" cy="461665"/>
          </a:xfrm>
          <a:prstGeom prst="rect">
            <a:avLst/>
          </a:prstGeom>
          <a:noFill/>
        </p:spPr>
        <p:txBody>
          <a:bodyPr wrap="none" rtlCol="0">
            <a:spAutoFit/>
          </a:bodyPr>
          <a:lstStyle/>
          <a:p>
            <a:r>
              <a:rPr lang="en-US" altLang="zh-CN" sz="2400" dirty="0" err="1">
                <a:latin typeface="Consolas" panose="020B0609020204030204" pitchFamily="49" charset="0"/>
                <a:ea typeface="思源黑体 CN Light" panose="020B0300000000000000" pitchFamily="34" charset="-122"/>
              </a:rPr>
              <a:t>af</a:t>
            </a:r>
            <a:r>
              <a:rPr lang="en-US" altLang="zh-CN" sz="2400" dirty="0">
                <a:latin typeface="Consolas" panose="020B0609020204030204" pitchFamily="49" charset="0"/>
                <a:ea typeface="思源黑体 CN Light" panose="020B0300000000000000" pitchFamily="34" charset="-122"/>
              </a:rPr>
              <a:t>()</a:t>
            </a:r>
            <a:endParaRPr lang="zh-CN" altLang="en-US" sz="2400" dirty="0">
              <a:latin typeface="Consolas" panose="020B0609020204030204" pitchFamily="49" charset="0"/>
              <a:ea typeface="思源黑体 CN Light" panose="020B0300000000000000" pitchFamily="34" charset="-122"/>
            </a:endParaRPr>
          </a:p>
        </p:txBody>
      </p:sp>
      <p:sp>
        <p:nvSpPr>
          <p:cNvPr id="24" name="矩形 23">
            <a:extLst>
              <a:ext uri="{FF2B5EF4-FFF2-40B4-BE49-F238E27FC236}">
                <a16:creationId xmlns:a16="http://schemas.microsoft.com/office/drawing/2014/main" id="{77613F4E-F12E-1DC0-61E8-5E0A5A2A35F4}"/>
              </a:ext>
            </a:extLst>
          </p:cNvPr>
          <p:cNvSpPr/>
          <p:nvPr/>
        </p:nvSpPr>
        <p:spPr>
          <a:xfrm>
            <a:off x="6911105" y="3830402"/>
            <a:ext cx="914400" cy="36933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Consolas" panose="020B0609020204030204" pitchFamily="49" charset="0"/>
                <a:ea typeface="思源黑体 CN Light" panose="020B0300000000000000" pitchFamily="34" charset="-122"/>
              </a:rPr>
              <a:t>a=3</a:t>
            </a:r>
            <a:endParaRPr lang="zh-CN" altLang="en-US" sz="2400" dirty="0">
              <a:solidFill>
                <a:schemeClr val="tx1"/>
              </a:solidFill>
              <a:latin typeface="Consolas" panose="020B0609020204030204" pitchFamily="49" charset="0"/>
              <a:ea typeface="思源黑体 CN Light" panose="020B0300000000000000" pitchFamily="34" charset="-122"/>
            </a:endParaRPr>
          </a:p>
        </p:txBody>
      </p:sp>
      <p:sp>
        <p:nvSpPr>
          <p:cNvPr id="25" name="矩形 24">
            <a:extLst>
              <a:ext uri="{FF2B5EF4-FFF2-40B4-BE49-F238E27FC236}">
                <a16:creationId xmlns:a16="http://schemas.microsoft.com/office/drawing/2014/main" id="{6DAD87FC-9190-9D02-8DD9-E337B2A07567}"/>
              </a:ext>
            </a:extLst>
          </p:cNvPr>
          <p:cNvSpPr/>
          <p:nvPr/>
        </p:nvSpPr>
        <p:spPr>
          <a:xfrm>
            <a:off x="6912491" y="4468035"/>
            <a:ext cx="914400" cy="36933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Consolas" panose="020B0609020204030204" pitchFamily="49" charset="0"/>
                <a:ea typeface="思源黑体 CN Light" panose="020B0300000000000000" pitchFamily="34" charset="-122"/>
              </a:rPr>
              <a:t>a=4</a:t>
            </a:r>
            <a:endParaRPr lang="zh-CN" altLang="en-US" sz="2400" dirty="0">
              <a:solidFill>
                <a:schemeClr val="tx1"/>
              </a:solidFill>
              <a:latin typeface="Consolas" panose="020B0609020204030204" pitchFamily="49" charset="0"/>
              <a:ea typeface="思源黑体 CN Light" panose="020B0300000000000000" pitchFamily="34" charset="-122"/>
            </a:endParaRPr>
          </a:p>
        </p:txBody>
      </p:sp>
      <p:sp>
        <p:nvSpPr>
          <p:cNvPr id="26" name="矩形 25">
            <a:extLst>
              <a:ext uri="{FF2B5EF4-FFF2-40B4-BE49-F238E27FC236}">
                <a16:creationId xmlns:a16="http://schemas.microsoft.com/office/drawing/2014/main" id="{EF665E2E-32BE-B8A9-9C61-1A2F5A4850F5}"/>
              </a:ext>
            </a:extLst>
          </p:cNvPr>
          <p:cNvSpPr/>
          <p:nvPr/>
        </p:nvSpPr>
        <p:spPr>
          <a:xfrm>
            <a:off x="6911105" y="5124980"/>
            <a:ext cx="914400" cy="36933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Consolas" panose="020B0609020204030204" pitchFamily="49" charset="0"/>
                <a:ea typeface="思源黑体 CN Light" panose="020B0300000000000000" pitchFamily="34" charset="-122"/>
              </a:rPr>
              <a:t>a=5</a:t>
            </a:r>
            <a:endParaRPr lang="zh-CN" altLang="en-US" sz="2400" dirty="0">
              <a:solidFill>
                <a:schemeClr val="tx1"/>
              </a:solidFill>
              <a:latin typeface="Consolas" panose="020B0609020204030204" pitchFamily="49" charset="0"/>
              <a:ea typeface="思源黑体 CN Light" panose="020B0300000000000000" pitchFamily="34" charset="-122"/>
            </a:endParaRPr>
          </a:p>
        </p:txBody>
      </p:sp>
      <p:cxnSp>
        <p:nvCxnSpPr>
          <p:cNvPr id="28" name="连接符: 肘形 27">
            <a:extLst>
              <a:ext uri="{FF2B5EF4-FFF2-40B4-BE49-F238E27FC236}">
                <a16:creationId xmlns:a16="http://schemas.microsoft.com/office/drawing/2014/main" id="{83EFDCAF-645E-CBAB-AC8B-9665B6307A06}"/>
              </a:ext>
            </a:extLst>
          </p:cNvPr>
          <p:cNvCxnSpPr>
            <a:endCxn id="24" idx="0"/>
          </p:cNvCxnSpPr>
          <p:nvPr/>
        </p:nvCxnSpPr>
        <p:spPr>
          <a:xfrm>
            <a:off x="6711117" y="3380384"/>
            <a:ext cx="657188" cy="450018"/>
          </a:xfrm>
          <a:prstGeom prst="bentConnector2">
            <a:avLst/>
          </a:prstGeom>
          <a:ln>
            <a:prstDash val="dash"/>
            <a:tailEnd type="triangle"/>
          </a:ln>
        </p:spPr>
        <p:style>
          <a:lnRef idx="3">
            <a:schemeClr val="dk1"/>
          </a:lnRef>
          <a:fillRef idx="0">
            <a:schemeClr val="dk1"/>
          </a:fillRef>
          <a:effectRef idx="2">
            <a:schemeClr val="dk1"/>
          </a:effectRef>
          <a:fontRef idx="minor">
            <a:schemeClr val="tx1"/>
          </a:fontRef>
        </p:style>
      </p:cxnSp>
      <p:sp>
        <p:nvSpPr>
          <p:cNvPr id="42" name="矩形 41">
            <a:extLst>
              <a:ext uri="{FF2B5EF4-FFF2-40B4-BE49-F238E27FC236}">
                <a16:creationId xmlns:a16="http://schemas.microsoft.com/office/drawing/2014/main" id="{F4D5736B-9EBA-0AAA-4985-E792B0BFCDF3}"/>
              </a:ext>
            </a:extLst>
          </p:cNvPr>
          <p:cNvSpPr/>
          <p:nvPr/>
        </p:nvSpPr>
        <p:spPr>
          <a:xfrm>
            <a:off x="9265024" y="3189874"/>
            <a:ext cx="914400" cy="369332"/>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Consolas" panose="020B0609020204030204" pitchFamily="49" charset="0"/>
                <a:ea typeface="思源黑体 CN Light" panose="020B0300000000000000" pitchFamily="34" charset="-122"/>
              </a:rPr>
              <a:t>a=3</a:t>
            </a:r>
            <a:endParaRPr lang="zh-CN" altLang="en-US" sz="2400" dirty="0">
              <a:solidFill>
                <a:schemeClr val="tx1"/>
              </a:solidFill>
              <a:latin typeface="Consolas" panose="020B0609020204030204" pitchFamily="49" charset="0"/>
              <a:ea typeface="思源黑体 CN Light" panose="020B0300000000000000" pitchFamily="34" charset="-122"/>
            </a:endParaRPr>
          </a:p>
        </p:txBody>
      </p:sp>
      <p:sp>
        <p:nvSpPr>
          <p:cNvPr id="43" name="文本框 42">
            <a:extLst>
              <a:ext uri="{FF2B5EF4-FFF2-40B4-BE49-F238E27FC236}">
                <a16:creationId xmlns:a16="http://schemas.microsoft.com/office/drawing/2014/main" id="{5DD2FA3A-2411-9AF2-0EEC-C25CF0D2BB1C}"/>
              </a:ext>
            </a:extLst>
          </p:cNvPr>
          <p:cNvSpPr txBox="1"/>
          <p:nvPr/>
        </p:nvSpPr>
        <p:spPr>
          <a:xfrm>
            <a:off x="8311308" y="2555134"/>
            <a:ext cx="668773" cy="369332"/>
          </a:xfrm>
          <a:prstGeom prst="rect">
            <a:avLst/>
          </a:prstGeom>
          <a:noFill/>
        </p:spPr>
        <p:txBody>
          <a:bodyPr wrap="none" rtlCol="0">
            <a:spAutoFit/>
          </a:bodyPr>
          <a:lstStyle/>
          <a:p>
            <a:r>
              <a:rPr lang="en-US" altLang="zh-CN" dirty="0">
                <a:latin typeface="思源黑体 CN Normal" panose="020B0400000000000000" pitchFamily="34" charset="-122"/>
                <a:ea typeface="思源黑体 CN Normal" panose="020B0400000000000000" pitchFamily="34" charset="-122"/>
              </a:rPr>
              <a:t>18</a:t>
            </a:r>
            <a:r>
              <a:rPr lang="zh-CN" altLang="en-US" dirty="0">
                <a:latin typeface="思源黑体 CN Normal" panose="020B0400000000000000" pitchFamily="34" charset="-122"/>
                <a:ea typeface="思源黑体 CN Normal" panose="020B0400000000000000" pitchFamily="34" charset="-122"/>
              </a:rPr>
              <a:t>行</a:t>
            </a:r>
          </a:p>
        </p:txBody>
      </p:sp>
      <p:sp>
        <p:nvSpPr>
          <p:cNvPr id="44" name="文本框 43">
            <a:extLst>
              <a:ext uri="{FF2B5EF4-FFF2-40B4-BE49-F238E27FC236}">
                <a16:creationId xmlns:a16="http://schemas.microsoft.com/office/drawing/2014/main" id="{27DA46AC-DF14-71DE-119E-941DDDEF626A}"/>
              </a:ext>
            </a:extLst>
          </p:cNvPr>
          <p:cNvSpPr txBox="1"/>
          <p:nvPr/>
        </p:nvSpPr>
        <p:spPr>
          <a:xfrm>
            <a:off x="8373023" y="3192768"/>
            <a:ext cx="538930" cy="369332"/>
          </a:xfrm>
          <a:prstGeom prst="rect">
            <a:avLst/>
          </a:prstGeom>
          <a:noFill/>
        </p:spPr>
        <p:txBody>
          <a:bodyPr wrap="none" rtlCol="0">
            <a:spAutoFit/>
          </a:bodyPr>
          <a:lstStyle/>
          <a:p>
            <a:r>
              <a:rPr lang="en-US" altLang="zh-CN" dirty="0">
                <a:latin typeface="思源黑体 CN Normal" panose="020B0400000000000000" pitchFamily="34" charset="-122"/>
                <a:ea typeface="思源黑体 CN Normal" panose="020B0400000000000000" pitchFamily="34" charset="-122"/>
              </a:rPr>
              <a:t>6</a:t>
            </a:r>
            <a:r>
              <a:rPr lang="zh-CN" altLang="en-US" dirty="0">
                <a:latin typeface="思源黑体 CN Normal" panose="020B0400000000000000" pitchFamily="34" charset="-122"/>
                <a:ea typeface="思源黑体 CN Normal" panose="020B0400000000000000" pitchFamily="34" charset="-122"/>
              </a:rPr>
              <a:t>行</a:t>
            </a:r>
          </a:p>
        </p:txBody>
      </p:sp>
      <p:sp>
        <p:nvSpPr>
          <p:cNvPr id="45" name="文本框 44">
            <a:extLst>
              <a:ext uri="{FF2B5EF4-FFF2-40B4-BE49-F238E27FC236}">
                <a16:creationId xmlns:a16="http://schemas.microsoft.com/office/drawing/2014/main" id="{93460806-A962-41BB-EBC1-BC5B9C2B1F8D}"/>
              </a:ext>
            </a:extLst>
          </p:cNvPr>
          <p:cNvSpPr txBox="1"/>
          <p:nvPr/>
        </p:nvSpPr>
        <p:spPr>
          <a:xfrm>
            <a:off x="8373023" y="3830402"/>
            <a:ext cx="538930" cy="369332"/>
          </a:xfrm>
          <a:prstGeom prst="rect">
            <a:avLst/>
          </a:prstGeom>
          <a:noFill/>
        </p:spPr>
        <p:txBody>
          <a:bodyPr wrap="none" rtlCol="0">
            <a:spAutoFit/>
          </a:bodyPr>
          <a:lstStyle/>
          <a:p>
            <a:r>
              <a:rPr lang="en-US" altLang="zh-CN" dirty="0">
                <a:latin typeface="思源黑体 CN Normal" panose="020B0400000000000000" pitchFamily="34" charset="-122"/>
                <a:ea typeface="思源黑体 CN Normal" panose="020B0400000000000000" pitchFamily="34" charset="-122"/>
              </a:rPr>
              <a:t>7</a:t>
            </a:r>
            <a:r>
              <a:rPr lang="zh-CN" altLang="en-US" dirty="0">
                <a:latin typeface="思源黑体 CN Normal" panose="020B0400000000000000" pitchFamily="34" charset="-122"/>
                <a:ea typeface="思源黑体 CN Normal" panose="020B0400000000000000" pitchFamily="34" charset="-122"/>
              </a:rPr>
              <a:t>行</a:t>
            </a:r>
          </a:p>
        </p:txBody>
      </p:sp>
      <p:sp>
        <p:nvSpPr>
          <p:cNvPr id="46" name="文本框 45">
            <a:extLst>
              <a:ext uri="{FF2B5EF4-FFF2-40B4-BE49-F238E27FC236}">
                <a16:creationId xmlns:a16="http://schemas.microsoft.com/office/drawing/2014/main" id="{F9FF8620-E494-E15E-56B3-628FA64CD6E1}"/>
              </a:ext>
            </a:extLst>
          </p:cNvPr>
          <p:cNvSpPr txBox="1"/>
          <p:nvPr/>
        </p:nvSpPr>
        <p:spPr>
          <a:xfrm>
            <a:off x="9290054" y="3784435"/>
            <a:ext cx="864339" cy="461665"/>
          </a:xfrm>
          <a:prstGeom prst="rect">
            <a:avLst/>
          </a:prstGeom>
          <a:noFill/>
        </p:spPr>
        <p:txBody>
          <a:bodyPr wrap="none" rtlCol="0">
            <a:spAutoFit/>
          </a:bodyPr>
          <a:lstStyle/>
          <a:p>
            <a:r>
              <a:rPr lang="en-US" altLang="zh-CN" sz="2400" dirty="0">
                <a:latin typeface="Consolas" panose="020B0609020204030204" pitchFamily="49" charset="0"/>
                <a:ea typeface="思源黑体 CN Light" panose="020B0300000000000000" pitchFamily="34" charset="-122"/>
              </a:rPr>
              <a:t>bf{}</a:t>
            </a:r>
            <a:endParaRPr lang="zh-CN" altLang="en-US" sz="2400" dirty="0">
              <a:latin typeface="Consolas" panose="020B0609020204030204" pitchFamily="49" charset="0"/>
              <a:ea typeface="思源黑体 CN Light" panose="020B0300000000000000" pitchFamily="34" charset="-122"/>
            </a:endParaRPr>
          </a:p>
        </p:txBody>
      </p:sp>
      <p:sp>
        <p:nvSpPr>
          <p:cNvPr id="47" name="文本框 46">
            <a:extLst>
              <a:ext uri="{FF2B5EF4-FFF2-40B4-BE49-F238E27FC236}">
                <a16:creationId xmlns:a16="http://schemas.microsoft.com/office/drawing/2014/main" id="{77C575F3-F294-2873-13CB-1849E0F47CA4}"/>
              </a:ext>
            </a:extLst>
          </p:cNvPr>
          <p:cNvSpPr txBox="1"/>
          <p:nvPr/>
        </p:nvSpPr>
        <p:spPr>
          <a:xfrm>
            <a:off x="8311308" y="4468036"/>
            <a:ext cx="668773" cy="369332"/>
          </a:xfrm>
          <a:prstGeom prst="rect">
            <a:avLst/>
          </a:prstGeom>
          <a:noFill/>
        </p:spPr>
        <p:txBody>
          <a:bodyPr wrap="none" rtlCol="0">
            <a:spAutoFit/>
          </a:bodyPr>
          <a:lstStyle/>
          <a:p>
            <a:r>
              <a:rPr lang="en-US" altLang="zh-CN" dirty="0">
                <a:latin typeface="思源黑体 CN Normal" panose="020B0400000000000000" pitchFamily="34" charset="-122"/>
                <a:ea typeface="思源黑体 CN Normal" panose="020B0400000000000000" pitchFamily="34" charset="-122"/>
              </a:rPr>
              <a:t>19</a:t>
            </a:r>
            <a:r>
              <a:rPr lang="zh-CN" altLang="en-US" dirty="0">
                <a:latin typeface="思源黑体 CN Normal" panose="020B0400000000000000" pitchFamily="34" charset="-122"/>
                <a:ea typeface="思源黑体 CN Normal" panose="020B0400000000000000" pitchFamily="34" charset="-122"/>
              </a:rPr>
              <a:t>行</a:t>
            </a:r>
          </a:p>
        </p:txBody>
      </p:sp>
      <p:sp>
        <p:nvSpPr>
          <p:cNvPr id="48" name="文本框 47">
            <a:extLst>
              <a:ext uri="{FF2B5EF4-FFF2-40B4-BE49-F238E27FC236}">
                <a16:creationId xmlns:a16="http://schemas.microsoft.com/office/drawing/2014/main" id="{2E3F1E39-4539-9232-AD8A-54F0AD8B43C9}"/>
              </a:ext>
            </a:extLst>
          </p:cNvPr>
          <p:cNvSpPr txBox="1"/>
          <p:nvPr/>
        </p:nvSpPr>
        <p:spPr>
          <a:xfrm>
            <a:off x="8311308" y="5105668"/>
            <a:ext cx="668773" cy="369332"/>
          </a:xfrm>
          <a:prstGeom prst="rect">
            <a:avLst/>
          </a:prstGeom>
          <a:noFill/>
        </p:spPr>
        <p:txBody>
          <a:bodyPr wrap="none" rtlCol="0">
            <a:spAutoFit/>
          </a:bodyPr>
          <a:lstStyle/>
          <a:p>
            <a:r>
              <a:rPr lang="en-US" altLang="zh-CN" dirty="0">
                <a:latin typeface="思源黑体 CN Normal" panose="020B0400000000000000" pitchFamily="34" charset="-122"/>
                <a:ea typeface="思源黑体 CN Normal" panose="020B0400000000000000" pitchFamily="34" charset="-122"/>
              </a:rPr>
              <a:t>20</a:t>
            </a:r>
            <a:r>
              <a:rPr lang="zh-CN" altLang="en-US" dirty="0">
                <a:latin typeface="思源黑体 CN Normal" panose="020B0400000000000000" pitchFamily="34" charset="-122"/>
                <a:ea typeface="思源黑体 CN Normal" panose="020B0400000000000000" pitchFamily="34" charset="-122"/>
              </a:rPr>
              <a:t>行</a:t>
            </a:r>
          </a:p>
        </p:txBody>
      </p:sp>
      <p:sp>
        <p:nvSpPr>
          <p:cNvPr id="49" name="文本框 48">
            <a:extLst>
              <a:ext uri="{FF2B5EF4-FFF2-40B4-BE49-F238E27FC236}">
                <a16:creationId xmlns:a16="http://schemas.microsoft.com/office/drawing/2014/main" id="{E3BEA5D4-0CD1-84EC-4191-A89F247A514A}"/>
              </a:ext>
            </a:extLst>
          </p:cNvPr>
          <p:cNvSpPr txBox="1"/>
          <p:nvPr/>
        </p:nvSpPr>
        <p:spPr>
          <a:xfrm>
            <a:off x="9290054" y="4421869"/>
            <a:ext cx="864339" cy="461665"/>
          </a:xfrm>
          <a:prstGeom prst="rect">
            <a:avLst/>
          </a:prstGeom>
          <a:noFill/>
        </p:spPr>
        <p:txBody>
          <a:bodyPr wrap="none" rtlCol="0">
            <a:spAutoFit/>
          </a:bodyPr>
          <a:lstStyle/>
          <a:p>
            <a:r>
              <a:rPr lang="en-US" altLang="zh-CN" sz="2400" dirty="0">
                <a:latin typeface="Consolas" panose="020B0609020204030204" pitchFamily="49" charset="0"/>
                <a:ea typeface="思源黑体 CN Light" panose="020B0300000000000000" pitchFamily="34" charset="-122"/>
              </a:rPr>
              <a:t>bf()</a:t>
            </a:r>
            <a:endParaRPr lang="zh-CN" altLang="en-US" sz="2400" dirty="0">
              <a:latin typeface="Consolas" panose="020B0609020204030204" pitchFamily="49" charset="0"/>
              <a:ea typeface="思源黑体 CN Light" panose="020B0300000000000000" pitchFamily="34" charset="-122"/>
            </a:endParaRPr>
          </a:p>
        </p:txBody>
      </p:sp>
      <p:sp>
        <p:nvSpPr>
          <p:cNvPr id="50" name="文本框 49">
            <a:extLst>
              <a:ext uri="{FF2B5EF4-FFF2-40B4-BE49-F238E27FC236}">
                <a16:creationId xmlns:a16="http://schemas.microsoft.com/office/drawing/2014/main" id="{0DEE2446-0E38-7B4D-C5BB-C7AE3F97530B}"/>
              </a:ext>
            </a:extLst>
          </p:cNvPr>
          <p:cNvSpPr txBox="1"/>
          <p:nvPr/>
        </p:nvSpPr>
        <p:spPr>
          <a:xfrm>
            <a:off x="9290054" y="5078814"/>
            <a:ext cx="864339" cy="461665"/>
          </a:xfrm>
          <a:prstGeom prst="rect">
            <a:avLst/>
          </a:prstGeom>
          <a:noFill/>
        </p:spPr>
        <p:txBody>
          <a:bodyPr wrap="none" rtlCol="0">
            <a:spAutoFit/>
          </a:bodyPr>
          <a:lstStyle/>
          <a:p>
            <a:r>
              <a:rPr lang="en-US" altLang="zh-CN" sz="2400" dirty="0">
                <a:latin typeface="Consolas" panose="020B0609020204030204" pitchFamily="49" charset="0"/>
                <a:ea typeface="思源黑体 CN Light" panose="020B0300000000000000" pitchFamily="34" charset="-122"/>
              </a:rPr>
              <a:t>bf()</a:t>
            </a:r>
            <a:endParaRPr lang="zh-CN" altLang="en-US" sz="2400" dirty="0">
              <a:latin typeface="Consolas" panose="020B0609020204030204" pitchFamily="49" charset="0"/>
              <a:ea typeface="思源黑体 CN Light" panose="020B0300000000000000" pitchFamily="34" charset="-122"/>
            </a:endParaRPr>
          </a:p>
        </p:txBody>
      </p:sp>
      <p:sp>
        <p:nvSpPr>
          <p:cNvPr id="51" name="矩形 50">
            <a:extLst>
              <a:ext uri="{FF2B5EF4-FFF2-40B4-BE49-F238E27FC236}">
                <a16:creationId xmlns:a16="http://schemas.microsoft.com/office/drawing/2014/main" id="{8135B4F1-DEB0-910B-889B-EA490D561DFA}"/>
              </a:ext>
            </a:extLst>
          </p:cNvPr>
          <p:cNvSpPr/>
          <p:nvPr/>
        </p:nvSpPr>
        <p:spPr>
          <a:xfrm>
            <a:off x="10439400" y="3830402"/>
            <a:ext cx="914400" cy="369332"/>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Consolas" panose="020B0609020204030204" pitchFamily="49" charset="0"/>
                <a:ea typeface="思源黑体 CN Light" panose="020B0300000000000000" pitchFamily="34" charset="-122"/>
              </a:rPr>
              <a:t>a=3</a:t>
            </a:r>
            <a:endParaRPr lang="zh-CN" altLang="en-US" sz="2400" dirty="0">
              <a:solidFill>
                <a:schemeClr val="tx1"/>
              </a:solidFill>
              <a:latin typeface="Consolas" panose="020B0609020204030204" pitchFamily="49" charset="0"/>
              <a:ea typeface="思源黑体 CN Light" panose="020B0300000000000000" pitchFamily="34" charset="-122"/>
            </a:endParaRPr>
          </a:p>
        </p:txBody>
      </p:sp>
      <p:sp>
        <p:nvSpPr>
          <p:cNvPr id="52" name="矩形 51">
            <a:extLst>
              <a:ext uri="{FF2B5EF4-FFF2-40B4-BE49-F238E27FC236}">
                <a16:creationId xmlns:a16="http://schemas.microsoft.com/office/drawing/2014/main" id="{FB36BFBB-D394-6922-4656-121AFBB80885}"/>
              </a:ext>
            </a:extLst>
          </p:cNvPr>
          <p:cNvSpPr/>
          <p:nvPr/>
        </p:nvSpPr>
        <p:spPr>
          <a:xfrm>
            <a:off x="10440786" y="4468035"/>
            <a:ext cx="914400" cy="369332"/>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Consolas" panose="020B0609020204030204" pitchFamily="49" charset="0"/>
                <a:ea typeface="思源黑体 CN Light" panose="020B0300000000000000" pitchFamily="34" charset="-122"/>
              </a:rPr>
              <a:t>a=4</a:t>
            </a:r>
            <a:endParaRPr lang="zh-CN" altLang="en-US" sz="2400" dirty="0">
              <a:solidFill>
                <a:schemeClr val="tx1"/>
              </a:solidFill>
              <a:latin typeface="Consolas" panose="020B0609020204030204" pitchFamily="49" charset="0"/>
              <a:ea typeface="思源黑体 CN Light" panose="020B0300000000000000" pitchFamily="34" charset="-122"/>
            </a:endParaRPr>
          </a:p>
        </p:txBody>
      </p:sp>
      <p:sp>
        <p:nvSpPr>
          <p:cNvPr id="53" name="矩形 52">
            <a:extLst>
              <a:ext uri="{FF2B5EF4-FFF2-40B4-BE49-F238E27FC236}">
                <a16:creationId xmlns:a16="http://schemas.microsoft.com/office/drawing/2014/main" id="{F3CA9233-531D-E544-04B0-C9A73D0DE129}"/>
              </a:ext>
            </a:extLst>
          </p:cNvPr>
          <p:cNvSpPr/>
          <p:nvPr/>
        </p:nvSpPr>
        <p:spPr>
          <a:xfrm>
            <a:off x="10439400" y="5124980"/>
            <a:ext cx="914400" cy="369332"/>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Consolas" panose="020B0609020204030204" pitchFamily="49" charset="0"/>
                <a:ea typeface="思源黑体 CN Light" panose="020B0300000000000000" pitchFamily="34" charset="-122"/>
              </a:rPr>
              <a:t>a=5</a:t>
            </a:r>
            <a:endParaRPr lang="zh-CN" altLang="en-US" sz="2400" dirty="0">
              <a:solidFill>
                <a:schemeClr val="tx1"/>
              </a:solidFill>
              <a:latin typeface="Consolas" panose="020B0609020204030204" pitchFamily="49" charset="0"/>
              <a:ea typeface="思源黑体 CN Light" panose="020B0300000000000000" pitchFamily="34" charset="-122"/>
            </a:endParaRPr>
          </a:p>
        </p:txBody>
      </p:sp>
      <p:cxnSp>
        <p:nvCxnSpPr>
          <p:cNvPr id="54" name="连接符: 肘形 53">
            <a:extLst>
              <a:ext uri="{FF2B5EF4-FFF2-40B4-BE49-F238E27FC236}">
                <a16:creationId xmlns:a16="http://schemas.microsoft.com/office/drawing/2014/main" id="{74884ED3-35C5-721F-CCA0-A12F4C289475}"/>
              </a:ext>
            </a:extLst>
          </p:cNvPr>
          <p:cNvCxnSpPr>
            <a:endCxn id="51" idx="0"/>
          </p:cNvCxnSpPr>
          <p:nvPr/>
        </p:nvCxnSpPr>
        <p:spPr>
          <a:xfrm>
            <a:off x="10239412" y="3380384"/>
            <a:ext cx="657188" cy="450018"/>
          </a:xfrm>
          <a:prstGeom prst="bentConnector2">
            <a:avLst/>
          </a:prstGeom>
          <a:ln>
            <a:prstDash val="dash"/>
            <a:tailEnd type="triangle"/>
          </a:ln>
        </p:spPr>
        <p:style>
          <a:lnRef idx="3">
            <a:schemeClr val="dk1"/>
          </a:lnRef>
          <a:fillRef idx="0">
            <a:schemeClr val="dk1"/>
          </a:fillRef>
          <a:effectRef idx="2">
            <a:schemeClr val="dk1"/>
          </a:effectRef>
          <a:fontRef idx="minor">
            <a:schemeClr val="tx1"/>
          </a:fontRef>
        </p:style>
      </p:cxnSp>
      <p:sp>
        <p:nvSpPr>
          <p:cNvPr id="3" name="文本框 2">
            <a:extLst>
              <a:ext uri="{FF2B5EF4-FFF2-40B4-BE49-F238E27FC236}">
                <a16:creationId xmlns:a16="http://schemas.microsoft.com/office/drawing/2014/main" id="{2645623C-DB72-F1AB-A323-1D379BDF9768}"/>
              </a:ext>
            </a:extLst>
          </p:cNvPr>
          <p:cNvSpPr txBox="1"/>
          <p:nvPr/>
        </p:nvSpPr>
        <p:spPr>
          <a:xfrm>
            <a:off x="4889971" y="1690688"/>
            <a:ext cx="6083717" cy="400110"/>
          </a:xfrm>
          <a:prstGeom prst="rect">
            <a:avLst/>
          </a:prstGeom>
          <a:noFill/>
        </p:spPr>
        <p:txBody>
          <a:bodyPr wrap="none" rtlCol="0">
            <a:spAutoFit/>
          </a:bodyPr>
          <a:lstStyle/>
          <a:p>
            <a:r>
              <a:rPr lang="zh-CN" altLang="en-US" sz="2000" dirty="0">
                <a:solidFill>
                  <a:srgbClr val="F76212"/>
                </a:solidFill>
                <a:latin typeface="思源黑体 CN Normal" panose="020B0400000000000000" pitchFamily="34" charset="-122"/>
                <a:ea typeface="思源黑体 CN Normal" panose="020B0400000000000000" pitchFamily="34" charset="-122"/>
              </a:rPr>
              <a:t>函数绑定了一个变量，导致变量超出了它的作用域。</a:t>
            </a:r>
          </a:p>
        </p:txBody>
      </p:sp>
    </p:spTree>
    <p:extLst>
      <p:ext uri="{BB962C8B-B14F-4D97-AF65-F5344CB8AC3E}">
        <p14:creationId xmlns:p14="http://schemas.microsoft.com/office/powerpoint/2010/main" val="1129002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up)">
                                      <p:cBhvr>
                                        <p:cTn id="25" dur="500"/>
                                        <p:tgtEl>
                                          <p:spTgt spid="28"/>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55"/>
                                        </p:tgtEl>
                                        <p:attrNameLst>
                                          <p:attrName>style.visibility</p:attrName>
                                        </p:attrNameLst>
                                      </p:cBhvr>
                                      <p:to>
                                        <p:strVal val="visible"/>
                                      </p:to>
                                    </p:set>
                                    <p:animEffect transition="in" filter="circle(in)">
                                      <p:cBhvr>
                                        <p:cTn id="30" dur="2000"/>
                                        <p:tgtEl>
                                          <p:spTgt spid="55"/>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42"/>
                                        </p:tgtEl>
                                        <p:attrNameLst>
                                          <p:attrName>style.visibility</p:attrName>
                                        </p:attrNameLst>
                                      </p:cBhvr>
                                      <p:to>
                                        <p:strVal val="visible"/>
                                      </p:to>
                                    </p:set>
                                    <p:anim calcmode="lin" valueType="num">
                                      <p:cBhvr additive="base">
                                        <p:cTn id="51" dur="500" fill="hold"/>
                                        <p:tgtEl>
                                          <p:spTgt spid="42"/>
                                        </p:tgtEl>
                                        <p:attrNameLst>
                                          <p:attrName>ppt_x</p:attrName>
                                        </p:attrNameLst>
                                      </p:cBhvr>
                                      <p:tavLst>
                                        <p:tav tm="0">
                                          <p:val>
                                            <p:strVal val="#ppt_x"/>
                                          </p:val>
                                        </p:tav>
                                        <p:tav tm="100000">
                                          <p:val>
                                            <p:strVal val="#ppt_x"/>
                                          </p:val>
                                        </p:tav>
                                      </p:tavLst>
                                    </p:anim>
                                    <p:anim calcmode="lin" valueType="num">
                                      <p:cBhvr additive="base">
                                        <p:cTn id="52" dur="500" fill="hold"/>
                                        <p:tgtEl>
                                          <p:spTgt spid="4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anim calcmode="lin" valueType="num">
                                      <p:cBhvr additive="base">
                                        <p:cTn id="55" dur="500" fill="hold"/>
                                        <p:tgtEl>
                                          <p:spTgt spid="43"/>
                                        </p:tgtEl>
                                        <p:attrNameLst>
                                          <p:attrName>ppt_x</p:attrName>
                                        </p:attrNameLst>
                                      </p:cBhvr>
                                      <p:tavLst>
                                        <p:tav tm="0">
                                          <p:val>
                                            <p:strVal val="#ppt_x"/>
                                          </p:val>
                                        </p:tav>
                                        <p:tav tm="100000">
                                          <p:val>
                                            <p:strVal val="#ppt_x"/>
                                          </p:val>
                                        </p:tav>
                                      </p:tavLst>
                                    </p:anim>
                                    <p:anim calcmode="lin" valueType="num">
                                      <p:cBhvr additive="base">
                                        <p:cTn id="56" dur="500" fill="hold"/>
                                        <p:tgtEl>
                                          <p:spTgt spid="43"/>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4"/>
                                        </p:tgtEl>
                                        <p:attrNameLst>
                                          <p:attrName>style.visibility</p:attrName>
                                        </p:attrNameLst>
                                      </p:cBhvr>
                                      <p:to>
                                        <p:strVal val="visible"/>
                                      </p:to>
                                    </p:set>
                                    <p:anim calcmode="lin" valueType="num">
                                      <p:cBhvr additive="base">
                                        <p:cTn id="59" dur="500" fill="hold"/>
                                        <p:tgtEl>
                                          <p:spTgt spid="44"/>
                                        </p:tgtEl>
                                        <p:attrNameLst>
                                          <p:attrName>ppt_x</p:attrName>
                                        </p:attrNameLst>
                                      </p:cBhvr>
                                      <p:tavLst>
                                        <p:tav tm="0">
                                          <p:val>
                                            <p:strVal val="#ppt_x"/>
                                          </p:val>
                                        </p:tav>
                                        <p:tav tm="100000">
                                          <p:val>
                                            <p:strVal val="#ppt_x"/>
                                          </p:val>
                                        </p:tav>
                                      </p:tavLst>
                                    </p:anim>
                                    <p:anim calcmode="lin" valueType="num">
                                      <p:cBhvr additive="base">
                                        <p:cTn id="60" dur="500" fill="hold"/>
                                        <p:tgtEl>
                                          <p:spTgt spid="44"/>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anim calcmode="lin" valueType="num">
                                      <p:cBhvr additive="base">
                                        <p:cTn id="63" dur="500" fill="hold"/>
                                        <p:tgtEl>
                                          <p:spTgt spid="45"/>
                                        </p:tgtEl>
                                        <p:attrNameLst>
                                          <p:attrName>ppt_x</p:attrName>
                                        </p:attrNameLst>
                                      </p:cBhvr>
                                      <p:tavLst>
                                        <p:tav tm="0">
                                          <p:val>
                                            <p:strVal val="#ppt_x"/>
                                          </p:val>
                                        </p:tav>
                                        <p:tav tm="100000">
                                          <p:val>
                                            <p:strVal val="#ppt_x"/>
                                          </p:val>
                                        </p:tav>
                                      </p:tavLst>
                                    </p:anim>
                                    <p:anim calcmode="lin" valueType="num">
                                      <p:cBhvr additive="base">
                                        <p:cTn id="64" dur="500" fill="hold"/>
                                        <p:tgtEl>
                                          <p:spTgt spid="45"/>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46"/>
                                        </p:tgtEl>
                                        <p:attrNameLst>
                                          <p:attrName>style.visibility</p:attrName>
                                        </p:attrNameLst>
                                      </p:cBhvr>
                                      <p:to>
                                        <p:strVal val="visible"/>
                                      </p:to>
                                    </p:set>
                                    <p:anim calcmode="lin" valueType="num">
                                      <p:cBhvr additive="base">
                                        <p:cTn id="67" dur="500" fill="hold"/>
                                        <p:tgtEl>
                                          <p:spTgt spid="46"/>
                                        </p:tgtEl>
                                        <p:attrNameLst>
                                          <p:attrName>ppt_x</p:attrName>
                                        </p:attrNameLst>
                                      </p:cBhvr>
                                      <p:tavLst>
                                        <p:tav tm="0">
                                          <p:val>
                                            <p:strVal val="#ppt_x"/>
                                          </p:val>
                                        </p:tav>
                                        <p:tav tm="100000">
                                          <p:val>
                                            <p:strVal val="#ppt_x"/>
                                          </p:val>
                                        </p:tav>
                                      </p:tavLst>
                                    </p:anim>
                                    <p:anim calcmode="lin" valueType="num">
                                      <p:cBhvr additive="base">
                                        <p:cTn id="68" dur="500" fill="hold"/>
                                        <p:tgtEl>
                                          <p:spTgt spid="46"/>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47"/>
                                        </p:tgtEl>
                                        <p:attrNameLst>
                                          <p:attrName>style.visibility</p:attrName>
                                        </p:attrNameLst>
                                      </p:cBhvr>
                                      <p:to>
                                        <p:strVal val="visible"/>
                                      </p:to>
                                    </p:set>
                                    <p:anim calcmode="lin" valueType="num">
                                      <p:cBhvr additive="base">
                                        <p:cTn id="71" dur="500" fill="hold"/>
                                        <p:tgtEl>
                                          <p:spTgt spid="47"/>
                                        </p:tgtEl>
                                        <p:attrNameLst>
                                          <p:attrName>ppt_x</p:attrName>
                                        </p:attrNameLst>
                                      </p:cBhvr>
                                      <p:tavLst>
                                        <p:tav tm="0">
                                          <p:val>
                                            <p:strVal val="#ppt_x"/>
                                          </p:val>
                                        </p:tav>
                                        <p:tav tm="100000">
                                          <p:val>
                                            <p:strVal val="#ppt_x"/>
                                          </p:val>
                                        </p:tav>
                                      </p:tavLst>
                                    </p:anim>
                                    <p:anim calcmode="lin" valueType="num">
                                      <p:cBhvr additive="base">
                                        <p:cTn id="72" dur="500" fill="hold"/>
                                        <p:tgtEl>
                                          <p:spTgt spid="47"/>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48"/>
                                        </p:tgtEl>
                                        <p:attrNameLst>
                                          <p:attrName>style.visibility</p:attrName>
                                        </p:attrNameLst>
                                      </p:cBhvr>
                                      <p:to>
                                        <p:strVal val="visible"/>
                                      </p:to>
                                    </p:set>
                                    <p:anim calcmode="lin" valueType="num">
                                      <p:cBhvr additive="base">
                                        <p:cTn id="75" dur="500" fill="hold"/>
                                        <p:tgtEl>
                                          <p:spTgt spid="48"/>
                                        </p:tgtEl>
                                        <p:attrNameLst>
                                          <p:attrName>ppt_x</p:attrName>
                                        </p:attrNameLst>
                                      </p:cBhvr>
                                      <p:tavLst>
                                        <p:tav tm="0">
                                          <p:val>
                                            <p:strVal val="#ppt_x"/>
                                          </p:val>
                                        </p:tav>
                                        <p:tav tm="100000">
                                          <p:val>
                                            <p:strVal val="#ppt_x"/>
                                          </p:val>
                                        </p:tav>
                                      </p:tavLst>
                                    </p:anim>
                                    <p:anim calcmode="lin" valueType="num">
                                      <p:cBhvr additive="base">
                                        <p:cTn id="76" dur="500" fill="hold"/>
                                        <p:tgtEl>
                                          <p:spTgt spid="48"/>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49"/>
                                        </p:tgtEl>
                                        <p:attrNameLst>
                                          <p:attrName>style.visibility</p:attrName>
                                        </p:attrNameLst>
                                      </p:cBhvr>
                                      <p:to>
                                        <p:strVal val="visible"/>
                                      </p:to>
                                    </p:set>
                                    <p:anim calcmode="lin" valueType="num">
                                      <p:cBhvr additive="base">
                                        <p:cTn id="79" dur="500" fill="hold"/>
                                        <p:tgtEl>
                                          <p:spTgt spid="49"/>
                                        </p:tgtEl>
                                        <p:attrNameLst>
                                          <p:attrName>ppt_x</p:attrName>
                                        </p:attrNameLst>
                                      </p:cBhvr>
                                      <p:tavLst>
                                        <p:tav tm="0">
                                          <p:val>
                                            <p:strVal val="#ppt_x"/>
                                          </p:val>
                                        </p:tav>
                                        <p:tav tm="100000">
                                          <p:val>
                                            <p:strVal val="#ppt_x"/>
                                          </p:val>
                                        </p:tav>
                                      </p:tavLst>
                                    </p:anim>
                                    <p:anim calcmode="lin" valueType="num">
                                      <p:cBhvr additive="base">
                                        <p:cTn id="80" dur="500" fill="hold"/>
                                        <p:tgtEl>
                                          <p:spTgt spid="49"/>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50"/>
                                        </p:tgtEl>
                                        <p:attrNameLst>
                                          <p:attrName>style.visibility</p:attrName>
                                        </p:attrNameLst>
                                      </p:cBhvr>
                                      <p:to>
                                        <p:strVal val="visible"/>
                                      </p:to>
                                    </p:set>
                                    <p:anim calcmode="lin" valueType="num">
                                      <p:cBhvr additive="base">
                                        <p:cTn id="83" dur="500" fill="hold"/>
                                        <p:tgtEl>
                                          <p:spTgt spid="50"/>
                                        </p:tgtEl>
                                        <p:attrNameLst>
                                          <p:attrName>ppt_x</p:attrName>
                                        </p:attrNameLst>
                                      </p:cBhvr>
                                      <p:tavLst>
                                        <p:tav tm="0">
                                          <p:val>
                                            <p:strVal val="#ppt_x"/>
                                          </p:val>
                                        </p:tav>
                                        <p:tav tm="100000">
                                          <p:val>
                                            <p:strVal val="#ppt_x"/>
                                          </p:val>
                                        </p:tav>
                                      </p:tavLst>
                                    </p:anim>
                                    <p:anim calcmode="lin" valueType="num">
                                      <p:cBhvr additive="base">
                                        <p:cTn id="84" dur="500" fill="hold"/>
                                        <p:tgtEl>
                                          <p:spTgt spid="50"/>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1"/>
                                        </p:tgtEl>
                                        <p:attrNameLst>
                                          <p:attrName>style.visibility</p:attrName>
                                        </p:attrNameLst>
                                      </p:cBhvr>
                                      <p:to>
                                        <p:strVal val="visible"/>
                                      </p:to>
                                    </p:set>
                                    <p:anim calcmode="lin" valueType="num">
                                      <p:cBhvr additive="base">
                                        <p:cTn id="87" dur="500" fill="hold"/>
                                        <p:tgtEl>
                                          <p:spTgt spid="51"/>
                                        </p:tgtEl>
                                        <p:attrNameLst>
                                          <p:attrName>ppt_x</p:attrName>
                                        </p:attrNameLst>
                                      </p:cBhvr>
                                      <p:tavLst>
                                        <p:tav tm="0">
                                          <p:val>
                                            <p:strVal val="#ppt_x"/>
                                          </p:val>
                                        </p:tav>
                                        <p:tav tm="100000">
                                          <p:val>
                                            <p:strVal val="#ppt_x"/>
                                          </p:val>
                                        </p:tav>
                                      </p:tavLst>
                                    </p:anim>
                                    <p:anim calcmode="lin" valueType="num">
                                      <p:cBhvr additive="base">
                                        <p:cTn id="88" dur="500" fill="hold"/>
                                        <p:tgtEl>
                                          <p:spTgt spid="51"/>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52"/>
                                        </p:tgtEl>
                                        <p:attrNameLst>
                                          <p:attrName>style.visibility</p:attrName>
                                        </p:attrNameLst>
                                      </p:cBhvr>
                                      <p:to>
                                        <p:strVal val="visible"/>
                                      </p:to>
                                    </p:set>
                                    <p:anim calcmode="lin" valueType="num">
                                      <p:cBhvr additive="base">
                                        <p:cTn id="91" dur="500" fill="hold"/>
                                        <p:tgtEl>
                                          <p:spTgt spid="52"/>
                                        </p:tgtEl>
                                        <p:attrNameLst>
                                          <p:attrName>ppt_x</p:attrName>
                                        </p:attrNameLst>
                                      </p:cBhvr>
                                      <p:tavLst>
                                        <p:tav tm="0">
                                          <p:val>
                                            <p:strVal val="#ppt_x"/>
                                          </p:val>
                                        </p:tav>
                                        <p:tav tm="100000">
                                          <p:val>
                                            <p:strVal val="#ppt_x"/>
                                          </p:val>
                                        </p:tav>
                                      </p:tavLst>
                                    </p:anim>
                                    <p:anim calcmode="lin" valueType="num">
                                      <p:cBhvr additive="base">
                                        <p:cTn id="92" dur="500" fill="hold"/>
                                        <p:tgtEl>
                                          <p:spTgt spid="52"/>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53"/>
                                        </p:tgtEl>
                                        <p:attrNameLst>
                                          <p:attrName>style.visibility</p:attrName>
                                        </p:attrNameLst>
                                      </p:cBhvr>
                                      <p:to>
                                        <p:strVal val="visible"/>
                                      </p:to>
                                    </p:set>
                                    <p:anim calcmode="lin" valueType="num">
                                      <p:cBhvr additive="base">
                                        <p:cTn id="95" dur="500" fill="hold"/>
                                        <p:tgtEl>
                                          <p:spTgt spid="53"/>
                                        </p:tgtEl>
                                        <p:attrNameLst>
                                          <p:attrName>ppt_x</p:attrName>
                                        </p:attrNameLst>
                                      </p:cBhvr>
                                      <p:tavLst>
                                        <p:tav tm="0">
                                          <p:val>
                                            <p:strVal val="#ppt_x"/>
                                          </p:val>
                                        </p:tav>
                                        <p:tav tm="100000">
                                          <p:val>
                                            <p:strVal val="#ppt_x"/>
                                          </p:val>
                                        </p:tav>
                                      </p:tavLst>
                                    </p:anim>
                                    <p:anim calcmode="lin" valueType="num">
                                      <p:cBhvr additive="base">
                                        <p:cTn id="96" dur="500" fill="hold"/>
                                        <p:tgtEl>
                                          <p:spTgt spid="53"/>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54"/>
                                        </p:tgtEl>
                                        <p:attrNameLst>
                                          <p:attrName>style.visibility</p:attrName>
                                        </p:attrNameLst>
                                      </p:cBhvr>
                                      <p:to>
                                        <p:strVal val="visible"/>
                                      </p:to>
                                    </p:set>
                                    <p:anim calcmode="lin" valueType="num">
                                      <p:cBhvr additive="base">
                                        <p:cTn id="99" dur="500" fill="hold"/>
                                        <p:tgtEl>
                                          <p:spTgt spid="54"/>
                                        </p:tgtEl>
                                        <p:attrNameLst>
                                          <p:attrName>ppt_x</p:attrName>
                                        </p:attrNameLst>
                                      </p:cBhvr>
                                      <p:tavLst>
                                        <p:tav tm="0">
                                          <p:val>
                                            <p:strVal val="#ppt_x"/>
                                          </p:val>
                                        </p:tav>
                                        <p:tav tm="100000">
                                          <p:val>
                                            <p:strVal val="#ppt_x"/>
                                          </p:val>
                                        </p:tav>
                                      </p:tavLst>
                                    </p:anim>
                                    <p:anim calcmode="lin" valueType="num">
                                      <p:cBhvr additive="base">
                                        <p:cTn id="100"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8" grpId="0" animBg="1"/>
      <p:bldP spid="13" grpId="0"/>
      <p:bldP spid="14" grpId="0"/>
      <p:bldP spid="15" grpId="0"/>
      <p:bldP spid="16" grpId="0"/>
      <p:bldP spid="18" grpId="0"/>
      <p:bldP spid="20" grpId="0"/>
      <p:bldP spid="22" grpId="0"/>
      <p:bldP spid="23" grpId="0"/>
      <p:bldP spid="24" grpId="0" animBg="1"/>
      <p:bldP spid="25" grpId="0" animBg="1"/>
      <p:bldP spid="26" grpId="0" animBg="1"/>
      <p:bldP spid="42" grpId="0" animBg="1"/>
      <p:bldP spid="43" grpId="0"/>
      <p:bldP spid="44" grpId="0"/>
      <p:bldP spid="45" grpId="0"/>
      <p:bldP spid="46" grpId="0"/>
      <p:bldP spid="47" grpId="0"/>
      <p:bldP spid="48" grpId="0"/>
      <p:bldP spid="49" grpId="0"/>
      <p:bldP spid="50" grpId="0"/>
      <p:bldP spid="51" grpId="0" animBg="1"/>
      <p:bldP spid="52" grpId="0" animBg="1"/>
      <p:bldP spid="5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04236E-1A4D-F85E-6BA9-7325894DB152}"/>
              </a:ext>
            </a:extLst>
          </p:cNvPr>
          <p:cNvSpPr>
            <a:spLocks noGrp="1"/>
          </p:cNvSpPr>
          <p:nvPr>
            <p:ph type="ctrTitle"/>
          </p:nvPr>
        </p:nvSpPr>
        <p:spPr/>
        <p:txBody>
          <a:bodyPr/>
          <a:lstStyle/>
          <a:p>
            <a:r>
              <a:rPr lang="zh-CN" altLang="en-US" dirty="0"/>
              <a:t>并发编程</a:t>
            </a:r>
          </a:p>
        </p:txBody>
      </p:sp>
    </p:spTree>
    <p:extLst>
      <p:ext uri="{BB962C8B-B14F-4D97-AF65-F5344CB8AC3E}">
        <p14:creationId xmlns:p14="http://schemas.microsoft.com/office/powerpoint/2010/main" val="380988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9777A7-DDA1-E343-B585-CCDF6B8E7941}"/>
              </a:ext>
            </a:extLst>
          </p:cNvPr>
          <p:cNvSpPr>
            <a:spLocks noGrp="1"/>
          </p:cNvSpPr>
          <p:nvPr>
            <p:ph type="title"/>
          </p:nvPr>
        </p:nvSpPr>
        <p:spPr/>
        <p:txBody>
          <a:bodyPr/>
          <a:lstStyle/>
          <a:p>
            <a:r>
              <a:rPr kumimoji="1" lang="zh-CN" altLang="en-US" dirty="0"/>
              <a:t>资源竞争和原子操作</a:t>
            </a:r>
          </a:p>
        </p:txBody>
      </p:sp>
      <p:sp>
        <p:nvSpPr>
          <p:cNvPr id="3" name="内容占位符 2">
            <a:extLst>
              <a:ext uri="{FF2B5EF4-FFF2-40B4-BE49-F238E27FC236}">
                <a16:creationId xmlns:a16="http://schemas.microsoft.com/office/drawing/2014/main" id="{9919DF93-7962-AE45-8CC9-FA35659FF0B7}"/>
              </a:ext>
            </a:extLst>
          </p:cNvPr>
          <p:cNvSpPr>
            <a:spLocks noGrp="1"/>
          </p:cNvSpPr>
          <p:nvPr>
            <p:ph idx="1"/>
          </p:nvPr>
        </p:nvSpPr>
        <p:spPr>
          <a:xfrm>
            <a:off x="838200" y="1825625"/>
            <a:ext cx="10515600" cy="2571206"/>
          </a:xfrm>
        </p:spPr>
        <p:txBody>
          <a:bodyPr>
            <a:noAutofit/>
          </a:bodyPr>
          <a:lstStyle/>
          <a:p>
            <a:r>
              <a:rPr kumimoji="1" lang="zh-CN" altLang="en-US" sz="2000" dirty="0"/>
              <a:t>多协程并发修改同一块内存，产生资源竞争</a:t>
            </a:r>
            <a:endParaRPr kumimoji="1" lang="en-US" altLang="zh-CN" sz="2000" dirty="0"/>
          </a:p>
          <a:p>
            <a:r>
              <a:rPr lang="en-US" altLang="zh-CN" sz="2000" dirty="0"/>
              <a:t>n++</a:t>
            </a:r>
            <a:r>
              <a:rPr kumimoji="1" lang="zh-CN" altLang="en-US" sz="2000" dirty="0"/>
              <a:t>不是原子操作，并发执行时会存在脏写。</a:t>
            </a:r>
            <a:r>
              <a:rPr kumimoji="1" lang="en-US" altLang="zh-CN" sz="2000" dirty="0"/>
              <a:t>n++</a:t>
            </a:r>
            <a:r>
              <a:rPr kumimoji="1" lang="zh-CN" altLang="en-US" sz="2000" dirty="0"/>
              <a:t>分为</a:t>
            </a:r>
            <a:r>
              <a:rPr kumimoji="1" lang="en-US" altLang="zh-CN" sz="2000" dirty="0"/>
              <a:t>3</a:t>
            </a:r>
            <a:r>
              <a:rPr kumimoji="1" lang="zh-CN" altLang="en-US" sz="2000" dirty="0"/>
              <a:t>步：取出</a:t>
            </a:r>
            <a:r>
              <a:rPr kumimoji="1" lang="en-US" altLang="zh-CN" sz="2000" dirty="0"/>
              <a:t>n</a:t>
            </a:r>
            <a:r>
              <a:rPr kumimoji="1" lang="zh-CN" altLang="en-US" sz="2000" dirty="0"/>
              <a:t>，加</a:t>
            </a:r>
            <a:r>
              <a:rPr kumimoji="1" lang="en-US" altLang="zh-CN" sz="2000" dirty="0"/>
              <a:t>1</a:t>
            </a:r>
            <a:r>
              <a:rPr kumimoji="1" lang="zh-CN" altLang="en-US" sz="2000" dirty="0"/>
              <a:t>，结果赋给</a:t>
            </a:r>
            <a:r>
              <a:rPr kumimoji="1" lang="en-US" altLang="zh-CN" sz="2000" dirty="0"/>
              <a:t>n</a:t>
            </a:r>
            <a:r>
              <a:rPr kumimoji="1" lang="zh-CN" altLang="en-US" sz="2000" dirty="0"/>
              <a:t>。测试时需要开</a:t>
            </a:r>
            <a:r>
              <a:rPr kumimoji="1" lang="en-US" altLang="zh-CN" sz="2000" dirty="0"/>
              <a:t>1000</a:t>
            </a:r>
            <a:r>
              <a:rPr kumimoji="1" lang="zh-CN" altLang="en-US" sz="2000" dirty="0"/>
              <a:t>个并发协程才能观察到脏写</a:t>
            </a:r>
            <a:endParaRPr kumimoji="1" lang="en-US" altLang="zh-CN" sz="2000" dirty="0"/>
          </a:p>
          <a:p>
            <a:r>
              <a:rPr kumimoji="1" lang="zh-CN" altLang="en-US" sz="2000" dirty="0"/>
              <a:t>把</a:t>
            </a:r>
            <a:r>
              <a:rPr kumimoji="1" lang="en-US" altLang="zh-CN" sz="2000" dirty="0"/>
              <a:t>n++</a:t>
            </a:r>
            <a:r>
              <a:rPr kumimoji="1" lang="zh-CN" altLang="en-US" sz="2000" dirty="0"/>
              <a:t>封装成原子操作，解除资源竞争，避免脏写</a:t>
            </a:r>
            <a:endParaRPr kumimoji="1" lang="en-US" altLang="zh-CN" sz="2000" dirty="0"/>
          </a:p>
          <a:p>
            <a:pPr lvl="1"/>
            <a:r>
              <a:rPr kumimoji="1" lang="en-US" altLang="zh-CN" sz="2000" dirty="0" err="1"/>
              <a:t>func</a:t>
            </a:r>
            <a:r>
              <a:rPr kumimoji="1" lang="zh-CN" altLang="en-US" sz="2000" dirty="0"/>
              <a:t> </a:t>
            </a:r>
            <a:r>
              <a:rPr lang="en-US" altLang="zh-CN" sz="2000" dirty="0"/>
              <a:t>atomic.AddInt32(</a:t>
            </a:r>
            <a:r>
              <a:rPr lang="en-US" altLang="zh-CN" sz="2000" dirty="0" err="1"/>
              <a:t>addr</a:t>
            </a:r>
            <a:r>
              <a:rPr lang="en-US" altLang="zh-CN" sz="2000" dirty="0"/>
              <a:t> *int32, delta int32) (new int32)</a:t>
            </a:r>
          </a:p>
          <a:p>
            <a:pPr lvl="1"/>
            <a:r>
              <a:rPr lang="en-US" altLang="zh-CN" sz="2000" dirty="0" err="1"/>
              <a:t>func</a:t>
            </a:r>
            <a:r>
              <a:rPr lang="en-US" altLang="zh-CN" sz="2000" dirty="0"/>
              <a:t> atomic.LoadInt32(</a:t>
            </a:r>
            <a:r>
              <a:rPr lang="en-US" altLang="zh-CN" sz="2000" dirty="0" err="1"/>
              <a:t>addr</a:t>
            </a:r>
            <a:r>
              <a:rPr lang="en-US" altLang="zh-CN" sz="2000" dirty="0"/>
              <a:t> *int32) (</a:t>
            </a:r>
            <a:r>
              <a:rPr lang="en-US" altLang="zh-CN" sz="2000" dirty="0" err="1"/>
              <a:t>val</a:t>
            </a:r>
            <a:r>
              <a:rPr lang="en-US" altLang="zh-CN" sz="2000" dirty="0"/>
              <a:t> int32)</a:t>
            </a:r>
            <a:endParaRPr kumimoji="1" lang="zh-CN" altLang="en-US" sz="2000" dirty="0"/>
          </a:p>
        </p:txBody>
      </p:sp>
      <p:graphicFrame>
        <p:nvGraphicFramePr>
          <p:cNvPr id="4" name="表格 4">
            <a:extLst>
              <a:ext uri="{FF2B5EF4-FFF2-40B4-BE49-F238E27FC236}">
                <a16:creationId xmlns:a16="http://schemas.microsoft.com/office/drawing/2014/main" id="{DAAD1CDF-7148-224E-B079-2F60EA6970EF}"/>
              </a:ext>
            </a:extLst>
          </p:cNvPr>
          <p:cNvGraphicFramePr>
            <a:graphicFrameLocks noGrp="1"/>
          </p:cNvGraphicFramePr>
          <p:nvPr/>
        </p:nvGraphicFramePr>
        <p:xfrm>
          <a:off x="2439773" y="5002090"/>
          <a:ext cx="1106616" cy="1188720"/>
        </p:xfrm>
        <a:graphic>
          <a:graphicData uri="http://schemas.openxmlformats.org/drawingml/2006/table">
            <a:tbl>
              <a:tblPr firstRow="1" bandRow="1"/>
              <a:tblGrid>
                <a:gridCol w="1106616">
                  <a:extLst>
                    <a:ext uri="{9D8B030D-6E8A-4147-A177-3AD203B41FA5}">
                      <a16:colId xmlns:a16="http://schemas.microsoft.com/office/drawing/2014/main" val="3416836945"/>
                    </a:ext>
                  </a:extLst>
                </a:gridCol>
              </a:tblGrid>
              <a:tr h="370840">
                <a:tc>
                  <a:txBody>
                    <a:bodyPr/>
                    <a:lstStyle/>
                    <a:p>
                      <a:pPr algn="ctr"/>
                      <a:r>
                        <a:rPr lang="en-US" altLang="zh-CN" sz="2000" dirty="0">
                          <a:solidFill>
                            <a:schemeClr val="tx1"/>
                          </a:solidFill>
                        </a:rPr>
                        <a:t>a=n</a:t>
                      </a:r>
                      <a:endParaRPr lang="zh-CN" altLang="en-US" sz="20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6032508"/>
                  </a:ext>
                </a:extLst>
              </a:tr>
              <a:tr h="370840">
                <a:tc>
                  <a:txBody>
                    <a:bodyPr/>
                    <a:lstStyle/>
                    <a:p>
                      <a:pPr marL="0" algn="ctr" defTabSz="914400" rtl="0" eaLnBrk="1" latinLnBrk="0" hangingPunct="1"/>
                      <a:r>
                        <a:rPr lang="en-US" altLang="zh-CN" sz="2000" kern="1200" dirty="0">
                          <a:solidFill>
                            <a:schemeClr val="tx1"/>
                          </a:solidFill>
                        </a:rPr>
                        <a:t>b=a+1</a:t>
                      </a:r>
                      <a:endParaRPr lang="zh-CN" altLang="en-US" sz="2000" b="0" i="0" kern="1200" dirty="0">
                        <a:solidFill>
                          <a:schemeClr val="tx1"/>
                        </a:solidFill>
                        <a:latin typeface="Source Han Sans SC" panose="020B0500000000000000" pitchFamily="34" charset="-128"/>
                        <a:ea typeface="Source Han Sans SC" panose="020B0500000000000000" pitchFamily="34" charset="-128"/>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9387792"/>
                  </a:ext>
                </a:extLst>
              </a:tr>
              <a:tr h="0">
                <a:tc>
                  <a:txBody>
                    <a:bodyPr/>
                    <a:lstStyle/>
                    <a:p>
                      <a:pPr marL="0" algn="ctr" defTabSz="914400" rtl="0" eaLnBrk="1" latinLnBrk="0" hangingPunct="1"/>
                      <a:r>
                        <a:rPr lang="en-US" altLang="zh-CN" sz="2000" kern="1200" dirty="0">
                          <a:solidFill>
                            <a:schemeClr val="tx1"/>
                          </a:solidFill>
                        </a:rPr>
                        <a:t>n=b</a:t>
                      </a:r>
                      <a:endParaRPr lang="zh-CN" altLang="en-US" sz="2000" b="0" i="0" kern="1200" dirty="0">
                        <a:solidFill>
                          <a:schemeClr val="tx1"/>
                        </a:solidFill>
                        <a:latin typeface="Source Han Sans SC" panose="020B0500000000000000" pitchFamily="34" charset="-128"/>
                        <a:ea typeface="Source Han Sans SC" panose="020B0500000000000000" pitchFamily="34" charset="-128"/>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8680445"/>
                  </a:ext>
                </a:extLst>
              </a:tr>
            </a:tbl>
          </a:graphicData>
        </a:graphic>
      </p:graphicFrame>
      <p:graphicFrame>
        <p:nvGraphicFramePr>
          <p:cNvPr id="5" name="表格 4">
            <a:extLst>
              <a:ext uri="{FF2B5EF4-FFF2-40B4-BE49-F238E27FC236}">
                <a16:creationId xmlns:a16="http://schemas.microsoft.com/office/drawing/2014/main" id="{BEC1546F-5F66-FD46-B18D-18472E1DD4AC}"/>
              </a:ext>
            </a:extLst>
          </p:cNvPr>
          <p:cNvGraphicFramePr>
            <a:graphicFrameLocks noGrp="1"/>
          </p:cNvGraphicFramePr>
          <p:nvPr/>
        </p:nvGraphicFramePr>
        <p:xfrm>
          <a:off x="6311556" y="5002090"/>
          <a:ext cx="1106616" cy="1188720"/>
        </p:xfrm>
        <a:graphic>
          <a:graphicData uri="http://schemas.openxmlformats.org/drawingml/2006/table">
            <a:tbl>
              <a:tblPr firstRow="1" bandRow="1"/>
              <a:tblGrid>
                <a:gridCol w="1106616">
                  <a:extLst>
                    <a:ext uri="{9D8B030D-6E8A-4147-A177-3AD203B41FA5}">
                      <a16:colId xmlns:a16="http://schemas.microsoft.com/office/drawing/2014/main" val="3416836945"/>
                    </a:ext>
                  </a:extLst>
                </a:gridCol>
              </a:tblGrid>
              <a:tr h="370840">
                <a:tc>
                  <a:txBody>
                    <a:bodyPr/>
                    <a:lstStyle/>
                    <a:p>
                      <a:pPr algn="ctr"/>
                      <a:r>
                        <a:rPr lang="en-US" altLang="zh-CN" sz="2000" dirty="0">
                          <a:ln>
                            <a:noFill/>
                          </a:ln>
                          <a:solidFill>
                            <a:schemeClr val="tx1"/>
                          </a:solidFill>
                        </a:rPr>
                        <a:t>a=n</a:t>
                      </a:r>
                      <a:endParaRPr lang="zh-CN" altLang="en-US" sz="2000" b="0" i="0" dirty="0">
                        <a:ln>
                          <a:noFill/>
                        </a:ln>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6032508"/>
                  </a:ext>
                </a:extLst>
              </a:tr>
              <a:tr h="370840">
                <a:tc>
                  <a:txBody>
                    <a:bodyPr/>
                    <a:lstStyle/>
                    <a:p>
                      <a:pPr marL="0" algn="ctr" defTabSz="914400" rtl="0" eaLnBrk="1" latinLnBrk="0" hangingPunct="1"/>
                      <a:r>
                        <a:rPr lang="en-US" altLang="zh-CN" sz="2000" kern="1200" dirty="0">
                          <a:ln>
                            <a:noFill/>
                          </a:ln>
                          <a:solidFill>
                            <a:schemeClr val="tx1"/>
                          </a:solidFill>
                        </a:rPr>
                        <a:t>b=a+1</a:t>
                      </a:r>
                      <a:endParaRPr lang="zh-CN" altLang="en-US" sz="2000" b="0" i="0" kern="1200" dirty="0">
                        <a:ln>
                          <a:noFill/>
                        </a:ln>
                        <a:solidFill>
                          <a:schemeClr val="tx1"/>
                        </a:solidFill>
                        <a:latin typeface="Source Han Sans SC" panose="020B0500000000000000" pitchFamily="34" charset="-128"/>
                        <a:ea typeface="Source Han Sans SC" panose="020B0500000000000000" pitchFamily="34" charset="-128"/>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9387792"/>
                  </a:ext>
                </a:extLst>
              </a:tr>
              <a:tr h="0">
                <a:tc>
                  <a:txBody>
                    <a:bodyPr/>
                    <a:lstStyle/>
                    <a:p>
                      <a:pPr marL="0" algn="ctr" defTabSz="914400" rtl="0" eaLnBrk="1" latinLnBrk="0" hangingPunct="1"/>
                      <a:r>
                        <a:rPr lang="en-US" altLang="zh-CN" sz="2000" kern="1200" dirty="0">
                          <a:ln>
                            <a:noFill/>
                          </a:ln>
                          <a:solidFill>
                            <a:schemeClr val="tx1"/>
                          </a:solidFill>
                        </a:rPr>
                        <a:t>n=b</a:t>
                      </a:r>
                      <a:endParaRPr lang="zh-CN" altLang="en-US" sz="2000" b="0" i="0" kern="1200" dirty="0">
                        <a:ln>
                          <a:noFill/>
                        </a:ln>
                        <a:solidFill>
                          <a:schemeClr val="tx1"/>
                        </a:solidFill>
                        <a:latin typeface="Source Han Sans SC" panose="020B0500000000000000" pitchFamily="34" charset="-128"/>
                        <a:ea typeface="Source Han Sans SC" panose="020B0500000000000000" pitchFamily="34" charset="-128"/>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8680445"/>
                  </a:ext>
                </a:extLst>
              </a:tr>
            </a:tbl>
          </a:graphicData>
        </a:graphic>
      </p:graphicFrame>
      <p:sp>
        <p:nvSpPr>
          <p:cNvPr id="6" name="矩形 5">
            <a:extLst>
              <a:ext uri="{FF2B5EF4-FFF2-40B4-BE49-F238E27FC236}">
                <a16:creationId xmlns:a16="http://schemas.microsoft.com/office/drawing/2014/main" id="{119097FF-6440-C34F-8ECE-7F14F005D65B}"/>
              </a:ext>
            </a:extLst>
          </p:cNvPr>
          <p:cNvSpPr/>
          <p:nvPr/>
        </p:nvSpPr>
        <p:spPr>
          <a:xfrm>
            <a:off x="3786333" y="5002090"/>
            <a:ext cx="570990" cy="369332"/>
          </a:xfrm>
          <a:prstGeom prst="rect">
            <a:avLst/>
          </a:prstGeom>
          <a:ln>
            <a:noFill/>
          </a:ln>
        </p:spPr>
        <p:txBody>
          <a:bodyPr wrap="none">
            <a:spAutoFit/>
          </a:bodyPr>
          <a:lstStyle/>
          <a:p>
            <a:r>
              <a:rPr lang="en-US" altLang="zh-CN" dirty="0">
                <a:latin typeface="思源黑体 CN Normal" panose="020B0400000000000000" pitchFamily="34" charset="-122"/>
                <a:ea typeface="思源黑体 CN Normal" panose="020B0400000000000000" pitchFamily="34" charset="-122"/>
              </a:rPr>
              <a:t>a=0</a:t>
            </a:r>
            <a:endParaRPr lang="zh-CN" altLang="en-US" dirty="0">
              <a:latin typeface="思源黑体 CN Normal" panose="020B0400000000000000" pitchFamily="34" charset="-122"/>
              <a:ea typeface="思源黑体 CN Normal" panose="020B0400000000000000" pitchFamily="34" charset="-122"/>
            </a:endParaRPr>
          </a:p>
        </p:txBody>
      </p:sp>
      <p:sp>
        <p:nvSpPr>
          <p:cNvPr id="7" name="矩形 6">
            <a:extLst>
              <a:ext uri="{FF2B5EF4-FFF2-40B4-BE49-F238E27FC236}">
                <a16:creationId xmlns:a16="http://schemas.microsoft.com/office/drawing/2014/main" id="{57C799C5-1377-AA43-8BEB-593E228F95A3}"/>
              </a:ext>
            </a:extLst>
          </p:cNvPr>
          <p:cNvSpPr/>
          <p:nvPr/>
        </p:nvSpPr>
        <p:spPr>
          <a:xfrm>
            <a:off x="7658117" y="5002090"/>
            <a:ext cx="570990" cy="369332"/>
          </a:xfrm>
          <a:prstGeom prst="rect">
            <a:avLst/>
          </a:prstGeom>
          <a:ln>
            <a:noFill/>
          </a:ln>
        </p:spPr>
        <p:txBody>
          <a:bodyPr wrap="none">
            <a:spAutoFit/>
          </a:bodyPr>
          <a:lstStyle/>
          <a:p>
            <a:r>
              <a:rPr lang="en-US" altLang="zh-CN" dirty="0">
                <a:latin typeface="思源黑体 CN Normal" panose="020B0400000000000000" pitchFamily="34" charset="-122"/>
                <a:ea typeface="思源黑体 CN Normal" panose="020B0400000000000000" pitchFamily="34" charset="-122"/>
              </a:rPr>
              <a:t>a=0</a:t>
            </a:r>
            <a:endParaRPr lang="zh-CN" altLang="en-US" dirty="0">
              <a:latin typeface="思源黑体 CN Normal" panose="020B0400000000000000" pitchFamily="34" charset="-122"/>
              <a:ea typeface="思源黑体 CN Normal" panose="020B0400000000000000" pitchFamily="34" charset="-122"/>
            </a:endParaRPr>
          </a:p>
        </p:txBody>
      </p:sp>
      <p:sp>
        <p:nvSpPr>
          <p:cNvPr id="8" name="矩形 7">
            <a:extLst>
              <a:ext uri="{FF2B5EF4-FFF2-40B4-BE49-F238E27FC236}">
                <a16:creationId xmlns:a16="http://schemas.microsoft.com/office/drawing/2014/main" id="{22E0E52E-113E-7A4A-921E-4382530E333E}"/>
              </a:ext>
            </a:extLst>
          </p:cNvPr>
          <p:cNvSpPr/>
          <p:nvPr/>
        </p:nvSpPr>
        <p:spPr>
          <a:xfrm>
            <a:off x="3786333" y="5405973"/>
            <a:ext cx="583814" cy="369332"/>
          </a:xfrm>
          <a:prstGeom prst="rect">
            <a:avLst/>
          </a:prstGeom>
          <a:ln>
            <a:noFill/>
          </a:ln>
        </p:spPr>
        <p:txBody>
          <a:bodyPr wrap="none">
            <a:spAutoFit/>
          </a:bodyPr>
          <a:lstStyle/>
          <a:p>
            <a:r>
              <a:rPr lang="en-US" altLang="zh-CN" dirty="0">
                <a:latin typeface="思源黑体 CN Normal" panose="020B0400000000000000" pitchFamily="34" charset="-122"/>
                <a:ea typeface="思源黑体 CN Normal" panose="020B0400000000000000" pitchFamily="34" charset="-122"/>
              </a:rPr>
              <a:t>b=1</a:t>
            </a:r>
            <a:endParaRPr lang="zh-CN" altLang="en-US" dirty="0">
              <a:latin typeface="思源黑体 CN Normal" panose="020B0400000000000000" pitchFamily="34" charset="-122"/>
              <a:ea typeface="思源黑体 CN Normal" panose="020B0400000000000000" pitchFamily="34" charset="-122"/>
            </a:endParaRPr>
          </a:p>
        </p:txBody>
      </p:sp>
      <p:sp>
        <p:nvSpPr>
          <p:cNvPr id="9" name="矩形 8">
            <a:extLst>
              <a:ext uri="{FF2B5EF4-FFF2-40B4-BE49-F238E27FC236}">
                <a16:creationId xmlns:a16="http://schemas.microsoft.com/office/drawing/2014/main" id="{F816DE50-7F3C-B04A-AA92-8BFB612190B5}"/>
              </a:ext>
            </a:extLst>
          </p:cNvPr>
          <p:cNvSpPr/>
          <p:nvPr/>
        </p:nvSpPr>
        <p:spPr>
          <a:xfrm>
            <a:off x="3786333" y="5809856"/>
            <a:ext cx="582211" cy="369332"/>
          </a:xfrm>
          <a:prstGeom prst="rect">
            <a:avLst/>
          </a:prstGeom>
          <a:ln>
            <a:noFill/>
          </a:ln>
        </p:spPr>
        <p:txBody>
          <a:bodyPr wrap="none">
            <a:spAutoFit/>
          </a:bodyPr>
          <a:lstStyle/>
          <a:p>
            <a:r>
              <a:rPr lang="en-US" altLang="zh-CN" dirty="0">
                <a:latin typeface="思源黑体 CN Normal" panose="020B0400000000000000" pitchFamily="34" charset="-122"/>
                <a:ea typeface="思源黑体 CN Normal" panose="020B0400000000000000" pitchFamily="34" charset="-122"/>
              </a:rPr>
              <a:t>n=1</a:t>
            </a:r>
            <a:endParaRPr lang="zh-CN" altLang="en-US" dirty="0">
              <a:latin typeface="思源黑体 CN Normal" panose="020B0400000000000000" pitchFamily="34" charset="-122"/>
              <a:ea typeface="思源黑体 CN Normal" panose="020B0400000000000000" pitchFamily="34" charset="-122"/>
            </a:endParaRPr>
          </a:p>
        </p:txBody>
      </p:sp>
      <p:sp>
        <p:nvSpPr>
          <p:cNvPr id="10" name="矩形 9">
            <a:extLst>
              <a:ext uri="{FF2B5EF4-FFF2-40B4-BE49-F238E27FC236}">
                <a16:creationId xmlns:a16="http://schemas.microsoft.com/office/drawing/2014/main" id="{BBF187B0-5191-D14B-B0DA-3491BE123B85}"/>
              </a:ext>
            </a:extLst>
          </p:cNvPr>
          <p:cNvSpPr/>
          <p:nvPr/>
        </p:nvSpPr>
        <p:spPr>
          <a:xfrm>
            <a:off x="7658117" y="5405973"/>
            <a:ext cx="583814" cy="369332"/>
          </a:xfrm>
          <a:prstGeom prst="rect">
            <a:avLst/>
          </a:prstGeom>
          <a:ln>
            <a:noFill/>
          </a:ln>
        </p:spPr>
        <p:txBody>
          <a:bodyPr wrap="none">
            <a:spAutoFit/>
          </a:bodyPr>
          <a:lstStyle/>
          <a:p>
            <a:r>
              <a:rPr lang="en-US" altLang="zh-CN" dirty="0">
                <a:latin typeface="思源黑体 CN Normal" panose="020B0400000000000000" pitchFamily="34" charset="-122"/>
                <a:ea typeface="思源黑体 CN Normal" panose="020B0400000000000000" pitchFamily="34" charset="-122"/>
              </a:rPr>
              <a:t>b=1</a:t>
            </a:r>
            <a:endParaRPr lang="zh-CN" altLang="en-US" dirty="0">
              <a:latin typeface="思源黑体 CN Normal" panose="020B0400000000000000" pitchFamily="34" charset="-122"/>
              <a:ea typeface="思源黑体 CN Normal" panose="020B0400000000000000" pitchFamily="34" charset="-122"/>
            </a:endParaRPr>
          </a:p>
        </p:txBody>
      </p:sp>
      <p:sp>
        <p:nvSpPr>
          <p:cNvPr id="11" name="矩形 10">
            <a:extLst>
              <a:ext uri="{FF2B5EF4-FFF2-40B4-BE49-F238E27FC236}">
                <a16:creationId xmlns:a16="http://schemas.microsoft.com/office/drawing/2014/main" id="{BB1ADCB6-C2C0-7146-A318-EBF72ECBEC95}"/>
              </a:ext>
            </a:extLst>
          </p:cNvPr>
          <p:cNvSpPr/>
          <p:nvPr/>
        </p:nvSpPr>
        <p:spPr>
          <a:xfrm>
            <a:off x="7658117" y="5809856"/>
            <a:ext cx="582211" cy="369332"/>
          </a:xfrm>
          <a:prstGeom prst="rect">
            <a:avLst/>
          </a:prstGeom>
          <a:ln>
            <a:noFill/>
          </a:ln>
        </p:spPr>
        <p:txBody>
          <a:bodyPr wrap="none">
            <a:spAutoFit/>
          </a:bodyPr>
          <a:lstStyle/>
          <a:p>
            <a:r>
              <a:rPr lang="en-US" altLang="zh-CN" dirty="0">
                <a:latin typeface="思源黑体 CN Normal" panose="020B0400000000000000" pitchFamily="34" charset="-122"/>
                <a:ea typeface="思源黑体 CN Normal" panose="020B0400000000000000" pitchFamily="34" charset="-122"/>
              </a:rPr>
              <a:t>n=1</a:t>
            </a:r>
            <a:endParaRPr lang="zh-CN" altLang="en-US" dirty="0">
              <a:latin typeface="思源黑体 CN Normal" panose="020B0400000000000000" pitchFamily="34" charset="-122"/>
              <a:ea typeface="思源黑体 CN Normal" panose="020B0400000000000000" pitchFamily="34" charset="-122"/>
            </a:endParaRPr>
          </a:p>
        </p:txBody>
      </p:sp>
      <p:sp>
        <p:nvSpPr>
          <p:cNvPr id="12" name="矩形 11">
            <a:extLst>
              <a:ext uri="{FF2B5EF4-FFF2-40B4-BE49-F238E27FC236}">
                <a16:creationId xmlns:a16="http://schemas.microsoft.com/office/drawing/2014/main" id="{906907B0-FA3B-2341-83E7-10AD7A57A03F}"/>
              </a:ext>
            </a:extLst>
          </p:cNvPr>
          <p:cNvSpPr/>
          <p:nvPr/>
        </p:nvSpPr>
        <p:spPr>
          <a:xfrm>
            <a:off x="3303669" y="4453012"/>
            <a:ext cx="774571" cy="369332"/>
          </a:xfrm>
          <a:prstGeom prst="rect">
            <a:avLst/>
          </a:prstGeom>
        </p:spPr>
        <p:txBody>
          <a:bodyPr wrap="none">
            <a:spAutoFit/>
          </a:bodyPr>
          <a:lstStyle/>
          <a:p>
            <a:r>
              <a:rPr lang="zh-CN" altLang="en-US" dirty="0">
                <a:latin typeface="思源黑体 CN Normal" panose="020B0400000000000000" pitchFamily="34" charset="-122"/>
                <a:ea typeface="思源黑体 CN Normal" panose="020B0400000000000000" pitchFamily="34" charset="-122"/>
              </a:rPr>
              <a:t>协程</a:t>
            </a:r>
            <a:r>
              <a:rPr lang="en-US" altLang="zh-CN" dirty="0">
                <a:latin typeface="思源黑体 CN Normal" panose="020B0400000000000000" pitchFamily="34" charset="-122"/>
                <a:ea typeface="思源黑体 CN Normal" panose="020B0400000000000000" pitchFamily="34" charset="-122"/>
              </a:rPr>
              <a:t>1</a:t>
            </a:r>
            <a:endParaRPr lang="zh-CN" altLang="en-US" dirty="0">
              <a:latin typeface="思源黑体 CN Normal" panose="020B0400000000000000" pitchFamily="34" charset="-122"/>
              <a:ea typeface="思源黑体 CN Normal" panose="020B0400000000000000" pitchFamily="34" charset="-122"/>
            </a:endParaRPr>
          </a:p>
        </p:txBody>
      </p:sp>
      <p:sp>
        <p:nvSpPr>
          <p:cNvPr id="13" name="矩形 12">
            <a:extLst>
              <a:ext uri="{FF2B5EF4-FFF2-40B4-BE49-F238E27FC236}">
                <a16:creationId xmlns:a16="http://schemas.microsoft.com/office/drawing/2014/main" id="{3952C107-E8C0-4E40-A35F-E43A877BD3F9}"/>
              </a:ext>
            </a:extLst>
          </p:cNvPr>
          <p:cNvSpPr/>
          <p:nvPr/>
        </p:nvSpPr>
        <p:spPr>
          <a:xfrm>
            <a:off x="7163607" y="4433451"/>
            <a:ext cx="774571" cy="369332"/>
          </a:xfrm>
          <a:prstGeom prst="rect">
            <a:avLst/>
          </a:prstGeom>
        </p:spPr>
        <p:txBody>
          <a:bodyPr wrap="none">
            <a:spAutoFit/>
          </a:bodyPr>
          <a:lstStyle/>
          <a:p>
            <a:r>
              <a:rPr lang="zh-CN" altLang="en-US" dirty="0">
                <a:latin typeface="思源黑体 CN Normal" panose="020B0400000000000000" pitchFamily="34" charset="-122"/>
                <a:ea typeface="思源黑体 CN Normal" panose="020B0400000000000000" pitchFamily="34" charset="-122"/>
              </a:rPr>
              <a:t>协程</a:t>
            </a:r>
            <a:r>
              <a:rPr lang="en-US" altLang="zh-CN" dirty="0">
                <a:latin typeface="思源黑体 CN Normal" panose="020B0400000000000000" pitchFamily="34" charset="-122"/>
                <a:ea typeface="思源黑体 CN Normal" panose="020B0400000000000000" pitchFamily="34" charset="-122"/>
              </a:rPr>
              <a:t>2</a:t>
            </a:r>
            <a:endParaRPr lang="zh-CN" altLang="en-US" dirty="0">
              <a:latin typeface="思源黑体 CN Normal" panose="020B0400000000000000" pitchFamily="34" charset="-122"/>
              <a:ea typeface="思源黑体 CN Normal" panose="020B0400000000000000" pitchFamily="34" charset="-122"/>
            </a:endParaRPr>
          </a:p>
        </p:txBody>
      </p:sp>
    </p:spTree>
    <p:extLst>
      <p:ext uri="{BB962C8B-B14F-4D97-AF65-F5344CB8AC3E}">
        <p14:creationId xmlns:p14="http://schemas.microsoft.com/office/powerpoint/2010/main" val="2799198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62ECBB-7E4D-2AC9-A437-6B6E7FB43364}"/>
              </a:ext>
            </a:extLst>
          </p:cNvPr>
          <p:cNvSpPr>
            <a:spLocks noGrp="1"/>
          </p:cNvSpPr>
          <p:nvPr>
            <p:ph type="ctrTitle"/>
          </p:nvPr>
        </p:nvSpPr>
        <p:spPr/>
        <p:txBody>
          <a:bodyPr/>
          <a:lstStyle/>
          <a:p>
            <a:r>
              <a:rPr lang="zh-CN" altLang="en-US" dirty="0"/>
              <a:t>基础语法</a:t>
            </a:r>
          </a:p>
        </p:txBody>
      </p:sp>
    </p:spTree>
    <p:extLst>
      <p:ext uri="{BB962C8B-B14F-4D97-AF65-F5344CB8AC3E}">
        <p14:creationId xmlns:p14="http://schemas.microsoft.com/office/powerpoint/2010/main" val="4037817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C45FD58-D13F-7C9D-849D-49AAC42CB671}"/>
              </a:ext>
            </a:extLst>
          </p:cNvPr>
          <p:cNvSpPr/>
          <p:nvPr/>
        </p:nvSpPr>
        <p:spPr>
          <a:xfrm>
            <a:off x="7420511" y="1245306"/>
            <a:ext cx="1915288" cy="583856"/>
          </a:xfrm>
          <a:prstGeom prst="rect">
            <a:avLst/>
          </a:prstGeom>
          <a:solidFill>
            <a:schemeClr val="tx1">
              <a:lumMod val="50000"/>
              <a:lumOff val="5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r"/>
            <a:r>
              <a:rPr kumimoji="1" lang="en-US" altLang="zh-CN" sz="1400" dirty="0" err="1">
                <a:solidFill>
                  <a:schemeClr val="tx1"/>
                </a:solidFill>
                <a:latin typeface="思源黑体 CN" panose="020B0500000000000000" pitchFamily="34" charset="-122"/>
                <a:ea typeface="思源黑体 CN" panose="020B0500000000000000" pitchFamily="34" charset="-122"/>
              </a:rPr>
              <a:t>syscall</a:t>
            </a:r>
            <a:endParaRPr kumimoji="1" lang="zh-CN" altLang="en-US" sz="1400" dirty="0">
              <a:solidFill>
                <a:schemeClr val="tx1"/>
              </a:solidFill>
              <a:latin typeface="思源黑体 CN" panose="020B0500000000000000" pitchFamily="34" charset="-122"/>
              <a:ea typeface="思源黑体 CN" panose="020B0500000000000000" pitchFamily="34" charset="-122"/>
            </a:endParaRPr>
          </a:p>
        </p:txBody>
      </p:sp>
      <p:sp>
        <p:nvSpPr>
          <p:cNvPr id="3" name="三角形 75">
            <a:extLst>
              <a:ext uri="{FF2B5EF4-FFF2-40B4-BE49-F238E27FC236}">
                <a16:creationId xmlns:a16="http://schemas.microsoft.com/office/drawing/2014/main" id="{67C533DD-B7A4-FC4F-1BEA-77C71FE6D21B}"/>
              </a:ext>
            </a:extLst>
          </p:cNvPr>
          <p:cNvSpPr/>
          <p:nvPr/>
        </p:nvSpPr>
        <p:spPr>
          <a:xfrm>
            <a:off x="3009143" y="1257662"/>
            <a:ext cx="889687" cy="531342"/>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solidFill>
                  <a:schemeClr val="tx1"/>
                </a:solidFill>
                <a:latin typeface="思源黑体 CN" panose="020B0500000000000000" pitchFamily="34" charset="-122"/>
                <a:ea typeface="思源黑体 CN" panose="020B0500000000000000" pitchFamily="34" charset="-122"/>
              </a:rPr>
              <a:t>M0</a:t>
            </a:r>
            <a:endParaRPr kumimoji="1" lang="zh-CN" altLang="en-US" sz="1400" dirty="0">
              <a:solidFill>
                <a:schemeClr val="tx1"/>
              </a:solidFill>
              <a:latin typeface="思源黑体 CN" panose="020B0500000000000000" pitchFamily="34" charset="-122"/>
              <a:ea typeface="思源黑体 CN" panose="020B0500000000000000" pitchFamily="34" charset="-122"/>
            </a:endParaRPr>
          </a:p>
        </p:txBody>
      </p:sp>
      <p:sp>
        <p:nvSpPr>
          <p:cNvPr id="4" name="矩形 3">
            <a:extLst>
              <a:ext uri="{FF2B5EF4-FFF2-40B4-BE49-F238E27FC236}">
                <a16:creationId xmlns:a16="http://schemas.microsoft.com/office/drawing/2014/main" id="{B8F7E37E-8E78-9A81-70BB-9FBF5E07BABF}"/>
              </a:ext>
            </a:extLst>
          </p:cNvPr>
          <p:cNvSpPr/>
          <p:nvPr/>
        </p:nvSpPr>
        <p:spPr>
          <a:xfrm>
            <a:off x="3188315" y="2141171"/>
            <a:ext cx="531342" cy="463379"/>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solidFill>
                  <a:schemeClr val="tx1"/>
                </a:solidFill>
                <a:latin typeface="思源黑体 CN" panose="020B0500000000000000" pitchFamily="34" charset="-122"/>
                <a:ea typeface="思源黑体 CN" panose="020B0500000000000000" pitchFamily="34" charset="-122"/>
              </a:rPr>
              <a:t>P0</a:t>
            </a:r>
            <a:endParaRPr kumimoji="1" lang="zh-CN" altLang="en-US" dirty="0">
              <a:solidFill>
                <a:schemeClr val="tx1"/>
              </a:solidFill>
              <a:latin typeface="思源黑体 CN" panose="020B0500000000000000" pitchFamily="34" charset="-122"/>
              <a:ea typeface="思源黑体 CN" panose="020B0500000000000000" pitchFamily="34" charset="-122"/>
            </a:endParaRPr>
          </a:p>
        </p:txBody>
      </p:sp>
      <p:sp>
        <p:nvSpPr>
          <p:cNvPr id="5" name="椭圆 4">
            <a:extLst>
              <a:ext uri="{FF2B5EF4-FFF2-40B4-BE49-F238E27FC236}">
                <a16:creationId xmlns:a16="http://schemas.microsoft.com/office/drawing/2014/main" id="{1C5E49D4-1B1E-C19F-DBA0-7DA6395BF78A}"/>
              </a:ext>
            </a:extLst>
          </p:cNvPr>
          <p:cNvSpPr/>
          <p:nvPr/>
        </p:nvSpPr>
        <p:spPr>
          <a:xfrm>
            <a:off x="3188315" y="2956717"/>
            <a:ext cx="531342" cy="531342"/>
          </a:xfrm>
          <a:prstGeom prst="ellipse">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200" dirty="0">
                <a:solidFill>
                  <a:schemeClr val="tx1"/>
                </a:solidFill>
                <a:latin typeface="思源黑体 CN" panose="020B0500000000000000" pitchFamily="34" charset="-122"/>
                <a:ea typeface="思源黑体 CN" panose="020B0500000000000000" pitchFamily="34" charset="-122"/>
              </a:rPr>
              <a:t>G0</a:t>
            </a:r>
            <a:endParaRPr kumimoji="1" lang="zh-CN" altLang="en-US" sz="1200" dirty="0">
              <a:solidFill>
                <a:schemeClr val="tx1"/>
              </a:solidFill>
              <a:latin typeface="思源黑体 CN" panose="020B0500000000000000" pitchFamily="34" charset="-122"/>
              <a:ea typeface="思源黑体 CN" panose="020B0500000000000000" pitchFamily="34" charset="-122"/>
            </a:endParaRPr>
          </a:p>
        </p:txBody>
      </p:sp>
      <p:sp>
        <p:nvSpPr>
          <p:cNvPr id="6" name="椭圆 5">
            <a:extLst>
              <a:ext uri="{FF2B5EF4-FFF2-40B4-BE49-F238E27FC236}">
                <a16:creationId xmlns:a16="http://schemas.microsoft.com/office/drawing/2014/main" id="{D5F52139-FDF0-2F77-D8A0-4555B6B50643}"/>
              </a:ext>
            </a:extLst>
          </p:cNvPr>
          <p:cNvSpPr/>
          <p:nvPr/>
        </p:nvSpPr>
        <p:spPr>
          <a:xfrm>
            <a:off x="4121253" y="2107190"/>
            <a:ext cx="531342" cy="531342"/>
          </a:xfrm>
          <a:prstGeom prst="ellipse">
            <a:avLst/>
          </a:prstGeom>
          <a:solidFill>
            <a:schemeClr val="tx1">
              <a:lumMod val="50000"/>
              <a:lumOff val="5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200" dirty="0">
                <a:solidFill>
                  <a:schemeClr val="tx1"/>
                </a:solidFill>
                <a:latin typeface="思源黑体 CN" panose="020B0500000000000000" pitchFamily="34" charset="-122"/>
                <a:ea typeface="思源黑体 CN" panose="020B0500000000000000" pitchFamily="34" charset="-122"/>
              </a:rPr>
              <a:t>G1</a:t>
            </a:r>
            <a:endParaRPr kumimoji="1" lang="zh-CN" altLang="en-US" sz="1200" dirty="0">
              <a:solidFill>
                <a:schemeClr val="tx1"/>
              </a:solidFill>
              <a:latin typeface="思源黑体 CN" panose="020B0500000000000000" pitchFamily="34" charset="-122"/>
              <a:ea typeface="思源黑体 CN" panose="020B0500000000000000" pitchFamily="34" charset="-122"/>
            </a:endParaRPr>
          </a:p>
        </p:txBody>
      </p:sp>
      <p:sp>
        <p:nvSpPr>
          <p:cNvPr id="7" name="椭圆 6">
            <a:extLst>
              <a:ext uri="{FF2B5EF4-FFF2-40B4-BE49-F238E27FC236}">
                <a16:creationId xmlns:a16="http://schemas.microsoft.com/office/drawing/2014/main" id="{62F98ADF-984A-42DE-BF9A-D45EE83F6FA5}"/>
              </a:ext>
            </a:extLst>
          </p:cNvPr>
          <p:cNvSpPr/>
          <p:nvPr/>
        </p:nvSpPr>
        <p:spPr>
          <a:xfrm>
            <a:off x="4121253" y="2956718"/>
            <a:ext cx="531342" cy="531342"/>
          </a:xfrm>
          <a:prstGeom prst="ellipse">
            <a:avLst/>
          </a:prstGeom>
          <a:solidFill>
            <a:schemeClr val="tx1">
              <a:lumMod val="50000"/>
              <a:lumOff val="5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200" dirty="0">
                <a:solidFill>
                  <a:schemeClr val="tx1"/>
                </a:solidFill>
                <a:latin typeface="思源黑体 CN" panose="020B0500000000000000" pitchFamily="34" charset="-122"/>
                <a:ea typeface="思源黑体 CN" panose="020B0500000000000000" pitchFamily="34" charset="-122"/>
              </a:rPr>
              <a:t>G2</a:t>
            </a:r>
            <a:endParaRPr kumimoji="1" lang="zh-CN" altLang="en-US" sz="1200" dirty="0">
              <a:solidFill>
                <a:schemeClr val="tx1"/>
              </a:solidFill>
              <a:latin typeface="思源黑体 CN" panose="020B0500000000000000" pitchFamily="34" charset="-122"/>
              <a:ea typeface="思源黑体 CN" panose="020B0500000000000000" pitchFamily="34" charset="-122"/>
            </a:endParaRPr>
          </a:p>
        </p:txBody>
      </p:sp>
      <p:sp>
        <p:nvSpPr>
          <p:cNvPr id="8" name="椭圆 7">
            <a:extLst>
              <a:ext uri="{FF2B5EF4-FFF2-40B4-BE49-F238E27FC236}">
                <a16:creationId xmlns:a16="http://schemas.microsoft.com/office/drawing/2014/main" id="{D8526F97-458D-F22E-8413-74067C6248E0}"/>
              </a:ext>
            </a:extLst>
          </p:cNvPr>
          <p:cNvSpPr/>
          <p:nvPr/>
        </p:nvSpPr>
        <p:spPr>
          <a:xfrm>
            <a:off x="4121253" y="3806246"/>
            <a:ext cx="531342" cy="531342"/>
          </a:xfrm>
          <a:prstGeom prst="ellipse">
            <a:avLst/>
          </a:prstGeom>
          <a:solidFill>
            <a:schemeClr val="tx1">
              <a:lumMod val="50000"/>
              <a:lumOff val="5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solidFill>
                  <a:schemeClr val="tx1"/>
                </a:solidFill>
                <a:latin typeface="思源黑体 CN" panose="020B0500000000000000" pitchFamily="34" charset="-122"/>
                <a:ea typeface="思源黑体 CN" panose="020B0500000000000000" pitchFamily="34" charset="-122"/>
              </a:rPr>
              <a:t>G</a:t>
            </a:r>
            <a:endParaRPr kumimoji="1" lang="zh-CN" altLang="en-US" dirty="0">
              <a:solidFill>
                <a:schemeClr val="tx1"/>
              </a:solidFill>
              <a:latin typeface="思源黑体 CN" panose="020B0500000000000000" pitchFamily="34" charset="-122"/>
              <a:ea typeface="思源黑体 CN" panose="020B0500000000000000" pitchFamily="34" charset="-122"/>
            </a:endParaRPr>
          </a:p>
        </p:txBody>
      </p:sp>
      <p:cxnSp>
        <p:nvCxnSpPr>
          <p:cNvPr id="9" name="直线连接符 81">
            <a:extLst>
              <a:ext uri="{FF2B5EF4-FFF2-40B4-BE49-F238E27FC236}">
                <a16:creationId xmlns:a16="http://schemas.microsoft.com/office/drawing/2014/main" id="{D56D129C-8EF8-035A-79B7-F10EFFF29095}"/>
              </a:ext>
            </a:extLst>
          </p:cNvPr>
          <p:cNvCxnSpPr>
            <a:cxnSpLocks/>
          </p:cNvCxnSpPr>
          <p:nvPr/>
        </p:nvCxnSpPr>
        <p:spPr>
          <a:xfrm flipH="1">
            <a:off x="3429273" y="1789004"/>
            <a:ext cx="1" cy="352167"/>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0" name="直线连接符 82">
            <a:extLst>
              <a:ext uri="{FF2B5EF4-FFF2-40B4-BE49-F238E27FC236}">
                <a16:creationId xmlns:a16="http://schemas.microsoft.com/office/drawing/2014/main" id="{50688531-CFFA-7B13-FB94-7F4B46D193C4}"/>
              </a:ext>
            </a:extLst>
          </p:cNvPr>
          <p:cNvCxnSpPr>
            <a:cxnSpLocks/>
            <a:stCxn id="6" idx="2"/>
            <a:endCxn id="4" idx="3"/>
          </p:cNvCxnSpPr>
          <p:nvPr/>
        </p:nvCxnSpPr>
        <p:spPr>
          <a:xfrm flipH="1">
            <a:off x="3719657" y="2372861"/>
            <a:ext cx="401596" cy="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1" name="直线连接符 83">
            <a:extLst>
              <a:ext uri="{FF2B5EF4-FFF2-40B4-BE49-F238E27FC236}">
                <a16:creationId xmlns:a16="http://schemas.microsoft.com/office/drawing/2014/main" id="{EA3FD640-05A5-542A-3B0B-E5873BDC9FE3}"/>
              </a:ext>
            </a:extLst>
          </p:cNvPr>
          <p:cNvCxnSpPr>
            <a:cxnSpLocks/>
          </p:cNvCxnSpPr>
          <p:nvPr/>
        </p:nvCxnSpPr>
        <p:spPr>
          <a:xfrm>
            <a:off x="3444718" y="2604550"/>
            <a:ext cx="0" cy="352167"/>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2" name="直线连接符 85">
            <a:extLst>
              <a:ext uri="{FF2B5EF4-FFF2-40B4-BE49-F238E27FC236}">
                <a16:creationId xmlns:a16="http://schemas.microsoft.com/office/drawing/2014/main" id="{C63BFA84-7028-8C7D-C52F-B574C02BE363}"/>
              </a:ext>
            </a:extLst>
          </p:cNvPr>
          <p:cNvCxnSpPr>
            <a:cxnSpLocks/>
            <a:stCxn id="6" idx="4"/>
            <a:endCxn id="7" idx="0"/>
          </p:cNvCxnSpPr>
          <p:nvPr/>
        </p:nvCxnSpPr>
        <p:spPr>
          <a:xfrm>
            <a:off x="4386924" y="2638532"/>
            <a:ext cx="0" cy="318186"/>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3" name="直线连接符 88">
            <a:extLst>
              <a:ext uri="{FF2B5EF4-FFF2-40B4-BE49-F238E27FC236}">
                <a16:creationId xmlns:a16="http://schemas.microsoft.com/office/drawing/2014/main" id="{49BD8A7C-9A3C-BF7E-D9B9-D18CE67406CA}"/>
              </a:ext>
            </a:extLst>
          </p:cNvPr>
          <p:cNvCxnSpPr>
            <a:cxnSpLocks/>
            <a:stCxn id="7" idx="4"/>
            <a:endCxn id="8" idx="0"/>
          </p:cNvCxnSpPr>
          <p:nvPr/>
        </p:nvCxnSpPr>
        <p:spPr>
          <a:xfrm>
            <a:off x="4386924" y="3488060"/>
            <a:ext cx="0" cy="318186"/>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
        <p:nvSpPr>
          <p:cNvPr id="14" name="三角形 89">
            <a:extLst>
              <a:ext uri="{FF2B5EF4-FFF2-40B4-BE49-F238E27FC236}">
                <a16:creationId xmlns:a16="http://schemas.microsoft.com/office/drawing/2014/main" id="{30E07974-F824-96B7-FFC9-DE71EFDB975F}"/>
              </a:ext>
            </a:extLst>
          </p:cNvPr>
          <p:cNvSpPr/>
          <p:nvPr/>
        </p:nvSpPr>
        <p:spPr>
          <a:xfrm>
            <a:off x="5332213" y="1257662"/>
            <a:ext cx="889687" cy="531342"/>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solidFill>
                  <a:schemeClr val="tx1"/>
                </a:solidFill>
                <a:latin typeface="思源黑体 CN" panose="020B0500000000000000" pitchFamily="34" charset="-122"/>
                <a:ea typeface="思源黑体 CN" panose="020B0500000000000000" pitchFamily="34" charset="-122"/>
              </a:rPr>
              <a:t>M1</a:t>
            </a:r>
            <a:endParaRPr kumimoji="1" lang="zh-CN" altLang="en-US" sz="1400" dirty="0">
              <a:solidFill>
                <a:schemeClr val="tx1"/>
              </a:solidFill>
              <a:latin typeface="思源黑体 CN" panose="020B0500000000000000" pitchFamily="34" charset="-122"/>
              <a:ea typeface="思源黑体 CN" panose="020B0500000000000000" pitchFamily="34" charset="-122"/>
            </a:endParaRPr>
          </a:p>
        </p:txBody>
      </p:sp>
      <p:sp>
        <p:nvSpPr>
          <p:cNvPr id="15" name="矩形 14">
            <a:extLst>
              <a:ext uri="{FF2B5EF4-FFF2-40B4-BE49-F238E27FC236}">
                <a16:creationId xmlns:a16="http://schemas.microsoft.com/office/drawing/2014/main" id="{FF7BB627-DBFC-01AA-6EA8-0EA481B49D34}"/>
              </a:ext>
            </a:extLst>
          </p:cNvPr>
          <p:cNvSpPr/>
          <p:nvPr/>
        </p:nvSpPr>
        <p:spPr>
          <a:xfrm>
            <a:off x="5511385" y="2141171"/>
            <a:ext cx="531342" cy="463379"/>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solidFill>
                  <a:schemeClr val="tx1"/>
                </a:solidFill>
                <a:latin typeface="思源黑体 CN" panose="020B0500000000000000" pitchFamily="34" charset="-122"/>
                <a:ea typeface="思源黑体 CN" panose="020B0500000000000000" pitchFamily="34" charset="-122"/>
              </a:rPr>
              <a:t>P0</a:t>
            </a:r>
            <a:endParaRPr kumimoji="1" lang="zh-CN" altLang="en-US" dirty="0">
              <a:solidFill>
                <a:schemeClr val="tx1"/>
              </a:solidFill>
              <a:latin typeface="思源黑体 CN" panose="020B0500000000000000" pitchFamily="34" charset="-122"/>
              <a:ea typeface="思源黑体 CN" panose="020B0500000000000000" pitchFamily="34" charset="-122"/>
            </a:endParaRPr>
          </a:p>
        </p:txBody>
      </p:sp>
      <p:sp>
        <p:nvSpPr>
          <p:cNvPr id="16" name="椭圆 15">
            <a:extLst>
              <a:ext uri="{FF2B5EF4-FFF2-40B4-BE49-F238E27FC236}">
                <a16:creationId xmlns:a16="http://schemas.microsoft.com/office/drawing/2014/main" id="{7DA4D241-89D5-3E90-16BD-69929FDC91D8}"/>
              </a:ext>
            </a:extLst>
          </p:cNvPr>
          <p:cNvSpPr/>
          <p:nvPr/>
        </p:nvSpPr>
        <p:spPr>
          <a:xfrm>
            <a:off x="6444323" y="2107190"/>
            <a:ext cx="531342" cy="531342"/>
          </a:xfrm>
          <a:prstGeom prst="ellipse">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200" dirty="0">
                <a:solidFill>
                  <a:schemeClr val="tx1"/>
                </a:solidFill>
                <a:latin typeface="思源黑体 CN" panose="020B0500000000000000" pitchFamily="34" charset="-122"/>
                <a:ea typeface="思源黑体 CN" panose="020B0500000000000000" pitchFamily="34" charset="-122"/>
              </a:rPr>
              <a:t>G1</a:t>
            </a:r>
            <a:endParaRPr kumimoji="1" lang="zh-CN" altLang="en-US" sz="1200" dirty="0">
              <a:solidFill>
                <a:schemeClr val="tx1"/>
              </a:solidFill>
              <a:latin typeface="思源黑体 CN" panose="020B0500000000000000" pitchFamily="34" charset="-122"/>
              <a:ea typeface="思源黑体 CN" panose="020B0500000000000000" pitchFamily="34" charset="-122"/>
            </a:endParaRPr>
          </a:p>
        </p:txBody>
      </p:sp>
      <p:sp>
        <p:nvSpPr>
          <p:cNvPr id="17" name="椭圆 16">
            <a:extLst>
              <a:ext uri="{FF2B5EF4-FFF2-40B4-BE49-F238E27FC236}">
                <a16:creationId xmlns:a16="http://schemas.microsoft.com/office/drawing/2014/main" id="{A87C44A2-8AE8-D39C-363C-BD968ECD56F0}"/>
              </a:ext>
            </a:extLst>
          </p:cNvPr>
          <p:cNvSpPr/>
          <p:nvPr/>
        </p:nvSpPr>
        <p:spPr>
          <a:xfrm>
            <a:off x="6444323" y="2956718"/>
            <a:ext cx="531342" cy="531342"/>
          </a:xfrm>
          <a:prstGeom prst="ellipse">
            <a:avLst/>
          </a:prstGeom>
          <a:solidFill>
            <a:schemeClr val="tx1">
              <a:lumMod val="50000"/>
              <a:lumOff val="5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200" dirty="0">
                <a:solidFill>
                  <a:schemeClr val="tx1"/>
                </a:solidFill>
                <a:latin typeface="思源黑体 CN" panose="020B0500000000000000" pitchFamily="34" charset="-122"/>
                <a:ea typeface="思源黑体 CN" panose="020B0500000000000000" pitchFamily="34" charset="-122"/>
              </a:rPr>
              <a:t>G2</a:t>
            </a:r>
            <a:endParaRPr kumimoji="1" lang="zh-CN" altLang="en-US" sz="1200" dirty="0">
              <a:solidFill>
                <a:schemeClr val="tx1"/>
              </a:solidFill>
              <a:latin typeface="思源黑体 CN" panose="020B0500000000000000" pitchFamily="34" charset="-122"/>
              <a:ea typeface="思源黑体 CN" panose="020B0500000000000000" pitchFamily="34" charset="-122"/>
            </a:endParaRPr>
          </a:p>
        </p:txBody>
      </p:sp>
      <p:sp>
        <p:nvSpPr>
          <p:cNvPr id="18" name="椭圆 17">
            <a:extLst>
              <a:ext uri="{FF2B5EF4-FFF2-40B4-BE49-F238E27FC236}">
                <a16:creationId xmlns:a16="http://schemas.microsoft.com/office/drawing/2014/main" id="{D1442E5D-7686-1406-2EFC-393D33C18451}"/>
              </a:ext>
            </a:extLst>
          </p:cNvPr>
          <p:cNvSpPr/>
          <p:nvPr/>
        </p:nvSpPr>
        <p:spPr>
          <a:xfrm>
            <a:off x="6444323" y="3806246"/>
            <a:ext cx="531342" cy="531342"/>
          </a:xfrm>
          <a:prstGeom prst="ellipse">
            <a:avLst/>
          </a:prstGeom>
          <a:solidFill>
            <a:schemeClr val="tx1">
              <a:lumMod val="50000"/>
              <a:lumOff val="5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solidFill>
                  <a:schemeClr val="tx1"/>
                </a:solidFill>
                <a:latin typeface="思源黑体 CN" panose="020B0500000000000000" pitchFamily="34" charset="-122"/>
                <a:ea typeface="思源黑体 CN" panose="020B0500000000000000" pitchFamily="34" charset="-122"/>
              </a:rPr>
              <a:t>G</a:t>
            </a:r>
            <a:endParaRPr kumimoji="1" lang="zh-CN" altLang="en-US" dirty="0">
              <a:solidFill>
                <a:schemeClr val="tx1"/>
              </a:solidFill>
              <a:latin typeface="思源黑体 CN" panose="020B0500000000000000" pitchFamily="34" charset="-122"/>
              <a:ea typeface="思源黑体 CN" panose="020B0500000000000000" pitchFamily="34" charset="-122"/>
            </a:endParaRPr>
          </a:p>
        </p:txBody>
      </p:sp>
      <p:cxnSp>
        <p:nvCxnSpPr>
          <p:cNvPr id="19" name="直线连接符 95">
            <a:extLst>
              <a:ext uri="{FF2B5EF4-FFF2-40B4-BE49-F238E27FC236}">
                <a16:creationId xmlns:a16="http://schemas.microsoft.com/office/drawing/2014/main" id="{326D1A1A-AE00-3546-C241-17FB0DA9FBDF}"/>
              </a:ext>
            </a:extLst>
          </p:cNvPr>
          <p:cNvCxnSpPr>
            <a:cxnSpLocks/>
          </p:cNvCxnSpPr>
          <p:nvPr/>
        </p:nvCxnSpPr>
        <p:spPr>
          <a:xfrm flipH="1">
            <a:off x="5752343" y="1789004"/>
            <a:ext cx="1" cy="352167"/>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20" name="直线连接符 96">
            <a:extLst>
              <a:ext uri="{FF2B5EF4-FFF2-40B4-BE49-F238E27FC236}">
                <a16:creationId xmlns:a16="http://schemas.microsoft.com/office/drawing/2014/main" id="{8DC54588-EFCF-ACED-100E-CF4DA9CB4E4C}"/>
              </a:ext>
            </a:extLst>
          </p:cNvPr>
          <p:cNvCxnSpPr>
            <a:cxnSpLocks/>
            <a:stCxn id="16" idx="2"/>
            <a:endCxn id="15" idx="3"/>
          </p:cNvCxnSpPr>
          <p:nvPr/>
        </p:nvCxnSpPr>
        <p:spPr>
          <a:xfrm flipH="1">
            <a:off x="6042727" y="2372861"/>
            <a:ext cx="401596" cy="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21" name="直线连接符 98">
            <a:extLst>
              <a:ext uri="{FF2B5EF4-FFF2-40B4-BE49-F238E27FC236}">
                <a16:creationId xmlns:a16="http://schemas.microsoft.com/office/drawing/2014/main" id="{317EAE61-4225-CB54-38CC-051497506724}"/>
              </a:ext>
            </a:extLst>
          </p:cNvPr>
          <p:cNvCxnSpPr>
            <a:cxnSpLocks/>
            <a:stCxn id="16" idx="4"/>
            <a:endCxn id="17" idx="0"/>
          </p:cNvCxnSpPr>
          <p:nvPr/>
        </p:nvCxnSpPr>
        <p:spPr>
          <a:xfrm>
            <a:off x="6709994" y="2638532"/>
            <a:ext cx="0" cy="318186"/>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22" name="直线连接符 99">
            <a:extLst>
              <a:ext uri="{FF2B5EF4-FFF2-40B4-BE49-F238E27FC236}">
                <a16:creationId xmlns:a16="http://schemas.microsoft.com/office/drawing/2014/main" id="{5957F6B1-76A2-EBC3-A791-283AFE998252}"/>
              </a:ext>
            </a:extLst>
          </p:cNvPr>
          <p:cNvCxnSpPr>
            <a:cxnSpLocks/>
            <a:stCxn id="17" idx="4"/>
            <a:endCxn id="18" idx="0"/>
          </p:cNvCxnSpPr>
          <p:nvPr/>
        </p:nvCxnSpPr>
        <p:spPr>
          <a:xfrm>
            <a:off x="6709994" y="3488060"/>
            <a:ext cx="0" cy="318186"/>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
        <p:nvSpPr>
          <p:cNvPr id="23" name="三角形 100">
            <a:extLst>
              <a:ext uri="{FF2B5EF4-FFF2-40B4-BE49-F238E27FC236}">
                <a16:creationId xmlns:a16="http://schemas.microsoft.com/office/drawing/2014/main" id="{4A82025F-D802-0D61-D98E-80EA6011EAD4}"/>
              </a:ext>
            </a:extLst>
          </p:cNvPr>
          <p:cNvSpPr/>
          <p:nvPr/>
        </p:nvSpPr>
        <p:spPr>
          <a:xfrm>
            <a:off x="7624394" y="1257662"/>
            <a:ext cx="889687" cy="531342"/>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solidFill>
                  <a:schemeClr val="tx1"/>
                </a:solidFill>
                <a:latin typeface="思源黑体 CN" panose="020B0500000000000000" pitchFamily="34" charset="-122"/>
                <a:ea typeface="思源黑体 CN" panose="020B0500000000000000" pitchFamily="34" charset="-122"/>
              </a:rPr>
              <a:t>M0</a:t>
            </a:r>
            <a:endParaRPr kumimoji="1" lang="zh-CN" altLang="en-US" sz="1400" dirty="0">
              <a:solidFill>
                <a:schemeClr val="tx1"/>
              </a:solidFill>
              <a:latin typeface="思源黑体 CN" panose="020B0500000000000000" pitchFamily="34" charset="-122"/>
              <a:ea typeface="思源黑体 CN" panose="020B0500000000000000" pitchFamily="34" charset="-122"/>
            </a:endParaRPr>
          </a:p>
        </p:txBody>
      </p:sp>
      <p:sp>
        <p:nvSpPr>
          <p:cNvPr id="24" name="椭圆 23">
            <a:extLst>
              <a:ext uri="{FF2B5EF4-FFF2-40B4-BE49-F238E27FC236}">
                <a16:creationId xmlns:a16="http://schemas.microsoft.com/office/drawing/2014/main" id="{4CCE7621-5A52-A70D-3B58-2A722C96FDBD}"/>
              </a:ext>
            </a:extLst>
          </p:cNvPr>
          <p:cNvSpPr/>
          <p:nvPr/>
        </p:nvSpPr>
        <p:spPr>
          <a:xfrm>
            <a:off x="7803566" y="2141171"/>
            <a:ext cx="531342" cy="531342"/>
          </a:xfrm>
          <a:prstGeom prst="ellipse">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200" dirty="0">
                <a:solidFill>
                  <a:schemeClr val="tx1"/>
                </a:solidFill>
                <a:latin typeface="思源黑体 CN" panose="020B0500000000000000" pitchFamily="34" charset="-122"/>
                <a:ea typeface="思源黑体 CN" panose="020B0500000000000000" pitchFamily="34" charset="-122"/>
              </a:rPr>
              <a:t>G0</a:t>
            </a:r>
            <a:endParaRPr kumimoji="1" lang="zh-CN" altLang="en-US" sz="1200" dirty="0">
              <a:solidFill>
                <a:schemeClr val="tx1"/>
              </a:solidFill>
              <a:latin typeface="思源黑体 CN" panose="020B0500000000000000" pitchFamily="34" charset="-122"/>
              <a:ea typeface="思源黑体 CN" panose="020B0500000000000000" pitchFamily="34" charset="-122"/>
            </a:endParaRPr>
          </a:p>
        </p:txBody>
      </p:sp>
      <p:cxnSp>
        <p:nvCxnSpPr>
          <p:cNvPr id="25" name="直线连接符 102">
            <a:extLst>
              <a:ext uri="{FF2B5EF4-FFF2-40B4-BE49-F238E27FC236}">
                <a16:creationId xmlns:a16="http://schemas.microsoft.com/office/drawing/2014/main" id="{5C4F9622-28A6-FC43-707B-0B83F93E6F6A}"/>
              </a:ext>
            </a:extLst>
          </p:cNvPr>
          <p:cNvCxnSpPr>
            <a:cxnSpLocks/>
            <a:stCxn id="23" idx="3"/>
            <a:endCxn id="24" idx="0"/>
          </p:cNvCxnSpPr>
          <p:nvPr/>
        </p:nvCxnSpPr>
        <p:spPr>
          <a:xfrm flipH="1">
            <a:off x="8069237" y="1789004"/>
            <a:ext cx="1" cy="352167"/>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
        <p:nvSpPr>
          <p:cNvPr id="26" name="椭圆 25">
            <a:extLst>
              <a:ext uri="{FF2B5EF4-FFF2-40B4-BE49-F238E27FC236}">
                <a16:creationId xmlns:a16="http://schemas.microsoft.com/office/drawing/2014/main" id="{2D0B4C75-0188-9E84-BE56-CE23B546584B}"/>
              </a:ext>
            </a:extLst>
          </p:cNvPr>
          <p:cNvSpPr/>
          <p:nvPr/>
        </p:nvSpPr>
        <p:spPr>
          <a:xfrm>
            <a:off x="4386924" y="4970870"/>
            <a:ext cx="531342" cy="531342"/>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solidFill>
                  <a:schemeClr val="tx1"/>
                </a:solidFill>
                <a:latin typeface="思源黑体 CN" panose="020B0500000000000000" pitchFamily="34" charset="-122"/>
                <a:ea typeface="思源黑体 CN" panose="020B0500000000000000" pitchFamily="34" charset="-122"/>
              </a:rPr>
              <a:t>G</a:t>
            </a:r>
            <a:endParaRPr kumimoji="1" lang="zh-CN" altLang="en-US" dirty="0">
              <a:solidFill>
                <a:schemeClr val="tx1"/>
              </a:solidFill>
              <a:latin typeface="思源黑体 CN" panose="020B0500000000000000" pitchFamily="34" charset="-122"/>
              <a:ea typeface="思源黑体 CN" panose="020B0500000000000000" pitchFamily="34" charset="-122"/>
            </a:endParaRPr>
          </a:p>
        </p:txBody>
      </p:sp>
      <p:sp>
        <p:nvSpPr>
          <p:cNvPr id="27" name="椭圆 26">
            <a:extLst>
              <a:ext uri="{FF2B5EF4-FFF2-40B4-BE49-F238E27FC236}">
                <a16:creationId xmlns:a16="http://schemas.microsoft.com/office/drawing/2014/main" id="{A7DB8645-B786-BDEC-4334-B6B2413D63EC}"/>
              </a:ext>
            </a:extLst>
          </p:cNvPr>
          <p:cNvSpPr/>
          <p:nvPr/>
        </p:nvSpPr>
        <p:spPr>
          <a:xfrm>
            <a:off x="5406357" y="4970870"/>
            <a:ext cx="531342" cy="531342"/>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solidFill>
                  <a:schemeClr val="tx1"/>
                </a:solidFill>
                <a:latin typeface="思源黑体 CN" panose="020B0500000000000000" pitchFamily="34" charset="-122"/>
                <a:ea typeface="思源黑体 CN" panose="020B0500000000000000" pitchFamily="34" charset="-122"/>
              </a:rPr>
              <a:t>G</a:t>
            </a:r>
            <a:endParaRPr kumimoji="1" lang="zh-CN" altLang="en-US" dirty="0">
              <a:solidFill>
                <a:schemeClr val="tx1"/>
              </a:solidFill>
              <a:latin typeface="思源黑体 CN" panose="020B0500000000000000" pitchFamily="34" charset="-122"/>
              <a:ea typeface="思源黑体 CN" panose="020B0500000000000000" pitchFamily="34" charset="-122"/>
            </a:endParaRPr>
          </a:p>
        </p:txBody>
      </p:sp>
      <p:sp>
        <p:nvSpPr>
          <p:cNvPr id="28" name="椭圆 27">
            <a:extLst>
              <a:ext uri="{FF2B5EF4-FFF2-40B4-BE49-F238E27FC236}">
                <a16:creationId xmlns:a16="http://schemas.microsoft.com/office/drawing/2014/main" id="{94F3E6FE-A152-7CB3-03B2-EAD653461188}"/>
              </a:ext>
            </a:extLst>
          </p:cNvPr>
          <p:cNvSpPr/>
          <p:nvPr/>
        </p:nvSpPr>
        <p:spPr>
          <a:xfrm>
            <a:off x="6425790" y="4970870"/>
            <a:ext cx="531342" cy="531342"/>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200" dirty="0">
                <a:solidFill>
                  <a:schemeClr val="tx1"/>
                </a:solidFill>
                <a:latin typeface="思源黑体 CN" panose="020B0500000000000000" pitchFamily="34" charset="-122"/>
                <a:ea typeface="思源黑体 CN" panose="020B0500000000000000" pitchFamily="34" charset="-122"/>
              </a:rPr>
              <a:t>G0</a:t>
            </a:r>
            <a:endParaRPr kumimoji="1" lang="zh-CN" altLang="en-US" sz="1200" dirty="0">
              <a:solidFill>
                <a:schemeClr val="tx1"/>
              </a:solidFill>
              <a:latin typeface="思源黑体 CN" panose="020B0500000000000000" pitchFamily="34" charset="-122"/>
              <a:ea typeface="思源黑体 CN" panose="020B0500000000000000" pitchFamily="34" charset="-122"/>
            </a:endParaRPr>
          </a:p>
        </p:txBody>
      </p:sp>
      <p:cxnSp>
        <p:nvCxnSpPr>
          <p:cNvPr id="29" name="直线连接符 106">
            <a:extLst>
              <a:ext uri="{FF2B5EF4-FFF2-40B4-BE49-F238E27FC236}">
                <a16:creationId xmlns:a16="http://schemas.microsoft.com/office/drawing/2014/main" id="{D4D8DEED-9E4F-33E2-6CBB-9B046B66E14F}"/>
              </a:ext>
            </a:extLst>
          </p:cNvPr>
          <p:cNvCxnSpPr>
            <a:cxnSpLocks/>
            <a:stCxn id="26" idx="6"/>
            <a:endCxn id="27" idx="2"/>
          </p:cNvCxnSpPr>
          <p:nvPr/>
        </p:nvCxnSpPr>
        <p:spPr>
          <a:xfrm>
            <a:off x="4918266" y="5236541"/>
            <a:ext cx="488091" cy="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30" name="直线连接符 107">
            <a:extLst>
              <a:ext uri="{FF2B5EF4-FFF2-40B4-BE49-F238E27FC236}">
                <a16:creationId xmlns:a16="http://schemas.microsoft.com/office/drawing/2014/main" id="{49257EF6-147B-46B4-D7F9-D3D523E9251E}"/>
              </a:ext>
            </a:extLst>
          </p:cNvPr>
          <p:cNvCxnSpPr>
            <a:cxnSpLocks/>
            <a:stCxn id="27" idx="6"/>
            <a:endCxn id="28" idx="2"/>
          </p:cNvCxnSpPr>
          <p:nvPr/>
        </p:nvCxnSpPr>
        <p:spPr>
          <a:xfrm>
            <a:off x="5937699" y="5236541"/>
            <a:ext cx="488091" cy="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
        <p:nvSpPr>
          <p:cNvPr id="31" name="文本框 30">
            <a:extLst>
              <a:ext uri="{FF2B5EF4-FFF2-40B4-BE49-F238E27FC236}">
                <a16:creationId xmlns:a16="http://schemas.microsoft.com/office/drawing/2014/main" id="{7255D0B1-7D5F-E2F8-CE4A-494980FA1CFF}"/>
              </a:ext>
            </a:extLst>
          </p:cNvPr>
          <p:cNvSpPr txBox="1"/>
          <p:nvPr/>
        </p:nvSpPr>
        <p:spPr>
          <a:xfrm>
            <a:off x="2978254" y="5051875"/>
            <a:ext cx="1233030" cy="369332"/>
          </a:xfrm>
          <a:prstGeom prst="rect">
            <a:avLst/>
          </a:prstGeom>
          <a:noFill/>
          <a:ln>
            <a:solidFill>
              <a:schemeClr val="tx1"/>
            </a:solidFill>
          </a:ln>
        </p:spPr>
        <p:txBody>
          <a:bodyPr wrap="none" rtlCol="0">
            <a:spAutoFit/>
          </a:bodyPr>
          <a:lstStyle/>
          <a:p>
            <a:r>
              <a:rPr kumimoji="1" lang="en-US" altLang="zh-CN" dirty="0" err="1">
                <a:latin typeface="思源黑体 CN" panose="020B0500000000000000" pitchFamily="34" charset="-122"/>
                <a:ea typeface="思源黑体 CN" panose="020B0500000000000000" pitchFamily="34" charset="-122"/>
              </a:rPr>
              <a:t>runqueue</a:t>
            </a:r>
            <a:endParaRPr kumimoji="1" lang="zh-CN" altLang="en-US" dirty="0">
              <a:latin typeface="思源黑体 CN" panose="020B0500000000000000" pitchFamily="34" charset="-122"/>
              <a:ea typeface="思源黑体 CN" panose="020B0500000000000000" pitchFamily="34" charset="-122"/>
            </a:endParaRPr>
          </a:p>
        </p:txBody>
      </p:sp>
      <p:sp>
        <p:nvSpPr>
          <p:cNvPr id="32" name="三角形 109">
            <a:extLst>
              <a:ext uri="{FF2B5EF4-FFF2-40B4-BE49-F238E27FC236}">
                <a16:creationId xmlns:a16="http://schemas.microsoft.com/office/drawing/2014/main" id="{996AF271-9C1A-1E30-562A-5D7F1A138C8B}"/>
              </a:ext>
            </a:extLst>
          </p:cNvPr>
          <p:cNvSpPr/>
          <p:nvPr/>
        </p:nvSpPr>
        <p:spPr>
          <a:xfrm>
            <a:off x="4272624" y="5869823"/>
            <a:ext cx="889687" cy="531342"/>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solidFill>
                  <a:schemeClr val="tx1"/>
                </a:solidFill>
                <a:latin typeface="思源黑体 CN" panose="020B0500000000000000" pitchFamily="34" charset="-122"/>
                <a:ea typeface="思源黑体 CN" panose="020B0500000000000000" pitchFamily="34" charset="-122"/>
              </a:rPr>
              <a:t>M0</a:t>
            </a:r>
            <a:endParaRPr kumimoji="1" lang="zh-CN" altLang="en-US" sz="1400" dirty="0">
              <a:solidFill>
                <a:schemeClr val="tx1"/>
              </a:solidFill>
              <a:latin typeface="思源黑体 CN" panose="020B0500000000000000" pitchFamily="34" charset="-122"/>
              <a:ea typeface="思源黑体 CN" panose="020B0500000000000000" pitchFamily="34" charset="-122"/>
            </a:endParaRPr>
          </a:p>
        </p:txBody>
      </p:sp>
      <p:sp>
        <p:nvSpPr>
          <p:cNvPr id="33" name="三角形 110">
            <a:extLst>
              <a:ext uri="{FF2B5EF4-FFF2-40B4-BE49-F238E27FC236}">
                <a16:creationId xmlns:a16="http://schemas.microsoft.com/office/drawing/2014/main" id="{C32CDC1F-239C-00B7-D6CE-50AF6651A1B0}"/>
              </a:ext>
            </a:extLst>
          </p:cNvPr>
          <p:cNvSpPr/>
          <p:nvPr/>
        </p:nvSpPr>
        <p:spPr>
          <a:xfrm>
            <a:off x="8174272" y="3153970"/>
            <a:ext cx="889687" cy="531342"/>
          </a:xfrm>
          <a:prstGeom prst="triangl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400" dirty="0">
                <a:solidFill>
                  <a:schemeClr val="tx1"/>
                </a:solidFill>
                <a:latin typeface="思源黑体 CN" panose="020B0500000000000000" pitchFamily="34" charset="-122"/>
                <a:ea typeface="思源黑体 CN" panose="020B0500000000000000" pitchFamily="34" charset="-122"/>
              </a:rPr>
              <a:t>M2</a:t>
            </a:r>
            <a:endParaRPr kumimoji="1" lang="zh-CN" altLang="en-US" sz="1400" dirty="0">
              <a:solidFill>
                <a:schemeClr val="tx1"/>
              </a:solidFill>
              <a:latin typeface="思源黑体 CN" panose="020B0500000000000000" pitchFamily="34" charset="-122"/>
              <a:ea typeface="思源黑体 CN" panose="020B0500000000000000" pitchFamily="34" charset="-122"/>
            </a:endParaRPr>
          </a:p>
        </p:txBody>
      </p:sp>
      <p:sp>
        <p:nvSpPr>
          <p:cNvPr id="34" name="矩形 33">
            <a:extLst>
              <a:ext uri="{FF2B5EF4-FFF2-40B4-BE49-F238E27FC236}">
                <a16:creationId xmlns:a16="http://schemas.microsoft.com/office/drawing/2014/main" id="{E2FA4FD5-E0C6-BF9C-94B7-A0FC0D8B1661}"/>
              </a:ext>
            </a:extLst>
          </p:cNvPr>
          <p:cNvSpPr/>
          <p:nvPr/>
        </p:nvSpPr>
        <p:spPr>
          <a:xfrm>
            <a:off x="8353444" y="4037479"/>
            <a:ext cx="531342" cy="463379"/>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solidFill>
                  <a:schemeClr val="tx1"/>
                </a:solidFill>
                <a:latin typeface="思源黑体 CN" panose="020B0500000000000000" pitchFamily="34" charset="-122"/>
                <a:ea typeface="思源黑体 CN" panose="020B0500000000000000" pitchFamily="34" charset="-122"/>
              </a:rPr>
              <a:t>P1</a:t>
            </a:r>
            <a:endParaRPr kumimoji="1" lang="zh-CN" altLang="en-US" dirty="0">
              <a:solidFill>
                <a:schemeClr val="tx1"/>
              </a:solidFill>
              <a:latin typeface="思源黑体 CN" panose="020B0500000000000000" pitchFamily="34" charset="-122"/>
              <a:ea typeface="思源黑体 CN" panose="020B0500000000000000" pitchFamily="34" charset="-122"/>
            </a:endParaRPr>
          </a:p>
        </p:txBody>
      </p:sp>
      <p:sp>
        <p:nvSpPr>
          <p:cNvPr id="35" name="椭圆 34">
            <a:extLst>
              <a:ext uri="{FF2B5EF4-FFF2-40B4-BE49-F238E27FC236}">
                <a16:creationId xmlns:a16="http://schemas.microsoft.com/office/drawing/2014/main" id="{681B2A0A-4FC5-3D42-9DDF-42474E5A4225}"/>
              </a:ext>
            </a:extLst>
          </p:cNvPr>
          <p:cNvSpPr/>
          <p:nvPr/>
        </p:nvSpPr>
        <p:spPr>
          <a:xfrm>
            <a:off x="8353444" y="4853025"/>
            <a:ext cx="531342" cy="531342"/>
          </a:xfrm>
          <a:prstGeom prst="ellipse">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solidFill>
                  <a:schemeClr val="tx1"/>
                </a:solidFill>
                <a:latin typeface="思源黑体 CN" panose="020B0500000000000000" pitchFamily="34" charset="-122"/>
                <a:ea typeface="思源黑体 CN" panose="020B0500000000000000" pitchFamily="34" charset="-122"/>
              </a:rPr>
              <a:t>G</a:t>
            </a:r>
            <a:endParaRPr kumimoji="1" lang="zh-CN" altLang="en-US" dirty="0">
              <a:solidFill>
                <a:schemeClr val="tx1"/>
              </a:solidFill>
              <a:latin typeface="思源黑体 CN" panose="020B0500000000000000" pitchFamily="34" charset="-122"/>
              <a:ea typeface="思源黑体 CN" panose="020B0500000000000000" pitchFamily="34" charset="-122"/>
            </a:endParaRPr>
          </a:p>
        </p:txBody>
      </p:sp>
      <p:sp>
        <p:nvSpPr>
          <p:cNvPr id="36" name="椭圆 35">
            <a:extLst>
              <a:ext uri="{FF2B5EF4-FFF2-40B4-BE49-F238E27FC236}">
                <a16:creationId xmlns:a16="http://schemas.microsoft.com/office/drawing/2014/main" id="{63523BD3-A0DD-BA03-D35E-2AB63620F463}"/>
              </a:ext>
            </a:extLst>
          </p:cNvPr>
          <p:cNvSpPr/>
          <p:nvPr/>
        </p:nvSpPr>
        <p:spPr>
          <a:xfrm>
            <a:off x="9286382" y="4003498"/>
            <a:ext cx="531342" cy="531342"/>
          </a:xfrm>
          <a:prstGeom prst="ellipse">
            <a:avLst/>
          </a:prstGeom>
          <a:solidFill>
            <a:schemeClr val="tx1">
              <a:lumMod val="50000"/>
              <a:lumOff val="5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solidFill>
                  <a:schemeClr val="tx1"/>
                </a:solidFill>
                <a:latin typeface="思源黑体 CN" panose="020B0500000000000000" pitchFamily="34" charset="-122"/>
                <a:ea typeface="思源黑体 CN" panose="020B0500000000000000" pitchFamily="34" charset="-122"/>
              </a:rPr>
              <a:t>G</a:t>
            </a:r>
            <a:endParaRPr kumimoji="1" lang="zh-CN" altLang="en-US" dirty="0">
              <a:solidFill>
                <a:schemeClr val="tx1"/>
              </a:solidFill>
              <a:latin typeface="思源黑体 CN" panose="020B0500000000000000" pitchFamily="34" charset="-122"/>
              <a:ea typeface="思源黑体 CN" panose="020B0500000000000000" pitchFamily="34" charset="-122"/>
            </a:endParaRPr>
          </a:p>
        </p:txBody>
      </p:sp>
      <p:sp>
        <p:nvSpPr>
          <p:cNvPr id="37" name="椭圆 36">
            <a:extLst>
              <a:ext uri="{FF2B5EF4-FFF2-40B4-BE49-F238E27FC236}">
                <a16:creationId xmlns:a16="http://schemas.microsoft.com/office/drawing/2014/main" id="{93E77086-61F1-31B8-CDC4-3C3DA0013E75}"/>
              </a:ext>
            </a:extLst>
          </p:cNvPr>
          <p:cNvSpPr/>
          <p:nvPr/>
        </p:nvSpPr>
        <p:spPr>
          <a:xfrm>
            <a:off x="9286382" y="4853026"/>
            <a:ext cx="531342" cy="531342"/>
          </a:xfrm>
          <a:prstGeom prst="ellipse">
            <a:avLst/>
          </a:prstGeom>
          <a:solidFill>
            <a:schemeClr val="tx1">
              <a:lumMod val="50000"/>
              <a:lumOff val="5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solidFill>
                  <a:schemeClr val="tx1"/>
                </a:solidFill>
                <a:latin typeface="思源黑体 CN" panose="020B0500000000000000" pitchFamily="34" charset="-122"/>
                <a:ea typeface="思源黑体 CN" panose="020B0500000000000000" pitchFamily="34" charset="-122"/>
              </a:rPr>
              <a:t>G</a:t>
            </a:r>
            <a:endParaRPr kumimoji="1" lang="zh-CN" altLang="en-US" dirty="0">
              <a:solidFill>
                <a:schemeClr val="tx1"/>
              </a:solidFill>
              <a:latin typeface="思源黑体 CN" panose="020B0500000000000000" pitchFamily="34" charset="-122"/>
              <a:ea typeface="思源黑体 CN" panose="020B0500000000000000" pitchFamily="34" charset="-122"/>
            </a:endParaRPr>
          </a:p>
        </p:txBody>
      </p:sp>
      <p:sp>
        <p:nvSpPr>
          <p:cNvPr id="38" name="椭圆 37">
            <a:extLst>
              <a:ext uri="{FF2B5EF4-FFF2-40B4-BE49-F238E27FC236}">
                <a16:creationId xmlns:a16="http://schemas.microsoft.com/office/drawing/2014/main" id="{778F264B-5904-EDEE-32F6-EEB0FDDE19A8}"/>
              </a:ext>
            </a:extLst>
          </p:cNvPr>
          <p:cNvSpPr/>
          <p:nvPr/>
        </p:nvSpPr>
        <p:spPr>
          <a:xfrm>
            <a:off x="9286382" y="5702554"/>
            <a:ext cx="531342" cy="531342"/>
          </a:xfrm>
          <a:prstGeom prst="ellipse">
            <a:avLst/>
          </a:prstGeom>
          <a:solidFill>
            <a:schemeClr val="tx1">
              <a:lumMod val="50000"/>
              <a:lumOff val="5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200" dirty="0">
                <a:solidFill>
                  <a:schemeClr val="tx1"/>
                </a:solidFill>
                <a:latin typeface="思源黑体 CN" panose="020B0500000000000000" pitchFamily="34" charset="-122"/>
                <a:ea typeface="思源黑体 CN" panose="020B0500000000000000" pitchFamily="34" charset="-122"/>
              </a:rPr>
              <a:t>G0</a:t>
            </a:r>
            <a:endParaRPr kumimoji="1" lang="zh-CN" altLang="en-US" sz="1200" dirty="0">
              <a:solidFill>
                <a:schemeClr val="tx1"/>
              </a:solidFill>
              <a:latin typeface="思源黑体 CN" panose="020B0500000000000000" pitchFamily="34" charset="-122"/>
              <a:ea typeface="思源黑体 CN" panose="020B0500000000000000" pitchFamily="34" charset="-122"/>
            </a:endParaRPr>
          </a:p>
        </p:txBody>
      </p:sp>
      <p:cxnSp>
        <p:nvCxnSpPr>
          <p:cNvPr id="39" name="直线连接符 116">
            <a:extLst>
              <a:ext uri="{FF2B5EF4-FFF2-40B4-BE49-F238E27FC236}">
                <a16:creationId xmlns:a16="http://schemas.microsoft.com/office/drawing/2014/main" id="{1AD11B24-D6DD-1F5A-4AF9-9E554709A866}"/>
              </a:ext>
            </a:extLst>
          </p:cNvPr>
          <p:cNvCxnSpPr>
            <a:cxnSpLocks/>
          </p:cNvCxnSpPr>
          <p:nvPr/>
        </p:nvCxnSpPr>
        <p:spPr>
          <a:xfrm flipH="1">
            <a:off x="8594402" y="3685312"/>
            <a:ext cx="1" cy="352167"/>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40" name="直线连接符 117">
            <a:extLst>
              <a:ext uri="{FF2B5EF4-FFF2-40B4-BE49-F238E27FC236}">
                <a16:creationId xmlns:a16="http://schemas.microsoft.com/office/drawing/2014/main" id="{E4E7B21C-1A44-9AC2-D0D7-F2751F37A1E9}"/>
              </a:ext>
            </a:extLst>
          </p:cNvPr>
          <p:cNvCxnSpPr>
            <a:cxnSpLocks/>
            <a:stCxn id="36" idx="2"/>
            <a:endCxn id="34" idx="3"/>
          </p:cNvCxnSpPr>
          <p:nvPr/>
        </p:nvCxnSpPr>
        <p:spPr>
          <a:xfrm flipH="1">
            <a:off x="8884786" y="4269169"/>
            <a:ext cx="401596" cy="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41" name="直线连接符 118">
            <a:extLst>
              <a:ext uri="{FF2B5EF4-FFF2-40B4-BE49-F238E27FC236}">
                <a16:creationId xmlns:a16="http://schemas.microsoft.com/office/drawing/2014/main" id="{440B4BD6-4D77-60F1-F4C1-7AC6068922DE}"/>
              </a:ext>
            </a:extLst>
          </p:cNvPr>
          <p:cNvCxnSpPr>
            <a:cxnSpLocks/>
          </p:cNvCxnSpPr>
          <p:nvPr/>
        </p:nvCxnSpPr>
        <p:spPr>
          <a:xfrm>
            <a:off x="8609847" y="4500858"/>
            <a:ext cx="0" cy="352167"/>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42" name="直线连接符 119">
            <a:extLst>
              <a:ext uri="{FF2B5EF4-FFF2-40B4-BE49-F238E27FC236}">
                <a16:creationId xmlns:a16="http://schemas.microsoft.com/office/drawing/2014/main" id="{F5DFAD89-8BA7-95FD-22A2-82A2EE156618}"/>
              </a:ext>
            </a:extLst>
          </p:cNvPr>
          <p:cNvCxnSpPr>
            <a:cxnSpLocks/>
            <a:stCxn id="36" idx="4"/>
            <a:endCxn id="37" idx="0"/>
          </p:cNvCxnSpPr>
          <p:nvPr/>
        </p:nvCxnSpPr>
        <p:spPr>
          <a:xfrm>
            <a:off x="9552053" y="4534840"/>
            <a:ext cx="0" cy="318186"/>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43" name="直线连接符 120">
            <a:extLst>
              <a:ext uri="{FF2B5EF4-FFF2-40B4-BE49-F238E27FC236}">
                <a16:creationId xmlns:a16="http://schemas.microsoft.com/office/drawing/2014/main" id="{AF6186A9-88F0-CC32-7164-783CAC057E6A}"/>
              </a:ext>
            </a:extLst>
          </p:cNvPr>
          <p:cNvCxnSpPr>
            <a:cxnSpLocks/>
            <a:stCxn id="37" idx="4"/>
            <a:endCxn id="38" idx="0"/>
          </p:cNvCxnSpPr>
          <p:nvPr/>
        </p:nvCxnSpPr>
        <p:spPr>
          <a:xfrm>
            <a:off x="9552053" y="5384368"/>
            <a:ext cx="0" cy="318186"/>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44" name="直线连接符 121">
            <a:extLst>
              <a:ext uri="{FF2B5EF4-FFF2-40B4-BE49-F238E27FC236}">
                <a16:creationId xmlns:a16="http://schemas.microsoft.com/office/drawing/2014/main" id="{24676696-C920-ACAC-241F-204F787F4DDE}"/>
              </a:ext>
            </a:extLst>
          </p:cNvPr>
          <p:cNvCxnSpPr>
            <a:cxnSpLocks/>
          </p:cNvCxnSpPr>
          <p:nvPr/>
        </p:nvCxnSpPr>
        <p:spPr>
          <a:xfrm>
            <a:off x="5029479" y="1245306"/>
            <a:ext cx="0" cy="3289534"/>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45" name="直线连接符 122">
            <a:extLst>
              <a:ext uri="{FF2B5EF4-FFF2-40B4-BE49-F238E27FC236}">
                <a16:creationId xmlns:a16="http://schemas.microsoft.com/office/drawing/2014/main" id="{F9552135-8E93-7BD6-AC8F-CEC2B70AB28D}"/>
              </a:ext>
            </a:extLst>
          </p:cNvPr>
          <p:cNvCxnSpPr>
            <a:cxnSpLocks/>
          </p:cNvCxnSpPr>
          <p:nvPr/>
        </p:nvCxnSpPr>
        <p:spPr>
          <a:xfrm>
            <a:off x="7572914" y="2943389"/>
            <a:ext cx="0" cy="3400747"/>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46" name="直线连接符 123">
            <a:extLst>
              <a:ext uri="{FF2B5EF4-FFF2-40B4-BE49-F238E27FC236}">
                <a16:creationId xmlns:a16="http://schemas.microsoft.com/office/drawing/2014/main" id="{45F6611E-3374-EFC8-24BE-47B999CAA575}"/>
              </a:ext>
            </a:extLst>
          </p:cNvPr>
          <p:cNvCxnSpPr>
            <a:cxnSpLocks/>
          </p:cNvCxnSpPr>
          <p:nvPr/>
        </p:nvCxnSpPr>
        <p:spPr>
          <a:xfrm>
            <a:off x="7572914" y="2943389"/>
            <a:ext cx="2433250" cy="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47" name="直线连接符 124">
            <a:extLst>
              <a:ext uri="{FF2B5EF4-FFF2-40B4-BE49-F238E27FC236}">
                <a16:creationId xmlns:a16="http://schemas.microsoft.com/office/drawing/2014/main" id="{91DB35B2-5142-EEFA-54C6-4958061BBA08}"/>
              </a:ext>
            </a:extLst>
          </p:cNvPr>
          <p:cNvCxnSpPr>
            <a:cxnSpLocks/>
          </p:cNvCxnSpPr>
          <p:nvPr/>
        </p:nvCxnSpPr>
        <p:spPr>
          <a:xfrm>
            <a:off x="2916470" y="4534840"/>
            <a:ext cx="4656444" cy="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
        <p:nvSpPr>
          <p:cNvPr id="48" name="文本框 47">
            <a:extLst>
              <a:ext uri="{FF2B5EF4-FFF2-40B4-BE49-F238E27FC236}">
                <a16:creationId xmlns:a16="http://schemas.microsoft.com/office/drawing/2014/main" id="{00C13048-C9EC-7BF3-DD00-61F7202DA1AD}"/>
              </a:ext>
            </a:extLst>
          </p:cNvPr>
          <p:cNvSpPr txBox="1"/>
          <p:nvPr/>
        </p:nvSpPr>
        <p:spPr>
          <a:xfrm>
            <a:off x="3009143" y="5950828"/>
            <a:ext cx="1107996" cy="369332"/>
          </a:xfrm>
          <a:prstGeom prst="rect">
            <a:avLst/>
          </a:prstGeom>
          <a:noFill/>
          <a:ln>
            <a:solidFill>
              <a:schemeClr val="tx1"/>
            </a:solidFill>
          </a:ln>
        </p:spPr>
        <p:txBody>
          <a:bodyPr wrap="none" rtlCol="0">
            <a:spAutoFit/>
          </a:bodyPr>
          <a:lstStyle/>
          <a:p>
            <a:r>
              <a:rPr kumimoji="1" lang="zh-CN" altLang="en-US" dirty="0">
                <a:latin typeface="思源黑体 CN" panose="020B0500000000000000" pitchFamily="34" charset="-122"/>
                <a:ea typeface="思源黑体 CN" panose="020B0500000000000000" pitchFamily="34" charset="-122"/>
              </a:rPr>
              <a:t>线程缓存</a:t>
            </a:r>
          </a:p>
        </p:txBody>
      </p:sp>
      <p:sp>
        <p:nvSpPr>
          <p:cNvPr id="49" name="内容占位符 10">
            <a:extLst>
              <a:ext uri="{FF2B5EF4-FFF2-40B4-BE49-F238E27FC236}">
                <a16:creationId xmlns:a16="http://schemas.microsoft.com/office/drawing/2014/main" id="{EB20568C-5AED-45B6-B1CA-A77D30FF5B13}"/>
              </a:ext>
            </a:extLst>
          </p:cNvPr>
          <p:cNvSpPr txBox="1">
            <a:spLocks/>
          </p:cNvSpPr>
          <p:nvPr/>
        </p:nvSpPr>
        <p:spPr>
          <a:xfrm>
            <a:off x="2796664" y="315000"/>
            <a:ext cx="1315322" cy="571005"/>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dk1"/>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dk1"/>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dk1"/>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dk1"/>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dk1"/>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dk1"/>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dk1"/>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dk1"/>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dk1"/>
                </a:solidFill>
                <a:latin typeface="+mn-lt"/>
                <a:ea typeface="+mn-ea"/>
                <a:cs typeface="+mn-cs"/>
              </a:defRPr>
            </a:lvl9pPr>
          </a:lstStyle>
          <a:p>
            <a:pPr marL="0" indent="0" algn="ctr">
              <a:buFont typeface="Wingdings 2" pitchFamily="18" charset="2"/>
              <a:buNone/>
            </a:pPr>
            <a:r>
              <a:rPr kumimoji="1" lang="zh-CN" altLang="en-US" sz="1800" dirty="0">
                <a:solidFill>
                  <a:schemeClr val="tx1"/>
                </a:solidFill>
                <a:latin typeface="思源黑体 CN" panose="020B0500000000000000" pitchFamily="34" charset="-122"/>
                <a:ea typeface="思源黑体 CN" panose="020B0500000000000000" pitchFamily="34" charset="-122"/>
              </a:rPr>
              <a:t>内核线程</a:t>
            </a:r>
            <a:r>
              <a:rPr kumimoji="1" lang="en-US" altLang="zh-CN" sz="1800" dirty="0">
                <a:solidFill>
                  <a:schemeClr val="tx1"/>
                </a:solidFill>
                <a:latin typeface="思源黑体 CN" panose="020B0500000000000000" pitchFamily="34" charset="-122"/>
                <a:ea typeface="思源黑体 CN" panose="020B0500000000000000" pitchFamily="34" charset="-122"/>
              </a:rPr>
              <a:t>0</a:t>
            </a:r>
            <a:endParaRPr kumimoji="1" lang="zh-CN" altLang="en-US" sz="1800" dirty="0">
              <a:solidFill>
                <a:schemeClr val="tx1"/>
              </a:solidFill>
              <a:latin typeface="思源黑体 CN" panose="020B0500000000000000" pitchFamily="34" charset="-122"/>
              <a:ea typeface="思源黑体 CN" panose="020B0500000000000000" pitchFamily="34" charset="-122"/>
            </a:endParaRPr>
          </a:p>
        </p:txBody>
      </p:sp>
      <p:sp>
        <p:nvSpPr>
          <p:cNvPr id="50" name="内容占位符 10">
            <a:extLst>
              <a:ext uri="{FF2B5EF4-FFF2-40B4-BE49-F238E27FC236}">
                <a16:creationId xmlns:a16="http://schemas.microsoft.com/office/drawing/2014/main" id="{C8F0D76A-BB2B-DFCB-3D6F-E8D38827B661}"/>
              </a:ext>
            </a:extLst>
          </p:cNvPr>
          <p:cNvSpPr txBox="1">
            <a:spLocks/>
          </p:cNvSpPr>
          <p:nvPr/>
        </p:nvSpPr>
        <p:spPr>
          <a:xfrm>
            <a:off x="7411576" y="315000"/>
            <a:ext cx="1315322" cy="571005"/>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dk1"/>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dk1"/>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dk1"/>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dk1"/>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dk1"/>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dk1"/>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dk1"/>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dk1"/>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dk1"/>
                </a:solidFill>
                <a:latin typeface="+mn-lt"/>
                <a:ea typeface="+mn-ea"/>
                <a:cs typeface="+mn-cs"/>
              </a:defRPr>
            </a:lvl9pPr>
          </a:lstStyle>
          <a:p>
            <a:pPr marL="0" indent="0" algn="ctr">
              <a:buFont typeface="Wingdings 2" pitchFamily="18" charset="2"/>
              <a:buNone/>
            </a:pPr>
            <a:r>
              <a:rPr kumimoji="1" lang="zh-CN" altLang="en-US" sz="1800" dirty="0">
                <a:solidFill>
                  <a:schemeClr val="tx1"/>
                </a:solidFill>
                <a:latin typeface="思源黑体 CN" panose="020B0500000000000000" pitchFamily="34" charset="-122"/>
                <a:ea typeface="思源黑体 CN" panose="020B0500000000000000" pitchFamily="34" charset="-122"/>
              </a:rPr>
              <a:t>内核线程</a:t>
            </a:r>
            <a:r>
              <a:rPr kumimoji="1" lang="en-US" altLang="zh-CN" sz="1800" dirty="0">
                <a:solidFill>
                  <a:schemeClr val="tx1"/>
                </a:solidFill>
                <a:latin typeface="思源黑体 CN" panose="020B0500000000000000" pitchFamily="34" charset="-122"/>
                <a:ea typeface="思源黑体 CN" panose="020B0500000000000000" pitchFamily="34" charset="-122"/>
              </a:rPr>
              <a:t>0</a:t>
            </a:r>
            <a:endParaRPr kumimoji="1" lang="zh-CN" altLang="en-US" sz="1800" dirty="0">
              <a:solidFill>
                <a:schemeClr val="tx1"/>
              </a:solidFill>
              <a:latin typeface="思源黑体 CN" panose="020B0500000000000000" pitchFamily="34" charset="-122"/>
              <a:ea typeface="思源黑体 CN" panose="020B0500000000000000" pitchFamily="34" charset="-122"/>
            </a:endParaRPr>
          </a:p>
        </p:txBody>
      </p:sp>
      <p:sp>
        <p:nvSpPr>
          <p:cNvPr id="51" name="内容占位符 10">
            <a:extLst>
              <a:ext uri="{FF2B5EF4-FFF2-40B4-BE49-F238E27FC236}">
                <a16:creationId xmlns:a16="http://schemas.microsoft.com/office/drawing/2014/main" id="{42DCA89D-8364-E1B1-BCEE-45F6288D582B}"/>
              </a:ext>
            </a:extLst>
          </p:cNvPr>
          <p:cNvSpPr txBox="1">
            <a:spLocks/>
          </p:cNvSpPr>
          <p:nvPr/>
        </p:nvSpPr>
        <p:spPr>
          <a:xfrm>
            <a:off x="5119734" y="315000"/>
            <a:ext cx="1315322" cy="571005"/>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dk1"/>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dk1"/>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dk1"/>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dk1"/>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dk1"/>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dk1"/>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dk1"/>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dk1"/>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dk1"/>
                </a:solidFill>
                <a:latin typeface="+mn-lt"/>
                <a:ea typeface="+mn-ea"/>
                <a:cs typeface="+mn-cs"/>
              </a:defRPr>
            </a:lvl9pPr>
          </a:lstStyle>
          <a:p>
            <a:pPr marL="0" indent="0" algn="ctr">
              <a:buFont typeface="Wingdings 2" pitchFamily="18" charset="2"/>
              <a:buNone/>
            </a:pPr>
            <a:r>
              <a:rPr kumimoji="1" lang="zh-CN" altLang="en-US" sz="1800" dirty="0">
                <a:solidFill>
                  <a:schemeClr val="tx1"/>
                </a:solidFill>
                <a:latin typeface="思源黑体 CN" panose="020B0500000000000000" pitchFamily="34" charset="-122"/>
                <a:ea typeface="思源黑体 CN" panose="020B0500000000000000" pitchFamily="34" charset="-122"/>
              </a:rPr>
              <a:t>内核线程</a:t>
            </a:r>
            <a:r>
              <a:rPr kumimoji="1" lang="en-US" altLang="zh-CN" sz="1800" dirty="0">
                <a:solidFill>
                  <a:schemeClr val="tx1"/>
                </a:solidFill>
                <a:latin typeface="思源黑体 CN" panose="020B0500000000000000" pitchFamily="34" charset="-122"/>
                <a:ea typeface="思源黑体 CN" panose="020B0500000000000000" pitchFamily="34" charset="-122"/>
              </a:rPr>
              <a:t>1</a:t>
            </a:r>
            <a:endParaRPr kumimoji="1" lang="zh-CN" altLang="en-US" sz="1800" dirty="0">
              <a:solidFill>
                <a:schemeClr val="tx1"/>
              </a:solidFill>
              <a:latin typeface="思源黑体 CN" panose="020B0500000000000000" pitchFamily="34" charset="-122"/>
              <a:ea typeface="思源黑体 CN" panose="020B0500000000000000" pitchFamily="34" charset="-122"/>
            </a:endParaRPr>
          </a:p>
        </p:txBody>
      </p:sp>
      <p:cxnSp>
        <p:nvCxnSpPr>
          <p:cNvPr id="52" name="直线连接符 129">
            <a:extLst>
              <a:ext uri="{FF2B5EF4-FFF2-40B4-BE49-F238E27FC236}">
                <a16:creationId xmlns:a16="http://schemas.microsoft.com/office/drawing/2014/main" id="{72134489-D952-8099-B518-FF1D31CBB575}"/>
              </a:ext>
            </a:extLst>
          </p:cNvPr>
          <p:cNvCxnSpPr>
            <a:cxnSpLocks/>
            <a:stCxn id="49" idx="2"/>
            <a:endCxn id="3" idx="0"/>
          </p:cNvCxnSpPr>
          <p:nvPr/>
        </p:nvCxnSpPr>
        <p:spPr>
          <a:xfrm flipH="1">
            <a:off x="3453987" y="886005"/>
            <a:ext cx="338" cy="371657"/>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53" name="直线连接符 130">
            <a:extLst>
              <a:ext uri="{FF2B5EF4-FFF2-40B4-BE49-F238E27FC236}">
                <a16:creationId xmlns:a16="http://schemas.microsoft.com/office/drawing/2014/main" id="{4B948CB3-3752-1B70-0C50-D949D5BD1365}"/>
              </a:ext>
            </a:extLst>
          </p:cNvPr>
          <p:cNvCxnSpPr>
            <a:cxnSpLocks/>
            <a:stCxn id="51" idx="2"/>
            <a:endCxn id="14" idx="0"/>
          </p:cNvCxnSpPr>
          <p:nvPr/>
        </p:nvCxnSpPr>
        <p:spPr>
          <a:xfrm flipH="1">
            <a:off x="5777057" y="886005"/>
            <a:ext cx="338" cy="371657"/>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54" name="直线连接符 131">
            <a:extLst>
              <a:ext uri="{FF2B5EF4-FFF2-40B4-BE49-F238E27FC236}">
                <a16:creationId xmlns:a16="http://schemas.microsoft.com/office/drawing/2014/main" id="{994BCBE5-D0F6-FF1F-3E54-B36EF7C94038}"/>
              </a:ext>
            </a:extLst>
          </p:cNvPr>
          <p:cNvCxnSpPr>
            <a:cxnSpLocks/>
            <a:stCxn id="50" idx="2"/>
            <a:endCxn id="23" idx="0"/>
          </p:cNvCxnSpPr>
          <p:nvPr/>
        </p:nvCxnSpPr>
        <p:spPr>
          <a:xfrm>
            <a:off x="8069237" y="886005"/>
            <a:ext cx="1" cy="371657"/>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
        <p:nvSpPr>
          <p:cNvPr id="55" name="矩形 54">
            <a:extLst>
              <a:ext uri="{FF2B5EF4-FFF2-40B4-BE49-F238E27FC236}">
                <a16:creationId xmlns:a16="http://schemas.microsoft.com/office/drawing/2014/main" id="{F7188E2F-DA80-1073-283F-B14B4D94FE11}"/>
              </a:ext>
            </a:extLst>
          </p:cNvPr>
          <p:cNvSpPr/>
          <p:nvPr/>
        </p:nvSpPr>
        <p:spPr>
          <a:xfrm>
            <a:off x="2008243" y="1095783"/>
            <a:ext cx="8352496" cy="5482562"/>
          </a:xfrm>
          <a:prstGeom prst="rect">
            <a:avLst/>
          </a:prstGeom>
          <a:noFill/>
          <a:ln>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dirty="0">
              <a:solidFill>
                <a:schemeClr val="tx1"/>
              </a:solidFill>
              <a:latin typeface="思源黑体 CN" panose="020B0500000000000000" pitchFamily="34" charset="-122"/>
              <a:ea typeface="思源黑体 CN" panose="020B0500000000000000" pitchFamily="34" charset="-122"/>
            </a:endParaRPr>
          </a:p>
        </p:txBody>
      </p:sp>
      <p:sp>
        <p:nvSpPr>
          <p:cNvPr id="56" name="文本框 55">
            <a:extLst>
              <a:ext uri="{FF2B5EF4-FFF2-40B4-BE49-F238E27FC236}">
                <a16:creationId xmlns:a16="http://schemas.microsoft.com/office/drawing/2014/main" id="{92F38F04-7A11-E8DB-87C6-1B5D6F122834}"/>
              </a:ext>
            </a:extLst>
          </p:cNvPr>
          <p:cNvSpPr txBox="1"/>
          <p:nvPr/>
        </p:nvSpPr>
        <p:spPr>
          <a:xfrm>
            <a:off x="709835" y="5384367"/>
            <a:ext cx="1210588" cy="707886"/>
          </a:xfrm>
          <a:prstGeom prst="rect">
            <a:avLst/>
          </a:prstGeom>
          <a:noFill/>
          <a:ln>
            <a:solidFill>
              <a:schemeClr val="bg1"/>
            </a:solidFill>
          </a:ln>
        </p:spPr>
        <p:txBody>
          <a:bodyPr wrap="none" rtlCol="0">
            <a:spAutoFit/>
          </a:bodyPr>
          <a:lstStyle/>
          <a:p>
            <a:r>
              <a:rPr kumimoji="1" lang="zh-CN" altLang="en-US" sz="2000" dirty="0">
                <a:latin typeface="思源黑体 CN" panose="020B0500000000000000" pitchFamily="34" charset="-122"/>
                <a:ea typeface="思源黑体 CN" panose="020B0500000000000000" pitchFamily="34" charset="-122"/>
              </a:rPr>
              <a:t>用户空间</a:t>
            </a:r>
            <a:endParaRPr kumimoji="1" lang="en-US" altLang="zh-CN" sz="2000" dirty="0">
              <a:latin typeface="思源黑体 CN" panose="020B0500000000000000" pitchFamily="34" charset="-122"/>
              <a:ea typeface="思源黑体 CN" panose="020B0500000000000000" pitchFamily="34" charset="-122"/>
            </a:endParaRPr>
          </a:p>
          <a:p>
            <a:pPr algn="ctr"/>
            <a:r>
              <a:rPr kumimoji="1" lang="en-US" altLang="zh-CN" sz="2000" dirty="0">
                <a:latin typeface="思源黑体 CN" panose="020B0500000000000000" pitchFamily="34" charset="-122"/>
                <a:ea typeface="思源黑体 CN" panose="020B0500000000000000" pitchFamily="34" charset="-122"/>
              </a:rPr>
              <a:t>runtime</a:t>
            </a:r>
            <a:endParaRPr kumimoji="1" lang="zh-CN" altLang="en-US" sz="2000" dirty="0">
              <a:latin typeface="思源黑体 CN" panose="020B0500000000000000" pitchFamily="34" charset="-122"/>
              <a:ea typeface="思源黑体 CN" panose="020B0500000000000000" pitchFamily="34" charset="-122"/>
            </a:endParaRPr>
          </a:p>
        </p:txBody>
      </p:sp>
      <p:sp>
        <p:nvSpPr>
          <p:cNvPr id="60" name="文本框 59">
            <a:extLst>
              <a:ext uri="{FF2B5EF4-FFF2-40B4-BE49-F238E27FC236}">
                <a16:creationId xmlns:a16="http://schemas.microsoft.com/office/drawing/2014/main" id="{0C6C1193-E7AF-1425-CC56-419305B9DAA1}"/>
              </a:ext>
            </a:extLst>
          </p:cNvPr>
          <p:cNvSpPr txBox="1"/>
          <p:nvPr/>
        </p:nvSpPr>
        <p:spPr>
          <a:xfrm>
            <a:off x="764111" y="364587"/>
            <a:ext cx="2799427" cy="4832092"/>
          </a:xfrm>
          <a:prstGeom prst="rect">
            <a:avLst/>
          </a:prstGeom>
          <a:noFill/>
        </p:spPr>
        <p:txBody>
          <a:bodyPr vert="horz" wrap="square">
            <a:spAutoFit/>
          </a:bodyPr>
          <a:lstStyle/>
          <a:p>
            <a:r>
              <a:rPr kumimoji="0" lang="en-US" altLang="zh-CN" sz="4400" b="0" i="0" u="none" strike="noStrike" kern="1200" cap="none" spc="0" normalizeH="0" baseline="0" noProof="0" dirty="0">
                <a:ln>
                  <a:noFill/>
                </a:ln>
                <a:solidFill>
                  <a:srgbClr val="F76212"/>
                </a:solidFill>
                <a:effectLst/>
                <a:uLnTx/>
                <a:uFillTx/>
                <a:latin typeface="思源黑体 CN Normal" panose="020B0400000000000000" pitchFamily="34" charset="-122"/>
                <a:ea typeface="思源黑体 CN Normal" panose="020B0400000000000000" pitchFamily="34" charset="-122"/>
                <a:cs typeface="+mj-cs"/>
              </a:rPr>
              <a:t>M</a:t>
            </a:r>
            <a:r>
              <a:rPr kumimoji="0" lang="en-US" altLang="zh-CN" sz="2000" b="0" i="0" u="none" strike="noStrike" kern="1200" cap="none" spc="0" normalizeH="0" baseline="0" noProof="0" dirty="0">
                <a:ln>
                  <a:noFill/>
                </a:ln>
                <a:effectLst/>
                <a:uLnTx/>
                <a:uFillTx/>
                <a:latin typeface="思源黑体 CN Normal" panose="020B0400000000000000" pitchFamily="34" charset="-122"/>
                <a:ea typeface="思源黑体 CN Normal" panose="020B0400000000000000" pitchFamily="34" charset="-122"/>
                <a:cs typeface="+mj-cs"/>
              </a:rPr>
              <a:t>achine</a:t>
            </a:r>
          </a:p>
          <a:p>
            <a:r>
              <a:rPr kumimoji="0" lang="en-US" altLang="zh-CN" sz="4400" b="0" i="0" u="none" strike="noStrike" kern="1200" cap="none" spc="0" normalizeH="0" baseline="0" noProof="0" dirty="0">
                <a:ln>
                  <a:noFill/>
                </a:ln>
                <a:solidFill>
                  <a:srgbClr val="F76212"/>
                </a:solidFill>
                <a:effectLst/>
                <a:uLnTx/>
                <a:uFillTx/>
                <a:latin typeface="思源黑体 CN Normal" panose="020B0400000000000000" pitchFamily="34" charset="-122"/>
                <a:ea typeface="思源黑体 CN Normal" panose="020B0400000000000000" pitchFamily="34" charset="-122"/>
                <a:cs typeface="+mj-cs"/>
              </a:rPr>
              <a:t>P</a:t>
            </a:r>
            <a:r>
              <a:rPr kumimoji="0" lang="en-US" altLang="zh-CN" sz="2000" b="0" i="0" u="none" strike="noStrike" kern="1200" cap="none" spc="0" normalizeH="0" baseline="0" noProof="0" dirty="0">
                <a:ln>
                  <a:noFill/>
                </a:ln>
                <a:effectLst/>
                <a:uLnTx/>
                <a:uFillTx/>
                <a:latin typeface="思源黑体 CN Normal" panose="020B0400000000000000" pitchFamily="34" charset="-122"/>
                <a:ea typeface="思源黑体 CN Normal" panose="020B0400000000000000" pitchFamily="34" charset="-122"/>
                <a:cs typeface="+mj-cs"/>
              </a:rPr>
              <a:t>rocessor</a:t>
            </a:r>
          </a:p>
          <a:p>
            <a:r>
              <a:rPr kumimoji="0" lang="en-US" altLang="zh-CN" sz="4400" b="0" i="0" u="none" strike="noStrike" kern="1200" cap="none" spc="0" normalizeH="0" baseline="0" noProof="0" dirty="0">
                <a:ln>
                  <a:noFill/>
                </a:ln>
                <a:solidFill>
                  <a:srgbClr val="F76212"/>
                </a:solidFill>
                <a:effectLst/>
                <a:uLnTx/>
                <a:uFillTx/>
                <a:latin typeface="思源黑体 CN Normal" panose="020B0400000000000000" pitchFamily="34" charset="-122"/>
                <a:ea typeface="思源黑体 CN Normal" panose="020B0400000000000000" pitchFamily="34" charset="-122"/>
                <a:cs typeface="+mj-cs"/>
              </a:rPr>
              <a:t>G</a:t>
            </a:r>
            <a:r>
              <a:rPr kumimoji="0" lang="en-US" altLang="zh-CN" sz="2000" b="0" i="0" u="none" strike="noStrike" kern="1200" cap="none" spc="0" normalizeH="0" baseline="0" noProof="0" dirty="0">
                <a:ln>
                  <a:noFill/>
                </a:ln>
                <a:effectLst/>
                <a:uLnTx/>
                <a:uFillTx/>
                <a:latin typeface="思源黑体 CN Normal" panose="020B0400000000000000" pitchFamily="34" charset="-122"/>
                <a:ea typeface="思源黑体 CN Normal" panose="020B0400000000000000" pitchFamily="34" charset="-122"/>
                <a:cs typeface="+mj-cs"/>
              </a:rPr>
              <a:t>oroutine</a:t>
            </a:r>
          </a:p>
          <a:p>
            <a:r>
              <a:rPr kumimoji="0" lang="zh-CN" altLang="en-US" sz="4400" b="0" i="0" u="none" strike="noStrike" kern="1200" cap="none" spc="0" normalizeH="0" baseline="0" noProof="0" dirty="0">
                <a:ln>
                  <a:noFill/>
                </a:ln>
                <a:solidFill>
                  <a:srgbClr val="F76212"/>
                </a:solidFill>
                <a:effectLst/>
                <a:uLnTx/>
                <a:uFillTx/>
                <a:latin typeface="思源黑体 CN Normal" panose="020B0400000000000000" pitchFamily="34" charset="-122"/>
                <a:ea typeface="思源黑体 CN Normal" panose="020B0400000000000000" pitchFamily="34" charset="-122"/>
                <a:cs typeface="+mj-cs"/>
              </a:rPr>
              <a:t>并</a:t>
            </a:r>
            <a:endParaRPr kumimoji="0" lang="en-US" altLang="zh-CN" sz="4400" b="0" i="0" u="none" strike="noStrike" kern="1200" cap="none" spc="0" normalizeH="0" baseline="0" noProof="0" dirty="0">
              <a:ln>
                <a:noFill/>
              </a:ln>
              <a:solidFill>
                <a:srgbClr val="F76212"/>
              </a:solidFill>
              <a:effectLst/>
              <a:uLnTx/>
              <a:uFillTx/>
              <a:latin typeface="思源黑体 CN Normal" panose="020B0400000000000000" pitchFamily="34" charset="-122"/>
              <a:ea typeface="思源黑体 CN Normal" panose="020B0400000000000000" pitchFamily="34" charset="-122"/>
              <a:cs typeface="+mj-cs"/>
            </a:endParaRPr>
          </a:p>
          <a:p>
            <a:r>
              <a:rPr kumimoji="0" lang="zh-CN" altLang="en-US" sz="4400" b="0" i="0" u="none" strike="noStrike" kern="1200" cap="none" spc="0" normalizeH="0" baseline="0" noProof="0" dirty="0">
                <a:ln>
                  <a:noFill/>
                </a:ln>
                <a:solidFill>
                  <a:srgbClr val="F76212"/>
                </a:solidFill>
                <a:effectLst/>
                <a:uLnTx/>
                <a:uFillTx/>
                <a:latin typeface="思源黑体 CN Normal" panose="020B0400000000000000" pitchFamily="34" charset="-122"/>
                <a:ea typeface="思源黑体 CN Normal" panose="020B0400000000000000" pitchFamily="34" charset="-122"/>
                <a:cs typeface="+mj-cs"/>
              </a:rPr>
              <a:t>发</a:t>
            </a:r>
            <a:endParaRPr kumimoji="0" lang="en-US" altLang="zh-CN" sz="4400" b="0" i="0" u="none" strike="noStrike" kern="1200" cap="none" spc="0" normalizeH="0" baseline="0" noProof="0" dirty="0">
              <a:ln>
                <a:noFill/>
              </a:ln>
              <a:solidFill>
                <a:srgbClr val="F76212"/>
              </a:solidFill>
              <a:effectLst/>
              <a:uLnTx/>
              <a:uFillTx/>
              <a:latin typeface="思源黑体 CN Normal" panose="020B0400000000000000" pitchFamily="34" charset="-122"/>
              <a:ea typeface="思源黑体 CN Normal" panose="020B0400000000000000" pitchFamily="34" charset="-122"/>
              <a:cs typeface="+mj-cs"/>
            </a:endParaRPr>
          </a:p>
          <a:p>
            <a:r>
              <a:rPr kumimoji="0" lang="zh-CN" altLang="en-US" sz="4400" b="0" i="0" u="none" strike="noStrike" kern="1200" cap="none" spc="0" normalizeH="0" baseline="0" noProof="0" dirty="0">
                <a:ln>
                  <a:noFill/>
                </a:ln>
                <a:solidFill>
                  <a:srgbClr val="F76212"/>
                </a:solidFill>
                <a:effectLst/>
                <a:uLnTx/>
                <a:uFillTx/>
                <a:latin typeface="思源黑体 CN Normal" panose="020B0400000000000000" pitchFamily="34" charset="-122"/>
                <a:ea typeface="思源黑体 CN Normal" panose="020B0400000000000000" pitchFamily="34" charset="-122"/>
                <a:cs typeface="+mj-cs"/>
              </a:rPr>
              <a:t>模</a:t>
            </a:r>
            <a:endParaRPr kumimoji="0" lang="en-US" altLang="zh-CN" sz="4400" b="0" i="0" u="none" strike="noStrike" kern="1200" cap="none" spc="0" normalizeH="0" baseline="0" noProof="0" dirty="0">
              <a:ln>
                <a:noFill/>
              </a:ln>
              <a:solidFill>
                <a:srgbClr val="F76212"/>
              </a:solidFill>
              <a:effectLst/>
              <a:uLnTx/>
              <a:uFillTx/>
              <a:latin typeface="思源黑体 CN Normal" panose="020B0400000000000000" pitchFamily="34" charset="-122"/>
              <a:ea typeface="思源黑体 CN Normal" panose="020B0400000000000000" pitchFamily="34" charset="-122"/>
              <a:cs typeface="+mj-cs"/>
            </a:endParaRPr>
          </a:p>
          <a:p>
            <a:r>
              <a:rPr kumimoji="0" lang="zh-CN" altLang="en-US" sz="4400" b="0" i="0" u="none" strike="noStrike" kern="1200" cap="none" spc="0" normalizeH="0" baseline="0" noProof="0" dirty="0">
                <a:ln>
                  <a:noFill/>
                </a:ln>
                <a:solidFill>
                  <a:srgbClr val="F76212"/>
                </a:solidFill>
                <a:effectLst/>
                <a:uLnTx/>
                <a:uFillTx/>
                <a:latin typeface="思源黑体 CN Normal" panose="020B0400000000000000" pitchFamily="34" charset="-122"/>
                <a:ea typeface="思源黑体 CN Normal" panose="020B0400000000000000" pitchFamily="34" charset="-122"/>
                <a:cs typeface="+mj-cs"/>
              </a:rPr>
              <a:t>型</a:t>
            </a:r>
            <a:endParaRPr lang="zh-CN" altLang="en-US" dirty="0"/>
          </a:p>
        </p:txBody>
      </p:sp>
      <p:sp>
        <p:nvSpPr>
          <p:cNvPr id="61" name="矩形 60">
            <a:extLst>
              <a:ext uri="{FF2B5EF4-FFF2-40B4-BE49-F238E27FC236}">
                <a16:creationId xmlns:a16="http://schemas.microsoft.com/office/drawing/2014/main" id="{32D67ADA-EC5B-4E0D-BFC8-E7A259F399B2}"/>
              </a:ext>
            </a:extLst>
          </p:cNvPr>
          <p:cNvSpPr/>
          <p:nvPr/>
        </p:nvSpPr>
        <p:spPr>
          <a:xfrm>
            <a:off x="5652242" y="3001111"/>
            <a:ext cx="2676525" cy="77152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3200" dirty="0">
                <a:latin typeface="思源黑体 CN Normal" panose="020B0400000000000000" pitchFamily="34" charset="-122"/>
                <a:ea typeface="思源黑体 CN Normal" panose="020B0400000000000000" pitchFamily="34" charset="-122"/>
              </a:rPr>
              <a:t>Intel</a:t>
            </a:r>
            <a:endParaRPr lang="zh-CN" altLang="en-US" sz="3200" dirty="0">
              <a:latin typeface="思源黑体 CN Normal" panose="020B0400000000000000" pitchFamily="34" charset="-122"/>
              <a:ea typeface="思源黑体 CN Normal" panose="020B0400000000000000" pitchFamily="34" charset="-122"/>
            </a:endParaRPr>
          </a:p>
        </p:txBody>
      </p:sp>
      <p:sp>
        <p:nvSpPr>
          <p:cNvPr id="62" name="矩形 61">
            <a:extLst>
              <a:ext uri="{FF2B5EF4-FFF2-40B4-BE49-F238E27FC236}">
                <a16:creationId xmlns:a16="http://schemas.microsoft.com/office/drawing/2014/main" id="{674F1268-9AE5-1A72-DA85-3E595D964E52}"/>
              </a:ext>
            </a:extLst>
          </p:cNvPr>
          <p:cNvSpPr/>
          <p:nvPr/>
        </p:nvSpPr>
        <p:spPr>
          <a:xfrm>
            <a:off x="8328767" y="3001110"/>
            <a:ext cx="2676524" cy="77152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3200" dirty="0">
                <a:latin typeface="思源黑体 CN Normal" panose="020B0400000000000000" pitchFamily="34" charset="-122"/>
                <a:ea typeface="思源黑体 CN Normal" panose="020B0400000000000000" pitchFamily="34" charset="-122"/>
              </a:rPr>
              <a:t>AMD</a:t>
            </a:r>
            <a:endParaRPr lang="zh-CN" altLang="en-US" sz="3200" dirty="0">
              <a:latin typeface="思源黑体 CN Normal" panose="020B0400000000000000" pitchFamily="34" charset="-122"/>
              <a:ea typeface="思源黑体 CN Normal" panose="020B0400000000000000" pitchFamily="34" charset="-122"/>
            </a:endParaRPr>
          </a:p>
        </p:txBody>
      </p:sp>
      <p:sp>
        <p:nvSpPr>
          <p:cNvPr id="63" name="矩形 62">
            <a:extLst>
              <a:ext uri="{FF2B5EF4-FFF2-40B4-BE49-F238E27FC236}">
                <a16:creationId xmlns:a16="http://schemas.microsoft.com/office/drawing/2014/main" id="{54DFAE8A-7EC0-CCF1-8EA9-7CB17A1B26A4}"/>
              </a:ext>
            </a:extLst>
          </p:cNvPr>
          <p:cNvSpPr/>
          <p:nvPr/>
        </p:nvSpPr>
        <p:spPr>
          <a:xfrm>
            <a:off x="5652242" y="2229584"/>
            <a:ext cx="2143125" cy="7715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3200" dirty="0">
                <a:latin typeface="思源黑体 CN Normal" panose="020B0400000000000000" pitchFamily="34" charset="-122"/>
                <a:ea typeface="思源黑体 CN Normal" panose="020B0400000000000000" pitchFamily="34" charset="-122"/>
              </a:rPr>
              <a:t>Windows</a:t>
            </a:r>
            <a:endParaRPr lang="zh-CN" altLang="en-US" sz="3200" dirty="0">
              <a:latin typeface="思源黑体 CN Normal" panose="020B0400000000000000" pitchFamily="34" charset="-122"/>
              <a:ea typeface="思源黑体 CN Normal" panose="020B0400000000000000" pitchFamily="34" charset="-122"/>
            </a:endParaRPr>
          </a:p>
        </p:txBody>
      </p:sp>
      <p:sp>
        <p:nvSpPr>
          <p:cNvPr id="64" name="矩形 63">
            <a:extLst>
              <a:ext uri="{FF2B5EF4-FFF2-40B4-BE49-F238E27FC236}">
                <a16:creationId xmlns:a16="http://schemas.microsoft.com/office/drawing/2014/main" id="{F375292A-98FC-541C-A8E2-31D23678B697}"/>
              </a:ext>
            </a:extLst>
          </p:cNvPr>
          <p:cNvSpPr/>
          <p:nvPr/>
        </p:nvSpPr>
        <p:spPr>
          <a:xfrm>
            <a:off x="7795367" y="2229584"/>
            <a:ext cx="1438275" cy="77152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3200" dirty="0">
                <a:latin typeface="思源黑体 CN Normal" panose="020B0400000000000000" pitchFamily="34" charset="-122"/>
                <a:ea typeface="思源黑体 CN Normal" panose="020B0400000000000000" pitchFamily="34" charset="-122"/>
              </a:rPr>
              <a:t>Linux</a:t>
            </a:r>
            <a:endParaRPr lang="zh-CN" altLang="en-US" sz="3200" dirty="0">
              <a:latin typeface="思源黑体 CN Normal" panose="020B0400000000000000" pitchFamily="34" charset="-122"/>
              <a:ea typeface="思源黑体 CN Normal" panose="020B0400000000000000" pitchFamily="34" charset="-122"/>
            </a:endParaRPr>
          </a:p>
        </p:txBody>
      </p:sp>
      <p:sp>
        <p:nvSpPr>
          <p:cNvPr id="65" name="矩形 64">
            <a:extLst>
              <a:ext uri="{FF2B5EF4-FFF2-40B4-BE49-F238E27FC236}">
                <a16:creationId xmlns:a16="http://schemas.microsoft.com/office/drawing/2014/main" id="{CA9B07FC-A876-6B8D-E6D5-24D8A2465829}"/>
              </a:ext>
            </a:extLst>
          </p:cNvPr>
          <p:cNvSpPr/>
          <p:nvPr/>
        </p:nvSpPr>
        <p:spPr>
          <a:xfrm>
            <a:off x="9233642" y="2229580"/>
            <a:ext cx="1771649" cy="77152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3200" dirty="0">
                <a:latin typeface="思源黑体 CN Normal" panose="020B0400000000000000" pitchFamily="34" charset="-122"/>
                <a:ea typeface="思源黑体 CN Normal" panose="020B0400000000000000" pitchFamily="34" charset="-122"/>
              </a:rPr>
              <a:t>macOS</a:t>
            </a:r>
            <a:endParaRPr lang="zh-CN" altLang="en-US" sz="3200" dirty="0">
              <a:latin typeface="思源黑体 CN Normal" panose="020B0400000000000000" pitchFamily="34" charset="-122"/>
              <a:ea typeface="思源黑体 CN Normal" panose="020B0400000000000000" pitchFamily="34" charset="-122"/>
            </a:endParaRPr>
          </a:p>
        </p:txBody>
      </p:sp>
      <p:sp>
        <p:nvSpPr>
          <p:cNvPr id="66" name="矩形 65">
            <a:extLst>
              <a:ext uri="{FF2B5EF4-FFF2-40B4-BE49-F238E27FC236}">
                <a16:creationId xmlns:a16="http://schemas.microsoft.com/office/drawing/2014/main" id="{137FB477-35C9-8E3C-F2EB-EDE4C742D808}"/>
              </a:ext>
            </a:extLst>
          </p:cNvPr>
          <p:cNvSpPr/>
          <p:nvPr/>
        </p:nvSpPr>
        <p:spPr>
          <a:xfrm>
            <a:off x="5652241" y="1458050"/>
            <a:ext cx="5353050" cy="77152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3200" dirty="0">
                <a:latin typeface="思源黑体 CN Normal" panose="020B0400000000000000" pitchFamily="34" charset="-122"/>
                <a:ea typeface="思源黑体 CN Normal" panose="020B0400000000000000" pitchFamily="34" charset="-122"/>
              </a:rPr>
              <a:t>Go</a:t>
            </a:r>
            <a:endParaRPr lang="zh-CN" altLang="en-US" sz="3200" dirty="0">
              <a:latin typeface="思源黑体 CN Normal" panose="020B0400000000000000" pitchFamily="34" charset="-122"/>
              <a:ea typeface="思源黑体 CN Normal" panose="020B0400000000000000" pitchFamily="34" charset="-122"/>
            </a:endParaRPr>
          </a:p>
        </p:txBody>
      </p:sp>
    </p:spTree>
    <p:extLst>
      <p:ext uri="{BB962C8B-B14F-4D97-AF65-F5344CB8AC3E}">
        <p14:creationId xmlns:p14="http://schemas.microsoft.com/office/powerpoint/2010/main" val="3827387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65"/>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6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8"/>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9"/>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0"/>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2"/>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3"/>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5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 grpId="0" animBg="1"/>
      <p:bldP spid="15" grpId="0" animBg="1"/>
      <p:bldP spid="16" grpId="0" animBg="1"/>
      <p:bldP spid="17" grpId="0" animBg="1"/>
      <p:bldP spid="18" grpId="0" animBg="1"/>
      <p:bldP spid="23" grpId="0" animBg="1"/>
      <p:bldP spid="24" grpId="0" animBg="1"/>
      <p:bldP spid="26" grpId="0" animBg="1"/>
      <p:bldP spid="27" grpId="0" animBg="1"/>
      <p:bldP spid="28" grpId="0" animBg="1"/>
      <p:bldP spid="31" grpId="0" animBg="1"/>
      <p:bldP spid="32" grpId="0" animBg="1"/>
      <p:bldP spid="33" grpId="0" animBg="1"/>
      <p:bldP spid="34" grpId="0" animBg="1"/>
      <p:bldP spid="35" grpId="0" animBg="1"/>
      <p:bldP spid="36" grpId="0" animBg="1"/>
      <p:bldP spid="37" grpId="0" animBg="1"/>
      <p:bldP spid="38" grpId="0" animBg="1"/>
      <p:bldP spid="48" grpId="0" animBg="1"/>
      <p:bldP spid="50" grpId="0" animBg="1"/>
      <p:bldP spid="51" grpId="0" animBg="1"/>
      <p:bldP spid="55" grpId="0" animBg="1"/>
      <p:bldP spid="56" grpId="0" animBg="1"/>
      <p:bldP spid="61" grpId="0" animBg="1"/>
      <p:bldP spid="62" grpId="0" animBg="1"/>
      <p:bldP spid="63" grpId="0" animBg="1"/>
      <p:bldP spid="64" grpId="0" animBg="1"/>
      <p:bldP spid="65" grpId="0" animBg="1"/>
      <p:bldP spid="6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8E54BA-DB97-72D3-0D8A-5BC6487BF179}"/>
              </a:ext>
            </a:extLst>
          </p:cNvPr>
          <p:cNvSpPr>
            <a:spLocks noGrp="1"/>
          </p:cNvSpPr>
          <p:nvPr>
            <p:ph type="title"/>
          </p:nvPr>
        </p:nvSpPr>
        <p:spPr/>
        <p:txBody>
          <a:bodyPr/>
          <a:lstStyle/>
          <a:p>
            <a:r>
              <a:rPr lang="zh-CN" altLang="en-US" dirty="0"/>
              <a:t>关于</a:t>
            </a:r>
            <a:r>
              <a:rPr lang="en-US" altLang="zh-CN" dirty="0"/>
              <a:t>MPG</a:t>
            </a:r>
            <a:r>
              <a:rPr lang="zh-CN" altLang="en-US" dirty="0"/>
              <a:t>的几点思考</a:t>
            </a:r>
          </a:p>
        </p:txBody>
      </p:sp>
      <p:sp>
        <p:nvSpPr>
          <p:cNvPr id="3" name="内容占位符 2">
            <a:extLst>
              <a:ext uri="{FF2B5EF4-FFF2-40B4-BE49-F238E27FC236}">
                <a16:creationId xmlns:a16="http://schemas.microsoft.com/office/drawing/2014/main" id="{E3760982-2CA5-BAD7-7DF3-CFC228646948}"/>
              </a:ext>
            </a:extLst>
          </p:cNvPr>
          <p:cNvSpPr>
            <a:spLocks noGrp="1"/>
          </p:cNvSpPr>
          <p:nvPr>
            <p:ph idx="1"/>
          </p:nvPr>
        </p:nvSpPr>
        <p:spPr/>
        <p:txBody>
          <a:bodyPr>
            <a:normAutofit fontScale="85000" lnSpcReduction="20000"/>
          </a:bodyPr>
          <a:lstStyle/>
          <a:p>
            <a:r>
              <a:rPr lang="zh-CN" altLang="en-US" dirty="0"/>
              <a:t>内核线程是操作系统提供的，</a:t>
            </a:r>
            <a:r>
              <a:rPr lang="en-US" altLang="zh-CN" dirty="0"/>
              <a:t>go</a:t>
            </a:r>
            <a:r>
              <a:rPr lang="zh-CN" altLang="en-US" dirty="0"/>
              <a:t>程序员不能直接使用内核线程，只能创建</a:t>
            </a:r>
            <a:r>
              <a:rPr lang="en-US" altLang="zh-CN" dirty="0"/>
              <a:t>Goroutine</a:t>
            </a:r>
          </a:p>
          <a:p>
            <a:r>
              <a:rPr lang="en-US" altLang="zh-CN" dirty="0"/>
              <a:t>M</a:t>
            </a:r>
            <a:r>
              <a:rPr lang="zh-CN" altLang="en-US" dirty="0"/>
              <a:t>本质上就是一个结构体，</a:t>
            </a:r>
            <a:r>
              <a:rPr lang="en-US" altLang="zh-CN" dirty="0"/>
              <a:t>M</a:t>
            </a:r>
            <a:r>
              <a:rPr lang="zh-CN" altLang="en-US" dirty="0"/>
              <a:t>和内核线程是一对一关联的</a:t>
            </a:r>
            <a:endParaRPr lang="en-US" altLang="zh-CN" dirty="0"/>
          </a:p>
          <a:p>
            <a:r>
              <a:rPr lang="zh-CN" altLang="en-US" dirty="0"/>
              <a:t>当</a:t>
            </a:r>
            <a:r>
              <a:rPr lang="en-US" altLang="zh-CN" dirty="0"/>
              <a:t>M</a:t>
            </a:r>
            <a:r>
              <a:rPr lang="zh-CN" altLang="en-US" dirty="0"/>
              <a:t>因系统调用而阻塞，</a:t>
            </a:r>
            <a:r>
              <a:rPr lang="en-US" altLang="zh-CN" dirty="0"/>
              <a:t>P</a:t>
            </a:r>
            <a:r>
              <a:rPr lang="zh-CN" altLang="en-US" dirty="0"/>
              <a:t>需要跟其他</a:t>
            </a:r>
            <a:r>
              <a:rPr lang="en-US" altLang="zh-CN" dirty="0"/>
              <a:t>M</a:t>
            </a:r>
            <a:r>
              <a:rPr lang="zh-CN" altLang="en-US" dirty="0"/>
              <a:t>绑定，此时</a:t>
            </a:r>
            <a:r>
              <a:rPr lang="en-US" altLang="zh-CN" dirty="0"/>
              <a:t>M</a:t>
            </a:r>
            <a:r>
              <a:rPr lang="zh-CN" altLang="en-US" dirty="0"/>
              <a:t>的数量多于</a:t>
            </a:r>
            <a:r>
              <a:rPr lang="en-US" altLang="zh-CN" dirty="0"/>
              <a:t>P</a:t>
            </a:r>
            <a:r>
              <a:rPr lang="zh-CN" altLang="en-US" dirty="0"/>
              <a:t>的数量</a:t>
            </a:r>
            <a:endParaRPr lang="en-US" altLang="zh-CN" dirty="0"/>
          </a:p>
          <a:p>
            <a:r>
              <a:rPr lang="en-US" altLang="zh-CN" dirty="0"/>
              <a:t>P</a:t>
            </a:r>
            <a:r>
              <a:rPr lang="zh-CN" altLang="en-US" dirty="0"/>
              <a:t>的数量上限默认是</a:t>
            </a:r>
            <a:r>
              <a:rPr lang="en-US" altLang="zh-CN" dirty="0"/>
              <a:t>CPU</a:t>
            </a:r>
            <a:r>
              <a:rPr lang="zh-CN" altLang="en-US" dirty="0"/>
              <a:t>的总核数，也可以通过</a:t>
            </a:r>
            <a:r>
              <a:rPr lang="en-US" altLang="zh-CN" dirty="0" err="1"/>
              <a:t>runtime.GOMAXPROCS</a:t>
            </a:r>
            <a:r>
              <a:rPr lang="zh-CN" altLang="en-US" dirty="0"/>
              <a:t>显式指定</a:t>
            </a:r>
            <a:endParaRPr lang="en-US" altLang="zh-CN" dirty="0"/>
          </a:p>
          <a:p>
            <a:r>
              <a:rPr lang="en-US" altLang="zh-CN" dirty="0"/>
              <a:t>P</a:t>
            </a:r>
            <a:r>
              <a:rPr lang="zh-CN" altLang="en-US" dirty="0"/>
              <a:t>和</a:t>
            </a:r>
            <a:r>
              <a:rPr lang="en-US" altLang="zh-CN" dirty="0"/>
              <a:t>M</a:t>
            </a:r>
            <a:r>
              <a:rPr lang="zh-CN" altLang="en-US" dirty="0"/>
              <a:t>的关联关系是变动，</a:t>
            </a:r>
            <a:r>
              <a:rPr lang="en-US" altLang="zh-CN" dirty="0"/>
              <a:t>G</a:t>
            </a:r>
            <a:r>
              <a:rPr lang="zh-CN" altLang="en-US" dirty="0"/>
              <a:t>和</a:t>
            </a:r>
            <a:r>
              <a:rPr lang="en-US" altLang="zh-CN" dirty="0"/>
              <a:t>P</a:t>
            </a:r>
            <a:r>
              <a:rPr lang="zh-CN" altLang="en-US" dirty="0"/>
              <a:t>的关联关系是变动，所以</a:t>
            </a:r>
            <a:r>
              <a:rPr lang="en-US" altLang="zh-CN" dirty="0"/>
              <a:t>G</a:t>
            </a:r>
            <a:r>
              <a:rPr lang="zh-CN" altLang="en-US" dirty="0"/>
              <a:t>和内核线程的关联关系是变动的</a:t>
            </a:r>
            <a:endParaRPr lang="en-US" altLang="zh-CN" dirty="0"/>
          </a:p>
          <a:p>
            <a:r>
              <a:rPr lang="zh-CN" altLang="en-US" dirty="0"/>
              <a:t>所有的</a:t>
            </a:r>
            <a:r>
              <a:rPr lang="en-US" altLang="zh-CN" dirty="0"/>
              <a:t>G</a:t>
            </a:r>
            <a:r>
              <a:rPr lang="zh-CN" altLang="en-US" dirty="0"/>
              <a:t>由</a:t>
            </a:r>
            <a:r>
              <a:rPr lang="en-US" altLang="zh-CN" dirty="0"/>
              <a:t>runtime</a:t>
            </a:r>
            <a:r>
              <a:rPr lang="zh-CN" altLang="en-US" dirty="0"/>
              <a:t>统一调度，众</a:t>
            </a:r>
            <a:r>
              <a:rPr lang="en-US" altLang="zh-CN" dirty="0"/>
              <a:t>G</a:t>
            </a:r>
            <a:r>
              <a:rPr lang="zh-CN" altLang="en-US" dirty="0"/>
              <a:t>平等，不可以指定</a:t>
            </a:r>
            <a:r>
              <a:rPr lang="en-US" altLang="zh-CN" dirty="0"/>
              <a:t>G</a:t>
            </a:r>
            <a:r>
              <a:rPr lang="zh-CN" altLang="en-US" dirty="0"/>
              <a:t>的优先级，一个</a:t>
            </a:r>
            <a:r>
              <a:rPr lang="en-US" altLang="zh-CN" dirty="0"/>
              <a:t>G</a:t>
            </a:r>
            <a:r>
              <a:rPr lang="zh-CN" altLang="en-US" dirty="0"/>
              <a:t>不会影响另一个</a:t>
            </a:r>
            <a:r>
              <a:rPr lang="en-US" altLang="zh-CN" dirty="0"/>
              <a:t>G</a:t>
            </a:r>
            <a:r>
              <a:rPr lang="zh-CN" altLang="en-US" dirty="0"/>
              <a:t>的生命周期</a:t>
            </a:r>
          </a:p>
        </p:txBody>
      </p:sp>
    </p:spTree>
    <p:extLst>
      <p:ext uri="{BB962C8B-B14F-4D97-AF65-F5344CB8AC3E}">
        <p14:creationId xmlns:p14="http://schemas.microsoft.com/office/powerpoint/2010/main" val="413013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78A9A7-1EED-4F40-952E-DADC53CCDC95}"/>
              </a:ext>
            </a:extLst>
          </p:cNvPr>
          <p:cNvSpPr>
            <a:spLocks noGrp="1"/>
          </p:cNvSpPr>
          <p:nvPr>
            <p:ph type="title"/>
          </p:nvPr>
        </p:nvSpPr>
        <p:spPr/>
        <p:txBody>
          <a:bodyPr/>
          <a:lstStyle/>
          <a:p>
            <a:r>
              <a:rPr kumimoji="1" lang="zh-CN" altLang="en-US" dirty="0"/>
              <a:t>进程与线程</a:t>
            </a:r>
          </a:p>
        </p:txBody>
      </p:sp>
      <p:sp>
        <p:nvSpPr>
          <p:cNvPr id="19" name="文本框 18">
            <a:extLst>
              <a:ext uri="{FF2B5EF4-FFF2-40B4-BE49-F238E27FC236}">
                <a16:creationId xmlns:a16="http://schemas.microsoft.com/office/drawing/2014/main" id="{2AA7C0D7-B741-024F-BF8E-AC401EA5D079}"/>
              </a:ext>
            </a:extLst>
          </p:cNvPr>
          <p:cNvSpPr txBox="1"/>
          <p:nvPr/>
        </p:nvSpPr>
        <p:spPr>
          <a:xfrm>
            <a:off x="6306367" y="2304626"/>
            <a:ext cx="4578416" cy="373147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kumimoji="1" lang="zh-CN" altLang="en-US" sz="2000" dirty="0">
                <a:latin typeface="思源黑体 CN" panose="020B0500000000000000" pitchFamily="34" charset="-122"/>
                <a:ea typeface="思源黑体 CN" panose="020B0500000000000000" pitchFamily="34" charset="-122"/>
              </a:rPr>
              <a:t>内核线程是操作系统提供的，任何语言的并行，到操作系统层面，都是内核线程的并行。</a:t>
            </a:r>
            <a:endParaRPr kumimoji="1" lang="en-US" altLang="zh-CN" sz="2000" dirty="0">
              <a:latin typeface="思源黑体 CN" panose="020B0500000000000000" pitchFamily="34" charset="-122"/>
              <a:ea typeface="思源黑体 CN" panose="020B0500000000000000" pitchFamily="34" charset="-122"/>
            </a:endParaRPr>
          </a:p>
          <a:p>
            <a:pPr marL="342900" indent="-342900">
              <a:lnSpc>
                <a:spcPct val="150000"/>
              </a:lnSpc>
              <a:buFont typeface="Arial" panose="020B0604020202020204" pitchFamily="34" charset="0"/>
              <a:buChar char="•"/>
            </a:pPr>
            <a:r>
              <a:rPr kumimoji="1" lang="zh-CN" altLang="en-US" sz="2000" dirty="0">
                <a:latin typeface="思源黑体 CN" panose="020B0500000000000000" pitchFamily="34" charset="-122"/>
                <a:ea typeface="思源黑体 CN" panose="020B0500000000000000" pitchFamily="34" charset="-122"/>
              </a:rPr>
              <a:t>同一个进程内的多个线程共享系统资源，进程的创建、销毁、切换比线程大很多。</a:t>
            </a:r>
            <a:endParaRPr kumimoji="1" lang="en-US" altLang="zh-CN" sz="2000" dirty="0">
              <a:latin typeface="思源黑体 CN" panose="020B0500000000000000" pitchFamily="34" charset="-122"/>
              <a:ea typeface="思源黑体 CN" panose="020B0500000000000000" pitchFamily="34" charset="-122"/>
            </a:endParaRPr>
          </a:p>
          <a:p>
            <a:pPr marL="342900" indent="-342900">
              <a:lnSpc>
                <a:spcPct val="150000"/>
              </a:lnSpc>
              <a:buFont typeface="Arial" panose="020B0604020202020204" pitchFamily="34" charset="0"/>
              <a:buChar char="•"/>
            </a:pPr>
            <a:r>
              <a:rPr kumimoji="1" lang="zh-CN" altLang="en-US" sz="2000" dirty="0">
                <a:latin typeface="思源黑体 CN" panose="020B0500000000000000" pitchFamily="34" charset="-122"/>
                <a:ea typeface="思源黑体 CN" panose="020B0500000000000000" pitchFamily="34" charset="-122"/>
              </a:rPr>
              <a:t>从进程到线程再到协程</a:t>
            </a:r>
            <a:r>
              <a:rPr kumimoji="1" lang="en-US" altLang="zh-CN" sz="2000" dirty="0">
                <a:latin typeface="思源黑体 CN" panose="020B0500000000000000" pitchFamily="34" charset="-122"/>
                <a:ea typeface="思源黑体 CN" panose="020B0500000000000000" pitchFamily="34" charset="-122"/>
              </a:rPr>
              <a:t>, </a:t>
            </a:r>
            <a:r>
              <a:rPr kumimoji="1" lang="zh-CN" altLang="en-US" sz="2000" dirty="0">
                <a:latin typeface="思源黑体 CN" panose="020B0500000000000000" pitchFamily="34" charset="-122"/>
                <a:ea typeface="思源黑体 CN" panose="020B0500000000000000" pitchFamily="34" charset="-122"/>
              </a:rPr>
              <a:t>其实是一个不断共享</a:t>
            </a:r>
            <a:r>
              <a:rPr kumimoji="1" lang="en-US" altLang="zh-CN" sz="2000" dirty="0">
                <a:latin typeface="思源黑体 CN" panose="020B0500000000000000" pitchFamily="34" charset="-122"/>
                <a:ea typeface="思源黑体 CN" panose="020B0500000000000000" pitchFamily="34" charset="-122"/>
              </a:rPr>
              <a:t>, </a:t>
            </a:r>
            <a:r>
              <a:rPr kumimoji="1" lang="zh-CN" altLang="en-US" sz="2000" dirty="0">
                <a:latin typeface="思源黑体 CN" panose="020B0500000000000000" pitchFamily="34" charset="-122"/>
                <a:ea typeface="思源黑体 CN" panose="020B0500000000000000" pitchFamily="34" charset="-122"/>
              </a:rPr>
              <a:t>不断减少切换成本的过程。</a:t>
            </a:r>
          </a:p>
        </p:txBody>
      </p:sp>
      <p:sp>
        <p:nvSpPr>
          <p:cNvPr id="17" name="内容占位符 10">
            <a:extLst>
              <a:ext uri="{FF2B5EF4-FFF2-40B4-BE49-F238E27FC236}">
                <a16:creationId xmlns:a16="http://schemas.microsoft.com/office/drawing/2014/main" id="{E55A9CC9-49D8-FB4B-953A-3F76B80CF118}"/>
              </a:ext>
            </a:extLst>
          </p:cNvPr>
          <p:cNvSpPr txBox="1">
            <a:spLocks/>
          </p:cNvSpPr>
          <p:nvPr/>
        </p:nvSpPr>
        <p:spPr>
          <a:xfrm>
            <a:off x="3869721" y="2285372"/>
            <a:ext cx="1258331" cy="571005"/>
          </a:xfrm>
          <a:prstGeom prst="rect">
            <a:avLst/>
          </a:prstGeom>
          <a:noFill/>
          <a:ln w="12700" cap="flat" cmpd="sng" algn="ctr">
            <a:solidFill>
              <a:schemeClr val="tx1"/>
            </a:solidFill>
            <a:prstDash val="solid"/>
            <a:miter lim="800000"/>
          </a:ln>
        </p:spPr>
        <p:style>
          <a:lnRef idx="2">
            <a:schemeClr val="dk1"/>
          </a:lnRef>
          <a:fillRef idx="1">
            <a:schemeClr val="lt1"/>
          </a:fillRef>
          <a:effectRef idx="0">
            <a:schemeClr val="dk1"/>
          </a:effectRef>
          <a:fontRef idx="minor">
            <a:schemeClr val="dk1"/>
          </a:fontRef>
        </p:style>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dk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dk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dk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9pPr>
          </a:lstStyle>
          <a:p>
            <a:r>
              <a:rPr kumimoji="1" lang="zh-CN" altLang="en-US" sz="1800">
                <a:solidFill>
                  <a:schemeClr val="tx1"/>
                </a:solidFill>
                <a:latin typeface="思源黑体 CN" panose="020B0500000000000000" pitchFamily="34" charset="-122"/>
                <a:ea typeface="思源黑体 CN" panose="020B0500000000000000" pitchFamily="34" charset="-122"/>
              </a:rPr>
              <a:t>内核线程</a:t>
            </a:r>
            <a:endParaRPr kumimoji="1" lang="zh-CN" altLang="en-US" sz="1800" dirty="0">
              <a:solidFill>
                <a:schemeClr val="tx1"/>
              </a:solidFill>
              <a:latin typeface="思源黑体 CN" panose="020B0500000000000000" pitchFamily="34" charset="-122"/>
              <a:ea typeface="思源黑体 CN" panose="020B0500000000000000" pitchFamily="34" charset="-122"/>
            </a:endParaRPr>
          </a:p>
        </p:txBody>
      </p:sp>
      <p:sp>
        <p:nvSpPr>
          <p:cNvPr id="18" name="矩形 17">
            <a:extLst>
              <a:ext uri="{FF2B5EF4-FFF2-40B4-BE49-F238E27FC236}">
                <a16:creationId xmlns:a16="http://schemas.microsoft.com/office/drawing/2014/main" id="{C525E5AC-4BEE-7D44-9B7D-E30337E711B4}"/>
              </a:ext>
            </a:extLst>
          </p:cNvPr>
          <p:cNvSpPr/>
          <p:nvPr/>
        </p:nvSpPr>
        <p:spPr>
          <a:xfrm>
            <a:off x="3074772" y="3439736"/>
            <a:ext cx="2854411" cy="1890584"/>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r>
              <a:rPr kumimoji="1" lang="zh-CN" altLang="en-US" dirty="0">
                <a:solidFill>
                  <a:schemeClr val="tx1"/>
                </a:solidFill>
                <a:latin typeface="思源黑体 CN" panose="020B0500000000000000" pitchFamily="34" charset="-122"/>
                <a:ea typeface="思源黑体 CN" panose="020B0500000000000000" pitchFamily="34" charset="-122"/>
              </a:rPr>
              <a:t>    进程</a:t>
            </a:r>
            <a:r>
              <a:rPr kumimoji="1" lang="en-US" altLang="zh-CN" dirty="0">
                <a:solidFill>
                  <a:schemeClr val="tx1"/>
                </a:solidFill>
                <a:latin typeface="思源黑体 CN" panose="020B0500000000000000" pitchFamily="34" charset="-122"/>
                <a:ea typeface="思源黑体 CN" panose="020B0500000000000000" pitchFamily="34" charset="-122"/>
              </a:rPr>
              <a:t>A</a:t>
            </a:r>
          </a:p>
          <a:p>
            <a:endParaRPr kumimoji="1" lang="en-US" altLang="zh-CN" dirty="0">
              <a:solidFill>
                <a:schemeClr val="tx1"/>
              </a:solidFill>
              <a:latin typeface="思源黑体 CN" panose="020B0500000000000000" pitchFamily="34" charset="-122"/>
              <a:ea typeface="思源黑体 CN" panose="020B0500000000000000" pitchFamily="34" charset="-122"/>
            </a:endParaRPr>
          </a:p>
          <a:p>
            <a:endParaRPr kumimoji="1" lang="en-US" altLang="zh-CN" dirty="0">
              <a:solidFill>
                <a:schemeClr val="tx1"/>
              </a:solidFill>
              <a:latin typeface="思源黑体 CN" panose="020B0500000000000000" pitchFamily="34" charset="-122"/>
              <a:ea typeface="思源黑体 CN" panose="020B0500000000000000" pitchFamily="34" charset="-122"/>
            </a:endParaRPr>
          </a:p>
          <a:p>
            <a:pPr algn="ctr"/>
            <a:endParaRPr kumimoji="1" lang="en-US" altLang="zh-CN" dirty="0">
              <a:solidFill>
                <a:schemeClr val="tx1"/>
              </a:solidFill>
              <a:latin typeface="思源黑体 CN" panose="020B0500000000000000" pitchFamily="34" charset="-122"/>
              <a:ea typeface="思源黑体 CN" panose="020B0500000000000000" pitchFamily="34" charset="-122"/>
            </a:endParaRPr>
          </a:p>
          <a:p>
            <a:endParaRPr kumimoji="1" lang="zh-CN" altLang="en-US" dirty="0">
              <a:solidFill>
                <a:schemeClr val="tx1"/>
              </a:solidFill>
              <a:latin typeface="思源黑体 CN" panose="020B0500000000000000" pitchFamily="34" charset="-122"/>
              <a:ea typeface="思源黑体 CN" panose="020B0500000000000000" pitchFamily="34" charset="-122"/>
            </a:endParaRPr>
          </a:p>
        </p:txBody>
      </p:sp>
      <p:sp>
        <p:nvSpPr>
          <p:cNvPr id="21" name="矩形 20">
            <a:extLst>
              <a:ext uri="{FF2B5EF4-FFF2-40B4-BE49-F238E27FC236}">
                <a16:creationId xmlns:a16="http://schemas.microsoft.com/office/drawing/2014/main" id="{5D4FB5E9-CE1A-C640-B527-1384DD871277}"/>
              </a:ext>
            </a:extLst>
          </p:cNvPr>
          <p:cNvSpPr/>
          <p:nvPr/>
        </p:nvSpPr>
        <p:spPr>
          <a:xfrm>
            <a:off x="3331859" y="4148657"/>
            <a:ext cx="1013254" cy="580767"/>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dirty="0">
                <a:solidFill>
                  <a:schemeClr val="tx1"/>
                </a:solidFill>
                <a:latin typeface="思源黑体 CN" panose="020B0500000000000000" pitchFamily="34" charset="-122"/>
                <a:ea typeface="思源黑体 CN" panose="020B0500000000000000" pitchFamily="34" charset="-122"/>
              </a:rPr>
              <a:t>线程</a:t>
            </a:r>
            <a:r>
              <a:rPr kumimoji="1" lang="en-US" altLang="zh-CN" dirty="0">
                <a:solidFill>
                  <a:schemeClr val="tx1"/>
                </a:solidFill>
                <a:latin typeface="思源黑体 CN" panose="020B0500000000000000" pitchFamily="34" charset="-122"/>
                <a:ea typeface="思源黑体 CN" panose="020B0500000000000000" pitchFamily="34" charset="-122"/>
              </a:rPr>
              <a:t>1</a:t>
            </a:r>
            <a:endParaRPr kumimoji="1" lang="zh-CN" altLang="en-US" dirty="0">
              <a:solidFill>
                <a:schemeClr val="tx1"/>
              </a:solidFill>
              <a:latin typeface="思源黑体 CN" panose="020B0500000000000000" pitchFamily="34" charset="-122"/>
              <a:ea typeface="思源黑体 CN" panose="020B0500000000000000" pitchFamily="34" charset="-122"/>
            </a:endParaRPr>
          </a:p>
        </p:txBody>
      </p:sp>
      <p:sp>
        <p:nvSpPr>
          <p:cNvPr id="23" name="矩形 22">
            <a:extLst>
              <a:ext uri="{FF2B5EF4-FFF2-40B4-BE49-F238E27FC236}">
                <a16:creationId xmlns:a16="http://schemas.microsoft.com/office/drawing/2014/main" id="{A8832924-E01C-F642-816C-8003F68FA7AF}"/>
              </a:ext>
            </a:extLst>
          </p:cNvPr>
          <p:cNvSpPr/>
          <p:nvPr/>
        </p:nvSpPr>
        <p:spPr>
          <a:xfrm>
            <a:off x="4679547" y="4542577"/>
            <a:ext cx="1013254" cy="580767"/>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dirty="0">
                <a:solidFill>
                  <a:schemeClr val="tx1"/>
                </a:solidFill>
                <a:latin typeface="思源黑体 CN" panose="020B0500000000000000" pitchFamily="34" charset="-122"/>
                <a:ea typeface="思源黑体 CN" panose="020B0500000000000000" pitchFamily="34" charset="-122"/>
              </a:rPr>
              <a:t>线程</a:t>
            </a:r>
            <a:r>
              <a:rPr kumimoji="1" lang="en-US" altLang="zh-CN" dirty="0">
                <a:solidFill>
                  <a:schemeClr val="tx1"/>
                </a:solidFill>
                <a:latin typeface="思源黑体 CN" panose="020B0500000000000000" pitchFamily="34" charset="-122"/>
                <a:ea typeface="思源黑体 CN" panose="020B0500000000000000" pitchFamily="34" charset="-122"/>
              </a:rPr>
              <a:t>3</a:t>
            </a:r>
            <a:endParaRPr kumimoji="1" lang="zh-CN" altLang="en-US" dirty="0">
              <a:solidFill>
                <a:schemeClr val="tx1"/>
              </a:solidFill>
              <a:latin typeface="思源黑体 CN" panose="020B0500000000000000" pitchFamily="34" charset="-122"/>
              <a:ea typeface="思源黑体 CN" panose="020B0500000000000000" pitchFamily="34" charset="-122"/>
            </a:endParaRPr>
          </a:p>
        </p:txBody>
      </p:sp>
      <p:sp>
        <p:nvSpPr>
          <p:cNvPr id="24" name="矩形 23">
            <a:extLst>
              <a:ext uri="{FF2B5EF4-FFF2-40B4-BE49-F238E27FC236}">
                <a16:creationId xmlns:a16="http://schemas.microsoft.com/office/drawing/2014/main" id="{EC32E3B9-4859-BE46-87EA-D18C2BB3E771}"/>
              </a:ext>
            </a:extLst>
          </p:cNvPr>
          <p:cNvSpPr/>
          <p:nvPr/>
        </p:nvSpPr>
        <p:spPr>
          <a:xfrm>
            <a:off x="4679547" y="3754834"/>
            <a:ext cx="1013254" cy="580767"/>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dirty="0">
                <a:solidFill>
                  <a:schemeClr val="tx1"/>
                </a:solidFill>
                <a:latin typeface="思源黑体 CN" panose="020B0500000000000000" pitchFamily="34" charset="-122"/>
                <a:ea typeface="思源黑体 CN" panose="020B0500000000000000" pitchFamily="34" charset="-122"/>
              </a:rPr>
              <a:t>线程</a:t>
            </a:r>
            <a:r>
              <a:rPr kumimoji="1" lang="en-US" altLang="zh-CN" dirty="0">
                <a:solidFill>
                  <a:schemeClr val="tx1"/>
                </a:solidFill>
                <a:latin typeface="思源黑体 CN" panose="020B0500000000000000" pitchFamily="34" charset="-122"/>
                <a:ea typeface="思源黑体 CN" panose="020B0500000000000000" pitchFamily="34" charset="-122"/>
              </a:rPr>
              <a:t>2</a:t>
            </a:r>
            <a:endParaRPr kumimoji="1" lang="zh-CN" altLang="en-US" dirty="0">
              <a:solidFill>
                <a:schemeClr val="tx1"/>
              </a:solidFill>
              <a:latin typeface="思源黑体 CN" panose="020B0500000000000000" pitchFamily="34" charset="-122"/>
              <a:ea typeface="思源黑体 CN" panose="020B0500000000000000" pitchFamily="34" charset="-122"/>
            </a:endParaRPr>
          </a:p>
        </p:txBody>
      </p:sp>
      <p:cxnSp>
        <p:nvCxnSpPr>
          <p:cNvPr id="25" name="直线连接符 24">
            <a:extLst>
              <a:ext uri="{FF2B5EF4-FFF2-40B4-BE49-F238E27FC236}">
                <a16:creationId xmlns:a16="http://schemas.microsoft.com/office/drawing/2014/main" id="{1C04EE1D-C377-FE4E-AB32-1BAE9DD2AA44}"/>
              </a:ext>
            </a:extLst>
          </p:cNvPr>
          <p:cNvCxnSpPr>
            <a:cxnSpLocks/>
          </p:cNvCxnSpPr>
          <p:nvPr/>
        </p:nvCxnSpPr>
        <p:spPr>
          <a:xfrm>
            <a:off x="1573184" y="3130817"/>
            <a:ext cx="4578417" cy="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文本框 25">
            <a:extLst>
              <a:ext uri="{FF2B5EF4-FFF2-40B4-BE49-F238E27FC236}">
                <a16:creationId xmlns:a16="http://schemas.microsoft.com/office/drawing/2014/main" id="{813EC6FF-F5F5-FE46-AA2C-5974C31C0EAC}"/>
              </a:ext>
            </a:extLst>
          </p:cNvPr>
          <p:cNvSpPr txBox="1"/>
          <p:nvPr/>
        </p:nvSpPr>
        <p:spPr>
          <a:xfrm>
            <a:off x="1573184" y="3439736"/>
            <a:ext cx="1109599" cy="369332"/>
          </a:xfrm>
          <a:prstGeom prst="rect">
            <a:avLst/>
          </a:prstGeom>
          <a:noFill/>
          <a:ln>
            <a:solidFill>
              <a:schemeClr val="tx1"/>
            </a:solidFill>
          </a:ln>
        </p:spPr>
        <p:txBody>
          <a:bodyPr wrap="none" rtlCol="0">
            <a:spAutoFit/>
          </a:bodyPr>
          <a:lstStyle/>
          <a:p>
            <a:r>
              <a:rPr kumimoji="1" lang="zh-CN" altLang="en-US" dirty="0">
                <a:latin typeface="思源黑体 CN" panose="020B0500000000000000" pitchFamily="34" charset="-122"/>
                <a:ea typeface="思源黑体 CN" panose="020B0500000000000000" pitchFamily="34" charset="-122"/>
              </a:rPr>
              <a:t>用户空间</a:t>
            </a:r>
          </a:p>
        </p:txBody>
      </p:sp>
      <p:sp>
        <p:nvSpPr>
          <p:cNvPr id="27" name="文本框 26">
            <a:extLst>
              <a:ext uri="{FF2B5EF4-FFF2-40B4-BE49-F238E27FC236}">
                <a16:creationId xmlns:a16="http://schemas.microsoft.com/office/drawing/2014/main" id="{1716A486-0E8A-AF41-9E36-6C95E1780305}"/>
              </a:ext>
            </a:extLst>
          </p:cNvPr>
          <p:cNvSpPr txBox="1"/>
          <p:nvPr/>
        </p:nvSpPr>
        <p:spPr>
          <a:xfrm>
            <a:off x="1574787" y="2452567"/>
            <a:ext cx="1107996" cy="369332"/>
          </a:xfrm>
          <a:prstGeom prst="rect">
            <a:avLst/>
          </a:prstGeom>
          <a:noFill/>
          <a:ln>
            <a:solidFill>
              <a:schemeClr val="tx1"/>
            </a:solidFill>
          </a:ln>
        </p:spPr>
        <p:txBody>
          <a:bodyPr wrap="none" rtlCol="0">
            <a:spAutoFit/>
          </a:bodyPr>
          <a:lstStyle/>
          <a:p>
            <a:r>
              <a:rPr kumimoji="1" lang="zh-CN" altLang="en-US" dirty="0">
                <a:latin typeface="思源黑体 CN" panose="020B0500000000000000" pitchFamily="34" charset="-122"/>
                <a:ea typeface="思源黑体 CN" panose="020B0500000000000000" pitchFamily="34" charset="-122"/>
              </a:rPr>
              <a:t>内核空间</a:t>
            </a:r>
          </a:p>
        </p:txBody>
      </p:sp>
      <p:cxnSp>
        <p:nvCxnSpPr>
          <p:cNvPr id="28" name="直线箭头连接符 27">
            <a:extLst>
              <a:ext uri="{FF2B5EF4-FFF2-40B4-BE49-F238E27FC236}">
                <a16:creationId xmlns:a16="http://schemas.microsoft.com/office/drawing/2014/main" id="{E114E93A-AD40-4A43-A170-D7921DFF5773}"/>
              </a:ext>
            </a:extLst>
          </p:cNvPr>
          <p:cNvCxnSpPr>
            <a:cxnSpLocks/>
            <a:stCxn id="17" idx="2"/>
            <a:endCxn id="18" idx="0"/>
          </p:cNvCxnSpPr>
          <p:nvPr/>
        </p:nvCxnSpPr>
        <p:spPr>
          <a:xfrm>
            <a:off x="4498887" y="2856377"/>
            <a:ext cx="3091" cy="583359"/>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sp>
        <p:nvSpPr>
          <p:cNvPr id="29" name="文本框 28">
            <a:extLst>
              <a:ext uri="{FF2B5EF4-FFF2-40B4-BE49-F238E27FC236}">
                <a16:creationId xmlns:a16="http://schemas.microsoft.com/office/drawing/2014/main" id="{6B8BAFA1-BE4E-7446-8F95-9621281A2E79}"/>
              </a:ext>
            </a:extLst>
          </p:cNvPr>
          <p:cNvSpPr txBox="1"/>
          <p:nvPr/>
        </p:nvSpPr>
        <p:spPr>
          <a:xfrm>
            <a:off x="3335169" y="4853676"/>
            <a:ext cx="1107996" cy="369332"/>
          </a:xfrm>
          <a:prstGeom prst="rect">
            <a:avLst/>
          </a:prstGeom>
          <a:noFill/>
          <a:ln>
            <a:solidFill>
              <a:schemeClr val="tx1"/>
            </a:solidFill>
          </a:ln>
        </p:spPr>
        <p:txBody>
          <a:bodyPr wrap="none" rtlCol="0">
            <a:spAutoFit/>
          </a:bodyPr>
          <a:lstStyle/>
          <a:p>
            <a:r>
              <a:rPr kumimoji="1" lang="zh-CN" altLang="en-US" dirty="0">
                <a:latin typeface="思源黑体 CN" panose="020B0500000000000000" pitchFamily="34" charset="-122"/>
                <a:ea typeface="思源黑体 CN" panose="020B0500000000000000" pitchFamily="34" charset="-122"/>
              </a:rPr>
              <a:t>系统资源</a:t>
            </a:r>
          </a:p>
        </p:txBody>
      </p:sp>
      <p:sp>
        <p:nvSpPr>
          <p:cNvPr id="30" name="圆角矩形标注 29">
            <a:extLst>
              <a:ext uri="{FF2B5EF4-FFF2-40B4-BE49-F238E27FC236}">
                <a16:creationId xmlns:a16="http://schemas.microsoft.com/office/drawing/2014/main" id="{B62FA308-A576-E94A-A938-52F67B4A2103}"/>
              </a:ext>
            </a:extLst>
          </p:cNvPr>
          <p:cNvSpPr/>
          <p:nvPr/>
        </p:nvSpPr>
        <p:spPr>
          <a:xfrm>
            <a:off x="838200" y="4542576"/>
            <a:ext cx="1631092" cy="880317"/>
          </a:xfrm>
          <a:prstGeom prst="wedgeRoundRectCallout">
            <a:avLst>
              <a:gd name="adj1" fmla="val 70874"/>
              <a:gd name="adj2" fmla="val -28664"/>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a:solidFill>
                  <a:schemeClr val="tx1"/>
                </a:solidFill>
                <a:latin typeface="思源黑体 CN" panose="020B0500000000000000" pitchFamily="34" charset="-122"/>
                <a:ea typeface="思源黑体 CN" panose="020B0500000000000000" pitchFamily="34" charset="-122"/>
              </a:rPr>
              <a:t>一个进程对应一个内核线程</a:t>
            </a:r>
            <a:endParaRPr kumimoji="1" lang="en-US" altLang="zh-CN" sz="1600" dirty="0">
              <a:solidFill>
                <a:schemeClr val="tx1"/>
              </a:solidFill>
              <a:latin typeface="思源黑体 CN" panose="020B0500000000000000" pitchFamily="34" charset="-122"/>
              <a:ea typeface="思源黑体 CN" panose="020B0500000000000000" pitchFamily="34" charset="-122"/>
            </a:endParaRPr>
          </a:p>
          <a:p>
            <a:pPr algn="ctr"/>
            <a:r>
              <a:rPr kumimoji="1" lang="en-US" altLang="zh-CN" sz="1600" dirty="0">
                <a:solidFill>
                  <a:schemeClr val="tx1"/>
                </a:solidFill>
                <a:latin typeface="思源黑体 CN" panose="020B0500000000000000" pitchFamily="34" charset="-122"/>
                <a:ea typeface="思源黑体 CN" panose="020B0500000000000000" pitchFamily="34" charset="-122"/>
              </a:rPr>
              <a:t>python</a:t>
            </a:r>
            <a:endParaRPr kumimoji="1" lang="zh-CN" altLang="en-US" sz="1600" dirty="0">
              <a:solidFill>
                <a:schemeClr val="tx1"/>
              </a:solidFill>
              <a:latin typeface="思源黑体 CN" panose="020B0500000000000000" pitchFamily="34" charset="-122"/>
              <a:ea typeface="思源黑体 CN" panose="020B0500000000000000" pitchFamily="34" charset="-122"/>
            </a:endParaRPr>
          </a:p>
        </p:txBody>
      </p:sp>
    </p:spTree>
    <p:extLst>
      <p:ext uri="{BB962C8B-B14F-4D97-AF65-F5344CB8AC3E}">
        <p14:creationId xmlns:p14="http://schemas.microsoft.com/office/powerpoint/2010/main" val="3295260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842984-D85C-9A42-82DE-21F580A1555A}"/>
              </a:ext>
            </a:extLst>
          </p:cNvPr>
          <p:cNvSpPr>
            <a:spLocks noGrp="1"/>
          </p:cNvSpPr>
          <p:nvPr>
            <p:ph type="title"/>
          </p:nvPr>
        </p:nvSpPr>
        <p:spPr>
          <a:noFill/>
        </p:spPr>
        <p:txBody>
          <a:bodyPr/>
          <a:lstStyle/>
          <a:p>
            <a:r>
              <a:rPr kumimoji="1" lang="zh-CN" altLang="en-US" dirty="0"/>
              <a:t>并发模型</a:t>
            </a:r>
          </a:p>
        </p:txBody>
      </p:sp>
      <p:sp>
        <p:nvSpPr>
          <p:cNvPr id="36" name="内容占位符 10">
            <a:extLst>
              <a:ext uri="{FF2B5EF4-FFF2-40B4-BE49-F238E27FC236}">
                <a16:creationId xmlns:a16="http://schemas.microsoft.com/office/drawing/2014/main" id="{C3CD6E6C-E414-D244-B4AB-3249101C2553}"/>
              </a:ext>
            </a:extLst>
          </p:cNvPr>
          <p:cNvSpPr txBox="1">
            <a:spLocks/>
          </p:cNvSpPr>
          <p:nvPr/>
        </p:nvSpPr>
        <p:spPr>
          <a:xfrm>
            <a:off x="3167449" y="1901709"/>
            <a:ext cx="1150782" cy="571005"/>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dk1"/>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dk1"/>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dk1"/>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dk1"/>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dk1"/>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dk1"/>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dk1"/>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dk1"/>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dk1"/>
                </a:solidFill>
                <a:latin typeface="+mn-lt"/>
                <a:ea typeface="+mn-ea"/>
                <a:cs typeface="+mn-cs"/>
              </a:defRPr>
            </a:lvl9pPr>
          </a:lstStyle>
          <a:p>
            <a:pPr marL="0" indent="0" algn="ctr">
              <a:buFont typeface="Wingdings 2" pitchFamily="18" charset="2"/>
              <a:buNone/>
            </a:pPr>
            <a:r>
              <a:rPr kumimoji="1" lang="zh-CN" altLang="en-US" sz="1800">
                <a:solidFill>
                  <a:schemeClr val="tx1"/>
                </a:solidFill>
                <a:latin typeface="思源黑体 CN" panose="020B0500000000000000" pitchFamily="34" charset="-122"/>
                <a:ea typeface="思源黑体 CN" panose="020B0500000000000000" pitchFamily="34" charset="-122"/>
              </a:rPr>
              <a:t>内核线程</a:t>
            </a:r>
            <a:endParaRPr kumimoji="1" lang="zh-CN" altLang="en-US" sz="1800" dirty="0">
              <a:solidFill>
                <a:schemeClr val="tx1"/>
              </a:solidFill>
              <a:latin typeface="思源黑体 CN" panose="020B0500000000000000" pitchFamily="34" charset="-122"/>
              <a:ea typeface="思源黑体 CN" panose="020B0500000000000000" pitchFamily="34" charset="-122"/>
            </a:endParaRPr>
          </a:p>
        </p:txBody>
      </p:sp>
      <p:sp>
        <p:nvSpPr>
          <p:cNvPr id="39" name="矩形 38">
            <a:extLst>
              <a:ext uri="{FF2B5EF4-FFF2-40B4-BE49-F238E27FC236}">
                <a16:creationId xmlns:a16="http://schemas.microsoft.com/office/drawing/2014/main" id="{49724AE0-1E9A-984C-8DFE-DABA52A80E1A}"/>
              </a:ext>
            </a:extLst>
          </p:cNvPr>
          <p:cNvSpPr/>
          <p:nvPr/>
        </p:nvSpPr>
        <p:spPr>
          <a:xfrm>
            <a:off x="2315635" y="3143174"/>
            <a:ext cx="2854411" cy="1890584"/>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r>
              <a:rPr kumimoji="1" lang="zh-CN" altLang="en-US" dirty="0">
                <a:solidFill>
                  <a:schemeClr val="tx1"/>
                </a:solidFill>
                <a:latin typeface="思源黑体 CN" panose="020B0500000000000000" pitchFamily="34" charset="-122"/>
                <a:ea typeface="思源黑体 CN" panose="020B0500000000000000" pitchFamily="34" charset="-122"/>
              </a:rPr>
              <a:t>   </a:t>
            </a:r>
            <a:endParaRPr kumimoji="1" lang="en-US" altLang="zh-CN" dirty="0">
              <a:solidFill>
                <a:schemeClr val="tx1"/>
              </a:solidFill>
              <a:latin typeface="思源黑体 CN" panose="020B0500000000000000" pitchFamily="34" charset="-122"/>
              <a:ea typeface="思源黑体 CN" panose="020B0500000000000000" pitchFamily="34" charset="-122"/>
            </a:endParaRPr>
          </a:p>
          <a:p>
            <a:endParaRPr kumimoji="1" lang="en-US" altLang="zh-CN" dirty="0">
              <a:solidFill>
                <a:schemeClr val="tx1"/>
              </a:solidFill>
              <a:latin typeface="思源黑体 CN" panose="020B0500000000000000" pitchFamily="34" charset="-122"/>
              <a:ea typeface="思源黑体 CN" panose="020B0500000000000000" pitchFamily="34" charset="-122"/>
            </a:endParaRPr>
          </a:p>
          <a:p>
            <a:endParaRPr kumimoji="1" lang="en-US" altLang="zh-CN" dirty="0">
              <a:solidFill>
                <a:schemeClr val="tx1"/>
              </a:solidFill>
              <a:latin typeface="思源黑体 CN" panose="020B0500000000000000" pitchFamily="34" charset="-122"/>
              <a:ea typeface="思源黑体 CN" panose="020B0500000000000000" pitchFamily="34" charset="-122"/>
            </a:endParaRPr>
          </a:p>
          <a:p>
            <a:pPr algn="ctr"/>
            <a:endParaRPr kumimoji="1" lang="en-US" altLang="zh-CN" dirty="0">
              <a:solidFill>
                <a:schemeClr val="tx1"/>
              </a:solidFill>
              <a:latin typeface="思源黑体 CN" panose="020B0500000000000000" pitchFamily="34" charset="-122"/>
              <a:ea typeface="思源黑体 CN" panose="020B0500000000000000" pitchFamily="34" charset="-122"/>
            </a:endParaRPr>
          </a:p>
          <a:p>
            <a:endParaRPr kumimoji="1" lang="zh-CN" altLang="en-US" dirty="0">
              <a:solidFill>
                <a:schemeClr val="tx1"/>
              </a:solidFill>
              <a:latin typeface="思源黑体 CN" panose="020B0500000000000000" pitchFamily="34" charset="-122"/>
              <a:ea typeface="思源黑体 CN" panose="020B0500000000000000" pitchFamily="34" charset="-122"/>
            </a:endParaRPr>
          </a:p>
        </p:txBody>
      </p:sp>
      <p:sp>
        <p:nvSpPr>
          <p:cNvPr id="40" name="矩形 39">
            <a:extLst>
              <a:ext uri="{FF2B5EF4-FFF2-40B4-BE49-F238E27FC236}">
                <a16:creationId xmlns:a16="http://schemas.microsoft.com/office/drawing/2014/main" id="{5ACE84AB-2D18-2C48-81F6-70BC47471361}"/>
              </a:ext>
            </a:extLst>
          </p:cNvPr>
          <p:cNvSpPr/>
          <p:nvPr/>
        </p:nvSpPr>
        <p:spPr>
          <a:xfrm>
            <a:off x="2361746" y="3921410"/>
            <a:ext cx="1013254" cy="580767"/>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dirty="0">
                <a:solidFill>
                  <a:schemeClr val="tx1"/>
                </a:solidFill>
                <a:latin typeface="思源黑体 CN" panose="020B0500000000000000" pitchFamily="34" charset="-122"/>
                <a:ea typeface="思源黑体 CN" panose="020B0500000000000000" pitchFamily="34" charset="-122"/>
              </a:rPr>
              <a:t>线程</a:t>
            </a:r>
            <a:r>
              <a:rPr kumimoji="1" lang="en-US" altLang="zh-CN" dirty="0">
                <a:solidFill>
                  <a:schemeClr val="tx1"/>
                </a:solidFill>
                <a:latin typeface="思源黑体 CN" panose="020B0500000000000000" pitchFamily="34" charset="-122"/>
                <a:ea typeface="思源黑体 CN" panose="020B0500000000000000" pitchFamily="34" charset="-122"/>
              </a:rPr>
              <a:t>1</a:t>
            </a:r>
            <a:endParaRPr kumimoji="1" lang="zh-CN" altLang="en-US" dirty="0">
              <a:solidFill>
                <a:schemeClr val="tx1"/>
              </a:solidFill>
              <a:latin typeface="思源黑体 CN" panose="020B0500000000000000" pitchFamily="34" charset="-122"/>
              <a:ea typeface="思源黑体 CN" panose="020B0500000000000000" pitchFamily="34" charset="-122"/>
            </a:endParaRPr>
          </a:p>
        </p:txBody>
      </p:sp>
      <p:sp>
        <p:nvSpPr>
          <p:cNvPr id="41" name="矩形 40">
            <a:extLst>
              <a:ext uri="{FF2B5EF4-FFF2-40B4-BE49-F238E27FC236}">
                <a16:creationId xmlns:a16="http://schemas.microsoft.com/office/drawing/2014/main" id="{1174D5B0-8376-C34E-9051-A730F0476655}"/>
              </a:ext>
            </a:extLst>
          </p:cNvPr>
          <p:cNvSpPr/>
          <p:nvPr/>
        </p:nvSpPr>
        <p:spPr>
          <a:xfrm>
            <a:off x="4104722" y="3921409"/>
            <a:ext cx="1013254" cy="580767"/>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dirty="0">
                <a:solidFill>
                  <a:schemeClr val="tx1"/>
                </a:solidFill>
                <a:latin typeface="思源黑体 CN" panose="020B0500000000000000" pitchFamily="34" charset="-122"/>
                <a:ea typeface="思源黑体 CN" panose="020B0500000000000000" pitchFamily="34" charset="-122"/>
              </a:rPr>
              <a:t>线程</a:t>
            </a:r>
            <a:r>
              <a:rPr kumimoji="1" lang="en-US" altLang="zh-CN" dirty="0">
                <a:solidFill>
                  <a:schemeClr val="tx1"/>
                </a:solidFill>
                <a:latin typeface="思源黑体 CN" panose="020B0500000000000000" pitchFamily="34" charset="-122"/>
                <a:ea typeface="思源黑体 CN" panose="020B0500000000000000" pitchFamily="34" charset="-122"/>
              </a:rPr>
              <a:t>3</a:t>
            </a:r>
            <a:endParaRPr kumimoji="1" lang="zh-CN" altLang="en-US" dirty="0">
              <a:solidFill>
                <a:schemeClr val="tx1"/>
              </a:solidFill>
              <a:latin typeface="思源黑体 CN" panose="020B0500000000000000" pitchFamily="34" charset="-122"/>
              <a:ea typeface="思源黑体 CN" panose="020B0500000000000000" pitchFamily="34" charset="-122"/>
            </a:endParaRPr>
          </a:p>
        </p:txBody>
      </p:sp>
      <p:sp>
        <p:nvSpPr>
          <p:cNvPr id="42" name="矩形 41">
            <a:extLst>
              <a:ext uri="{FF2B5EF4-FFF2-40B4-BE49-F238E27FC236}">
                <a16:creationId xmlns:a16="http://schemas.microsoft.com/office/drawing/2014/main" id="{FC1E4544-2B7C-124C-916E-3012847FDFA0}"/>
              </a:ext>
            </a:extLst>
          </p:cNvPr>
          <p:cNvSpPr/>
          <p:nvPr/>
        </p:nvSpPr>
        <p:spPr>
          <a:xfrm>
            <a:off x="3236213" y="3237810"/>
            <a:ext cx="1013254" cy="580767"/>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dirty="0">
                <a:solidFill>
                  <a:schemeClr val="tx1"/>
                </a:solidFill>
                <a:latin typeface="思源黑体 CN" panose="020B0500000000000000" pitchFamily="34" charset="-122"/>
                <a:ea typeface="思源黑体 CN" panose="020B0500000000000000" pitchFamily="34" charset="-122"/>
              </a:rPr>
              <a:t>线程</a:t>
            </a:r>
            <a:r>
              <a:rPr kumimoji="1" lang="en-US" altLang="zh-CN" dirty="0">
                <a:solidFill>
                  <a:schemeClr val="tx1"/>
                </a:solidFill>
                <a:latin typeface="思源黑体 CN" panose="020B0500000000000000" pitchFamily="34" charset="-122"/>
                <a:ea typeface="思源黑体 CN" panose="020B0500000000000000" pitchFamily="34" charset="-122"/>
              </a:rPr>
              <a:t>2</a:t>
            </a:r>
            <a:endParaRPr kumimoji="1" lang="zh-CN" altLang="en-US" dirty="0">
              <a:solidFill>
                <a:schemeClr val="tx1"/>
              </a:solidFill>
              <a:latin typeface="思源黑体 CN" panose="020B0500000000000000" pitchFamily="34" charset="-122"/>
              <a:ea typeface="思源黑体 CN" panose="020B0500000000000000" pitchFamily="34" charset="-122"/>
            </a:endParaRPr>
          </a:p>
        </p:txBody>
      </p:sp>
      <p:cxnSp>
        <p:nvCxnSpPr>
          <p:cNvPr id="44" name="直线箭头连接符 43">
            <a:extLst>
              <a:ext uri="{FF2B5EF4-FFF2-40B4-BE49-F238E27FC236}">
                <a16:creationId xmlns:a16="http://schemas.microsoft.com/office/drawing/2014/main" id="{EBFF8C75-8DA1-A749-A0C1-719B540886E6}"/>
              </a:ext>
            </a:extLst>
          </p:cNvPr>
          <p:cNvCxnSpPr>
            <a:cxnSpLocks/>
            <a:stCxn id="36" idx="2"/>
            <a:endCxn id="42" idx="0"/>
          </p:cNvCxnSpPr>
          <p:nvPr/>
        </p:nvCxnSpPr>
        <p:spPr>
          <a:xfrm>
            <a:off x="3742840" y="2472714"/>
            <a:ext cx="0" cy="765096"/>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sp>
        <p:nvSpPr>
          <p:cNvPr id="45" name="文本框 44">
            <a:extLst>
              <a:ext uri="{FF2B5EF4-FFF2-40B4-BE49-F238E27FC236}">
                <a16:creationId xmlns:a16="http://schemas.microsoft.com/office/drawing/2014/main" id="{BBD6FA3F-AF1D-434E-A25A-C075BAE67A91}"/>
              </a:ext>
            </a:extLst>
          </p:cNvPr>
          <p:cNvSpPr txBox="1"/>
          <p:nvPr/>
        </p:nvSpPr>
        <p:spPr>
          <a:xfrm>
            <a:off x="3312517" y="4605008"/>
            <a:ext cx="792205" cy="369332"/>
          </a:xfrm>
          <a:prstGeom prst="rect">
            <a:avLst/>
          </a:prstGeom>
          <a:noFill/>
          <a:ln>
            <a:solidFill>
              <a:schemeClr val="tx1"/>
            </a:solidFill>
          </a:ln>
        </p:spPr>
        <p:txBody>
          <a:bodyPr wrap="none" rtlCol="0">
            <a:spAutoFit/>
          </a:bodyPr>
          <a:lstStyle/>
          <a:p>
            <a:r>
              <a:rPr kumimoji="1" lang="zh-CN" altLang="en-US" dirty="0">
                <a:latin typeface="思源黑体 CN" panose="020B0500000000000000" pitchFamily="34" charset="-122"/>
                <a:ea typeface="思源黑体 CN" panose="020B0500000000000000" pitchFamily="34" charset="-122"/>
              </a:rPr>
              <a:t>进程</a:t>
            </a:r>
            <a:r>
              <a:rPr kumimoji="1" lang="en-US" altLang="zh-CN" dirty="0">
                <a:latin typeface="思源黑体 CN" panose="020B0500000000000000" pitchFamily="34" charset="-122"/>
                <a:ea typeface="思源黑体 CN" panose="020B0500000000000000" pitchFamily="34" charset="-122"/>
              </a:rPr>
              <a:t>A</a:t>
            </a:r>
            <a:endParaRPr kumimoji="1" lang="zh-CN" altLang="en-US" dirty="0">
              <a:latin typeface="思源黑体 CN" panose="020B0500000000000000" pitchFamily="34" charset="-122"/>
              <a:ea typeface="思源黑体 CN" panose="020B0500000000000000" pitchFamily="34" charset="-122"/>
            </a:endParaRPr>
          </a:p>
        </p:txBody>
      </p:sp>
      <p:cxnSp>
        <p:nvCxnSpPr>
          <p:cNvPr id="46" name="直线连接符 45">
            <a:extLst>
              <a:ext uri="{FF2B5EF4-FFF2-40B4-BE49-F238E27FC236}">
                <a16:creationId xmlns:a16="http://schemas.microsoft.com/office/drawing/2014/main" id="{F7DF19C7-4F6E-D14C-B6F5-C6B4C0BF1015}"/>
              </a:ext>
            </a:extLst>
          </p:cNvPr>
          <p:cNvCxnSpPr>
            <a:cxnSpLocks/>
          </p:cNvCxnSpPr>
          <p:nvPr/>
        </p:nvCxnSpPr>
        <p:spPr>
          <a:xfrm>
            <a:off x="1507527" y="2784827"/>
            <a:ext cx="4411362" cy="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7" name="内容占位符 10">
            <a:extLst>
              <a:ext uri="{FF2B5EF4-FFF2-40B4-BE49-F238E27FC236}">
                <a16:creationId xmlns:a16="http://schemas.microsoft.com/office/drawing/2014/main" id="{BDA1AB65-A6C9-BA4C-916E-9CAF461E4C55}"/>
              </a:ext>
            </a:extLst>
          </p:cNvPr>
          <p:cNvSpPr txBox="1">
            <a:spLocks/>
          </p:cNvSpPr>
          <p:nvPr/>
        </p:nvSpPr>
        <p:spPr>
          <a:xfrm>
            <a:off x="4589735" y="1901709"/>
            <a:ext cx="1150782" cy="571005"/>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dk1"/>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dk1"/>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dk1"/>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dk1"/>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dk1"/>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dk1"/>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dk1"/>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dk1"/>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dk1"/>
                </a:solidFill>
                <a:latin typeface="+mn-lt"/>
                <a:ea typeface="+mn-ea"/>
                <a:cs typeface="+mn-cs"/>
              </a:defRPr>
            </a:lvl9pPr>
          </a:lstStyle>
          <a:p>
            <a:pPr marL="0" indent="0" algn="ctr">
              <a:buFont typeface="Wingdings 2" pitchFamily="18" charset="2"/>
              <a:buNone/>
            </a:pPr>
            <a:r>
              <a:rPr kumimoji="1" lang="zh-CN" altLang="en-US" sz="1800">
                <a:solidFill>
                  <a:schemeClr val="tx1"/>
                </a:solidFill>
                <a:latin typeface="思源黑体 CN" panose="020B0500000000000000" pitchFamily="34" charset="-122"/>
                <a:ea typeface="思源黑体 CN" panose="020B0500000000000000" pitchFamily="34" charset="-122"/>
              </a:rPr>
              <a:t>内核线程</a:t>
            </a:r>
            <a:endParaRPr kumimoji="1" lang="zh-CN" altLang="en-US" sz="1800" dirty="0">
              <a:solidFill>
                <a:schemeClr val="tx1"/>
              </a:solidFill>
              <a:latin typeface="思源黑体 CN" panose="020B0500000000000000" pitchFamily="34" charset="-122"/>
              <a:ea typeface="思源黑体 CN" panose="020B0500000000000000" pitchFamily="34" charset="-122"/>
            </a:endParaRPr>
          </a:p>
        </p:txBody>
      </p:sp>
      <p:sp>
        <p:nvSpPr>
          <p:cNvPr id="50" name="内容占位符 10">
            <a:extLst>
              <a:ext uri="{FF2B5EF4-FFF2-40B4-BE49-F238E27FC236}">
                <a16:creationId xmlns:a16="http://schemas.microsoft.com/office/drawing/2014/main" id="{DFE2ECDB-E962-9E4B-B41B-8AAEA51832B3}"/>
              </a:ext>
            </a:extLst>
          </p:cNvPr>
          <p:cNvSpPr txBox="1">
            <a:spLocks/>
          </p:cNvSpPr>
          <p:nvPr/>
        </p:nvSpPr>
        <p:spPr>
          <a:xfrm>
            <a:off x="1748026" y="1898218"/>
            <a:ext cx="1150782" cy="571005"/>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dk1"/>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dk1"/>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dk1"/>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dk1"/>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dk1"/>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dk1"/>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dk1"/>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dk1"/>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dk1"/>
                </a:solidFill>
                <a:latin typeface="+mn-lt"/>
                <a:ea typeface="+mn-ea"/>
                <a:cs typeface="+mn-cs"/>
              </a:defRPr>
            </a:lvl9pPr>
          </a:lstStyle>
          <a:p>
            <a:pPr marL="0" indent="0" algn="ctr">
              <a:buFont typeface="Wingdings 2" pitchFamily="18" charset="2"/>
              <a:buNone/>
            </a:pPr>
            <a:r>
              <a:rPr kumimoji="1" lang="zh-CN" altLang="en-US" sz="1800" dirty="0">
                <a:solidFill>
                  <a:schemeClr val="tx1"/>
                </a:solidFill>
                <a:latin typeface="思源黑体 CN" panose="020B0500000000000000" pitchFamily="34" charset="-122"/>
                <a:ea typeface="思源黑体 CN" panose="020B0500000000000000" pitchFamily="34" charset="-122"/>
              </a:rPr>
              <a:t>内核线程</a:t>
            </a:r>
          </a:p>
        </p:txBody>
      </p:sp>
      <p:cxnSp>
        <p:nvCxnSpPr>
          <p:cNvPr id="51" name="直线箭头连接符 50">
            <a:extLst>
              <a:ext uri="{FF2B5EF4-FFF2-40B4-BE49-F238E27FC236}">
                <a16:creationId xmlns:a16="http://schemas.microsoft.com/office/drawing/2014/main" id="{8ABEE513-8C46-BC47-A0F1-194E833E111E}"/>
              </a:ext>
            </a:extLst>
          </p:cNvPr>
          <p:cNvCxnSpPr>
            <a:cxnSpLocks/>
            <a:stCxn id="50" idx="2"/>
            <a:endCxn id="40" idx="0"/>
          </p:cNvCxnSpPr>
          <p:nvPr/>
        </p:nvCxnSpPr>
        <p:spPr>
          <a:xfrm>
            <a:off x="2323417" y="2469223"/>
            <a:ext cx="544956" cy="1452187"/>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52" name="直线箭头连接符 51">
            <a:extLst>
              <a:ext uri="{FF2B5EF4-FFF2-40B4-BE49-F238E27FC236}">
                <a16:creationId xmlns:a16="http://schemas.microsoft.com/office/drawing/2014/main" id="{14011FC4-3D0D-D048-8C16-13825F7E12C9}"/>
              </a:ext>
            </a:extLst>
          </p:cNvPr>
          <p:cNvCxnSpPr>
            <a:cxnSpLocks/>
            <a:endCxn id="41" idx="0"/>
          </p:cNvCxnSpPr>
          <p:nvPr/>
        </p:nvCxnSpPr>
        <p:spPr>
          <a:xfrm flipH="1">
            <a:off x="4611349" y="2469223"/>
            <a:ext cx="553778" cy="1452186"/>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sp>
        <p:nvSpPr>
          <p:cNvPr id="53" name="圆角矩形标注 52">
            <a:extLst>
              <a:ext uri="{FF2B5EF4-FFF2-40B4-BE49-F238E27FC236}">
                <a16:creationId xmlns:a16="http://schemas.microsoft.com/office/drawing/2014/main" id="{9A6345AC-00D1-FA43-B367-C7967EAF8D2A}"/>
              </a:ext>
            </a:extLst>
          </p:cNvPr>
          <p:cNvSpPr/>
          <p:nvPr/>
        </p:nvSpPr>
        <p:spPr>
          <a:xfrm>
            <a:off x="2868373" y="5392104"/>
            <a:ext cx="1631092" cy="680431"/>
          </a:xfrm>
          <a:prstGeom prst="wedgeRoundRectCallout">
            <a:avLst>
              <a:gd name="adj1" fmla="val -5641"/>
              <a:gd name="adj2" fmla="val -95857"/>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思源黑体 CN" panose="020B0500000000000000" pitchFamily="34" charset="-122"/>
                <a:ea typeface="思源黑体 CN" panose="020B0500000000000000" pitchFamily="34" charset="-122"/>
              </a:rPr>
              <a:t>1:1</a:t>
            </a:r>
          </a:p>
          <a:p>
            <a:pPr algn="ctr"/>
            <a:r>
              <a:rPr kumimoji="1" lang="en-US" altLang="zh-CN" dirty="0">
                <a:solidFill>
                  <a:schemeClr val="tx1"/>
                </a:solidFill>
                <a:latin typeface="思源黑体 CN" panose="020B0500000000000000" pitchFamily="34" charset="-122"/>
                <a:ea typeface="思源黑体 CN" panose="020B0500000000000000" pitchFamily="34" charset="-122"/>
              </a:rPr>
              <a:t>C</a:t>
            </a:r>
            <a:r>
              <a:rPr kumimoji="1" lang="en-US" altLang="zh-CN">
                <a:solidFill>
                  <a:schemeClr val="tx1"/>
                </a:solidFill>
                <a:latin typeface="思源黑体 CN" panose="020B0500000000000000" pitchFamily="34" charset="-122"/>
                <a:ea typeface="思源黑体 CN" panose="020B0500000000000000" pitchFamily="34" charset="-122"/>
              </a:rPr>
              <a:t>++,</a:t>
            </a:r>
            <a:r>
              <a:rPr kumimoji="1" lang="zh-CN" altLang="en-US">
                <a:solidFill>
                  <a:schemeClr val="tx1"/>
                </a:solidFill>
                <a:latin typeface="思源黑体 CN" panose="020B0500000000000000" pitchFamily="34" charset="-122"/>
                <a:ea typeface="思源黑体 CN" panose="020B0500000000000000" pitchFamily="34" charset="-122"/>
              </a:rPr>
              <a:t> </a:t>
            </a:r>
            <a:r>
              <a:rPr kumimoji="1" lang="en-US" altLang="zh-CN" dirty="0">
                <a:solidFill>
                  <a:schemeClr val="tx1"/>
                </a:solidFill>
                <a:latin typeface="思源黑体 CN" panose="020B0500000000000000" pitchFamily="34" charset="-122"/>
                <a:ea typeface="思源黑体 CN" panose="020B0500000000000000" pitchFamily="34" charset="-122"/>
              </a:rPr>
              <a:t>java</a:t>
            </a:r>
            <a:endParaRPr kumimoji="1" lang="zh-CN" altLang="en-US" dirty="0">
              <a:solidFill>
                <a:schemeClr val="tx1"/>
              </a:solidFill>
              <a:latin typeface="思源黑体 CN" panose="020B0500000000000000" pitchFamily="34" charset="-122"/>
              <a:ea typeface="思源黑体 CN" panose="020B0500000000000000" pitchFamily="34" charset="-122"/>
            </a:endParaRPr>
          </a:p>
        </p:txBody>
      </p:sp>
      <p:sp>
        <p:nvSpPr>
          <p:cNvPr id="54" name="内容占位符 10">
            <a:extLst>
              <a:ext uri="{FF2B5EF4-FFF2-40B4-BE49-F238E27FC236}">
                <a16:creationId xmlns:a16="http://schemas.microsoft.com/office/drawing/2014/main" id="{9F322983-6996-4743-9089-8394B7F0DA32}"/>
              </a:ext>
            </a:extLst>
          </p:cNvPr>
          <p:cNvSpPr txBox="1">
            <a:spLocks/>
          </p:cNvSpPr>
          <p:nvPr/>
        </p:nvSpPr>
        <p:spPr>
          <a:xfrm>
            <a:off x="6666401" y="1852990"/>
            <a:ext cx="1150782" cy="571005"/>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dk1"/>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dk1"/>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dk1"/>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dk1"/>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dk1"/>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dk1"/>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dk1"/>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dk1"/>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dk1"/>
                </a:solidFill>
                <a:latin typeface="+mn-lt"/>
                <a:ea typeface="+mn-ea"/>
                <a:cs typeface="+mn-cs"/>
              </a:defRPr>
            </a:lvl9pPr>
          </a:lstStyle>
          <a:p>
            <a:pPr marL="0" indent="0" algn="ctr">
              <a:buFont typeface="Wingdings 2" pitchFamily="18" charset="2"/>
              <a:buNone/>
            </a:pPr>
            <a:r>
              <a:rPr kumimoji="1" lang="zh-CN" altLang="en-US" sz="1800">
                <a:solidFill>
                  <a:schemeClr val="tx1"/>
                </a:solidFill>
                <a:latin typeface="思源黑体 CN" panose="020B0500000000000000" pitchFamily="34" charset="-122"/>
                <a:ea typeface="思源黑体 CN" panose="020B0500000000000000" pitchFamily="34" charset="-122"/>
              </a:rPr>
              <a:t>内核线程</a:t>
            </a:r>
            <a:endParaRPr kumimoji="1" lang="zh-CN" altLang="en-US" sz="1800" dirty="0">
              <a:solidFill>
                <a:schemeClr val="tx1"/>
              </a:solidFill>
              <a:latin typeface="思源黑体 CN" panose="020B0500000000000000" pitchFamily="34" charset="-122"/>
              <a:ea typeface="思源黑体 CN" panose="020B0500000000000000" pitchFamily="34" charset="-122"/>
            </a:endParaRPr>
          </a:p>
        </p:txBody>
      </p:sp>
      <p:sp>
        <p:nvSpPr>
          <p:cNvPr id="55" name="矩形 54">
            <a:extLst>
              <a:ext uri="{FF2B5EF4-FFF2-40B4-BE49-F238E27FC236}">
                <a16:creationId xmlns:a16="http://schemas.microsoft.com/office/drawing/2014/main" id="{B5513D76-C17D-C74D-92E6-3A32C626B45C}"/>
              </a:ext>
            </a:extLst>
          </p:cNvPr>
          <p:cNvSpPr/>
          <p:nvPr/>
        </p:nvSpPr>
        <p:spPr>
          <a:xfrm>
            <a:off x="6508112" y="3117833"/>
            <a:ext cx="2854411" cy="1890584"/>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r>
              <a:rPr kumimoji="1" lang="zh-CN" altLang="en-US" dirty="0">
                <a:solidFill>
                  <a:schemeClr val="tx1"/>
                </a:solidFill>
                <a:latin typeface="思源黑体 CN" panose="020B0500000000000000" pitchFamily="34" charset="-122"/>
                <a:ea typeface="思源黑体 CN" panose="020B0500000000000000" pitchFamily="34" charset="-122"/>
              </a:rPr>
              <a:t>   </a:t>
            </a:r>
            <a:endParaRPr kumimoji="1" lang="en-US" altLang="zh-CN" dirty="0">
              <a:solidFill>
                <a:schemeClr val="tx1"/>
              </a:solidFill>
              <a:latin typeface="思源黑体 CN" panose="020B0500000000000000" pitchFamily="34" charset="-122"/>
              <a:ea typeface="思源黑体 CN" panose="020B0500000000000000" pitchFamily="34" charset="-122"/>
            </a:endParaRPr>
          </a:p>
          <a:p>
            <a:endParaRPr kumimoji="1" lang="en-US" altLang="zh-CN" dirty="0">
              <a:solidFill>
                <a:schemeClr val="tx1"/>
              </a:solidFill>
              <a:latin typeface="思源黑体 CN" panose="020B0500000000000000" pitchFamily="34" charset="-122"/>
              <a:ea typeface="思源黑体 CN" panose="020B0500000000000000" pitchFamily="34" charset="-122"/>
            </a:endParaRPr>
          </a:p>
          <a:p>
            <a:endParaRPr kumimoji="1" lang="en-US" altLang="zh-CN" dirty="0">
              <a:solidFill>
                <a:schemeClr val="tx1"/>
              </a:solidFill>
              <a:latin typeface="思源黑体 CN" panose="020B0500000000000000" pitchFamily="34" charset="-122"/>
              <a:ea typeface="思源黑体 CN" panose="020B0500000000000000" pitchFamily="34" charset="-122"/>
            </a:endParaRPr>
          </a:p>
          <a:p>
            <a:pPr algn="ctr"/>
            <a:endParaRPr kumimoji="1" lang="en-US" altLang="zh-CN" dirty="0">
              <a:solidFill>
                <a:schemeClr val="tx1"/>
              </a:solidFill>
              <a:latin typeface="思源黑体 CN" panose="020B0500000000000000" pitchFamily="34" charset="-122"/>
              <a:ea typeface="思源黑体 CN" panose="020B0500000000000000" pitchFamily="34" charset="-122"/>
            </a:endParaRPr>
          </a:p>
          <a:p>
            <a:endParaRPr kumimoji="1" lang="zh-CN" altLang="en-US" dirty="0">
              <a:solidFill>
                <a:schemeClr val="tx1"/>
              </a:solidFill>
              <a:latin typeface="思源黑体 CN" panose="020B0500000000000000" pitchFamily="34" charset="-122"/>
              <a:ea typeface="思源黑体 CN" panose="020B0500000000000000" pitchFamily="34" charset="-122"/>
            </a:endParaRPr>
          </a:p>
        </p:txBody>
      </p:sp>
      <p:sp>
        <p:nvSpPr>
          <p:cNvPr id="56" name="矩形 55">
            <a:extLst>
              <a:ext uri="{FF2B5EF4-FFF2-40B4-BE49-F238E27FC236}">
                <a16:creationId xmlns:a16="http://schemas.microsoft.com/office/drawing/2014/main" id="{8AD31AE1-A73E-EC43-AD48-D32D7FEEA950}"/>
              </a:ext>
            </a:extLst>
          </p:cNvPr>
          <p:cNvSpPr/>
          <p:nvPr/>
        </p:nvSpPr>
        <p:spPr>
          <a:xfrm>
            <a:off x="6554223" y="3896069"/>
            <a:ext cx="1013254" cy="580767"/>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dirty="0">
                <a:solidFill>
                  <a:schemeClr val="tx1"/>
                </a:solidFill>
                <a:latin typeface="思源黑体 CN" panose="020B0500000000000000" pitchFamily="34" charset="-122"/>
                <a:ea typeface="思源黑体 CN" panose="020B0500000000000000" pitchFamily="34" charset="-122"/>
              </a:rPr>
              <a:t>线程</a:t>
            </a:r>
            <a:r>
              <a:rPr kumimoji="1" lang="en-US" altLang="zh-CN" dirty="0">
                <a:solidFill>
                  <a:schemeClr val="tx1"/>
                </a:solidFill>
                <a:latin typeface="思源黑体 CN" panose="020B0500000000000000" pitchFamily="34" charset="-122"/>
                <a:ea typeface="思源黑体 CN" panose="020B0500000000000000" pitchFamily="34" charset="-122"/>
              </a:rPr>
              <a:t>1</a:t>
            </a:r>
            <a:endParaRPr kumimoji="1" lang="zh-CN" altLang="en-US" dirty="0">
              <a:solidFill>
                <a:schemeClr val="tx1"/>
              </a:solidFill>
              <a:latin typeface="思源黑体 CN" panose="020B0500000000000000" pitchFamily="34" charset="-122"/>
              <a:ea typeface="思源黑体 CN" panose="020B0500000000000000" pitchFamily="34" charset="-122"/>
            </a:endParaRPr>
          </a:p>
        </p:txBody>
      </p:sp>
      <p:sp>
        <p:nvSpPr>
          <p:cNvPr id="57" name="矩形 56">
            <a:extLst>
              <a:ext uri="{FF2B5EF4-FFF2-40B4-BE49-F238E27FC236}">
                <a16:creationId xmlns:a16="http://schemas.microsoft.com/office/drawing/2014/main" id="{2FB3A506-B6D1-0340-9360-5C1B5C96B47D}"/>
              </a:ext>
            </a:extLst>
          </p:cNvPr>
          <p:cNvSpPr/>
          <p:nvPr/>
        </p:nvSpPr>
        <p:spPr>
          <a:xfrm>
            <a:off x="8297199" y="3896068"/>
            <a:ext cx="1013254" cy="580767"/>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dirty="0">
                <a:solidFill>
                  <a:schemeClr val="tx1"/>
                </a:solidFill>
                <a:latin typeface="思源黑体 CN" panose="020B0500000000000000" pitchFamily="34" charset="-122"/>
                <a:ea typeface="思源黑体 CN" panose="020B0500000000000000" pitchFamily="34" charset="-122"/>
              </a:rPr>
              <a:t>线程</a:t>
            </a:r>
            <a:r>
              <a:rPr kumimoji="1" lang="en-US" altLang="zh-CN" dirty="0">
                <a:solidFill>
                  <a:schemeClr val="tx1"/>
                </a:solidFill>
                <a:latin typeface="思源黑体 CN" panose="020B0500000000000000" pitchFamily="34" charset="-122"/>
                <a:ea typeface="思源黑体 CN" panose="020B0500000000000000" pitchFamily="34" charset="-122"/>
              </a:rPr>
              <a:t>3</a:t>
            </a:r>
            <a:endParaRPr kumimoji="1" lang="zh-CN" altLang="en-US" dirty="0">
              <a:solidFill>
                <a:schemeClr val="tx1"/>
              </a:solidFill>
              <a:latin typeface="思源黑体 CN" panose="020B0500000000000000" pitchFamily="34" charset="-122"/>
              <a:ea typeface="思源黑体 CN" panose="020B0500000000000000" pitchFamily="34" charset="-122"/>
            </a:endParaRPr>
          </a:p>
        </p:txBody>
      </p:sp>
      <p:sp>
        <p:nvSpPr>
          <p:cNvPr id="58" name="矩形 57">
            <a:extLst>
              <a:ext uri="{FF2B5EF4-FFF2-40B4-BE49-F238E27FC236}">
                <a16:creationId xmlns:a16="http://schemas.microsoft.com/office/drawing/2014/main" id="{5054729D-6F93-FC49-9575-FD3743C02492}"/>
              </a:ext>
            </a:extLst>
          </p:cNvPr>
          <p:cNvSpPr/>
          <p:nvPr/>
        </p:nvSpPr>
        <p:spPr>
          <a:xfrm>
            <a:off x="7428690" y="3212469"/>
            <a:ext cx="1013254" cy="580767"/>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dirty="0">
                <a:solidFill>
                  <a:schemeClr val="tx1"/>
                </a:solidFill>
                <a:latin typeface="思源黑体 CN" panose="020B0500000000000000" pitchFamily="34" charset="-122"/>
                <a:ea typeface="思源黑体 CN" panose="020B0500000000000000" pitchFamily="34" charset="-122"/>
              </a:rPr>
              <a:t>线程</a:t>
            </a:r>
            <a:r>
              <a:rPr kumimoji="1" lang="en-US" altLang="zh-CN" dirty="0">
                <a:solidFill>
                  <a:schemeClr val="tx1"/>
                </a:solidFill>
                <a:latin typeface="思源黑体 CN" panose="020B0500000000000000" pitchFamily="34" charset="-122"/>
                <a:ea typeface="思源黑体 CN" panose="020B0500000000000000" pitchFamily="34" charset="-122"/>
              </a:rPr>
              <a:t>2</a:t>
            </a:r>
            <a:endParaRPr kumimoji="1" lang="zh-CN" altLang="en-US" dirty="0">
              <a:solidFill>
                <a:schemeClr val="tx1"/>
              </a:solidFill>
              <a:latin typeface="思源黑体 CN" panose="020B0500000000000000" pitchFamily="34" charset="-122"/>
              <a:ea typeface="思源黑体 CN" panose="020B0500000000000000" pitchFamily="34" charset="-122"/>
            </a:endParaRPr>
          </a:p>
        </p:txBody>
      </p:sp>
      <p:cxnSp>
        <p:nvCxnSpPr>
          <p:cNvPr id="59" name="直线箭头连接符 58">
            <a:extLst>
              <a:ext uri="{FF2B5EF4-FFF2-40B4-BE49-F238E27FC236}">
                <a16:creationId xmlns:a16="http://schemas.microsoft.com/office/drawing/2014/main" id="{A41BEA6E-C169-AD47-B6B7-01B29345D02F}"/>
              </a:ext>
            </a:extLst>
          </p:cNvPr>
          <p:cNvCxnSpPr>
            <a:cxnSpLocks/>
            <a:stCxn id="54" idx="2"/>
            <a:endCxn id="58" idx="0"/>
          </p:cNvCxnSpPr>
          <p:nvPr/>
        </p:nvCxnSpPr>
        <p:spPr>
          <a:xfrm>
            <a:off x="7241792" y="2423995"/>
            <a:ext cx="693525" cy="788474"/>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sp>
        <p:nvSpPr>
          <p:cNvPr id="60" name="文本框 59">
            <a:extLst>
              <a:ext uri="{FF2B5EF4-FFF2-40B4-BE49-F238E27FC236}">
                <a16:creationId xmlns:a16="http://schemas.microsoft.com/office/drawing/2014/main" id="{39F60E32-CCBC-0B49-A4BD-82A18AD3D858}"/>
              </a:ext>
            </a:extLst>
          </p:cNvPr>
          <p:cNvSpPr txBox="1"/>
          <p:nvPr/>
        </p:nvSpPr>
        <p:spPr>
          <a:xfrm>
            <a:off x="7504994" y="4579667"/>
            <a:ext cx="792205" cy="369332"/>
          </a:xfrm>
          <a:prstGeom prst="rect">
            <a:avLst/>
          </a:prstGeom>
          <a:noFill/>
          <a:ln>
            <a:solidFill>
              <a:schemeClr val="tx1"/>
            </a:solidFill>
          </a:ln>
        </p:spPr>
        <p:txBody>
          <a:bodyPr wrap="none" rtlCol="0">
            <a:spAutoFit/>
          </a:bodyPr>
          <a:lstStyle/>
          <a:p>
            <a:r>
              <a:rPr kumimoji="1" lang="zh-CN" altLang="en-US" dirty="0">
                <a:latin typeface="思源黑体 CN" panose="020B0500000000000000" pitchFamily="34" charset="-122"/>
                <a:ea typeface="思源黑体 CN" panose="020B0500000000000000" pitchFamily="34" charset="-122"/>
              </a:rPr>
              <a:t>进程</a:t>
            </a:r>
            <a:r>
              <a:rPr kumimoji="1" lang="en-US" altLang="zh-CN" dirty="0">
                <a:latin typeface="思源黑体 CN" panose="020B0500000000000000" pitchFamily="34" charset="-122"/>
                <a:ea typeface="思源黑体 CN" panose="020B0500000000000000" pitchFamily="34" charset="-122"/>
              </a:rPr>
              <a:t>A</a:t>
            </a:r>
            <a:endParaRPr kumimoji="1" lang="zh-CN" altLang="en-US" dirty="0">
              <a:latin typeface="思源黑体 CN" panose="020B0500000000000000" pitchFamily="34" charset="-122"/>
              <a:ea typeface="思源黑体 CN" panose="020B0500000000000000" pitchFamily="34" charset="-122"/>
            </a:endParaRPr>
          </a:p>
        </p:txBody>
      </p:sp>
      <p:cxnSp>
        <p:nvCxnSpPr>
          <p:cNvPr id="61" name="直线连接符 60">
            <a:extLst>
              <a:ext uri="{FF2B5EF4-FFF2-40B4-BE49-F238E27FC236}">
                <a16:creationId xmlns:a16="http://schemas.microsoft.com/office/drawing/2014/main" id="{E420B9C0-0285-CE41-8014-20B692985089}"/>
              </a:ext>
            </a:extLst>
          </p:cNvPr>
          <p:cNvCxnSpPr>
            <a:cxnSpLocks/>
          </p:cNvCxnSpPr>
          <p:nvPr/>
        </p:nvCxnSpPr>
        <p:spPr>
          <a:xfrm>
            <a:off x="6314303" y="2759486"/>
            <a:ext cx="3262184" cy="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2" name="内容占位符 10">
            <a:extLst>
              <a:ext uri="{FF2B5EF4-FFF2-40B4-BE49-F238E27FC236}">
                <a16:creationId xmlns:a16="http://schemas.microsoft.com/office/drawing/2014/main" id="{228F3DF8-C779-1B4C-AE6F-3520A322F45A}"/>
              </a:ext>
            </a:extLst>
          </p:cNvPr>
          <p:cNvSpPr txBox="1">
            <a:spLocks/>
          </p:cNvSpPr>
          <p:nvPr/>
        </p:nvSpPr>
        <p:spPr>
          <a:xfrm>
            <a:off x="8285810" y="1844782"/>
            <a:ext cx="1150782" cy="571005"/>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dk1"/>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dk1"/>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dk1"/>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dk1"/>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dk1"/>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dk1"/>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dk1"/>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dk1"/>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dk1"/>
                </a:solidFill>
                <a:latin typeface="+mn-lt"/>
                <a:ea typeface="+mn-ea"/>
                <a:cs typeface="+mn-cs"/>
              </a:defRPr>
            </a:lvl9pPr>
          </a:lstStyle>
          <a:p>
            <a:pPr marL="0" indent="0" algn="ctr">
              <a:buFont typeface="Wingdings 2" pitchFamily="18" charset="2"/>
              <a:buNone/>
            </a:pPr>
            <a:r>
              <a:rPr kumimoji="1" lang="zh-CN" altLang="en-US" sz="1800">
                <a:solidFill>
                  <a:schemeClr val="tx1"/>
                </a:solidFill>
                <a:latin typeface="思源黑体 CN" panose="020B0500000000000000" pitchFamily="34" charset="-122"/>
                <a:ea typeface="思源黑体 CN" panose="020B0500000000000000" pitchFamily="34" charset="-122"/>
              </a:rPr>
              <a:t>内核线程</a:t>
            </a:r>
            <a:endParaRPr kumimoji="1" lang="zh-CN" altLang="en-US" sz="1800" dirty="0">
              <a:solidFill>
                <a:schemeClr val="tx1"/>
              </a:solidFill>
              <a:latin typeface="思源黑体 CN" panose="020B0500000000000000" pitchFamily="34" charset="-122"/>
              <a:ea typeface="思源黑体 CN" panose="020B0500000000000000" pitchFamily="34" charset="-122"/>
            </a:endParaRPr>
          </a:p>
        </p:txBody>
      </p:sp>
      <p:cxnSp>
        <p:nvCxnSpPr>
          <p:cNvPr id="63" name="直线箭头连接符 62">
            <a:extLst>
              <a:ext uri="{FF2B5EF4-FFF2-40B4-BE49-F238E27FC236}">
                <a16:creationId xmlns:a16="http://schemas.microsoft.com/office/drawing/2014/main" id="{BFB5925A-4809-4E4D-9E0F-6EA5683DB79F}"/>
              </a:ext>
            </a:extLst>
          </p:cNvPr>
          <p:cNvCxnSpPr>
            <a:cxnSpLocks/>
            <a:stCxn id="54" idx="2"/>
            <a:endCxn id="56" idx="0"/>
          </p:cNvCxnSpPr>
          <p:nvPr/>
        </p:nvCxnSpPr>
        <p:spPr>
          <a:xfrm flipH="1">
            <a:off x="7060850" y="2423995"/>
            <a:ext cx="180942" cy="1472074"/>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64" name="直线箭头连接符 63">
            <a:extLst>
              <a:ext uri="{FF2B5EF4-FFF2-40B4-BE49-F238E27FC236}">
                <a16:creationId xmlns:a16="http://schemas.microsoft.com/office/drawing/2014/main" id="{156417F8-0F22-1F4E-8081-30E16765A8E9}"/>
              </a:ext>
            </a:extLst>
          </p:cNvPr>
          <p:cNvCxnSpPr>
            <a:cxnSpLocks/>
            <a:stCxn id="62" idx="2"/>
            <a:endCxn id="57" idx="0"/>
          </p:cNvCxnSpPr>
          <p:nvPr/>
        </p:nvCxnSpPr>
        <p:spPr>
          <a:xfrm flipH="1">
            <a:off x="8803826" y="2415787"/>
            <a:ext cx="57375" cy="1480281"/>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65" name="直线箭头连接符 64">
            <a:extLst>
              <a:ext uri="{FF2B5EF4-FFF2-40B4-BE49-F238E27FC236}">
                <a16:creationId xmlns:a16="http://schemas.microsoft.com/office/drawing/2014/main" id="{3174EC5D-9582-DD4A-A549-6F6FA7A0B9E3}"/>
              </a:ext>
            </a:extLst>
          </p:cNvPr>
          <p:cNvCxnSpPr>
            <a:cxnSpLocks/>
            <a:stCxn id="62" idx="2"/>
            <a:endCxn id="58" idx="0"/>
          </p:cNvCxnSpPr>
          <p:nvPr/>
        </p:nvCxnSpPr>
        <p:spPr>
          <a:xfrm flipH="1">
            <a:off x="7935317" y="2415787"/>
            <a:ext cx="925884" cy="796682"/>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sp>
        <p:nvSpPr>
          <p:cNvPr id="66" name="圆角矩形标注 65">
            <a:extLst>
              <a:ext uri="{FF2B5EF4-FFF2-40B4-BE49-F238E27FC236}">
                <a16:creationId xmlns:a16="http://schemas.microsoft.com/office/drawing/2014/main" id="{3931A50E-A36D-4E4A-A7A4-6A15A758B2BD}"/>
              </a:ext>
            </a:extLst>
          </p:cNvPr>
          <p:cNvSpPr/>
          <p:nvPr/>
        </p:nvSpPr>
        <p:spPr>
          <a:xfrm>
            <a:off x="7198088" y="5392104"/>
            <a:ext cx="1631092" cy="680431"/>
          </a:xfrm>
          <a:prstGeom prst="wedgeRoundRectCallout">
            <a:avLst>
              <a:gd name="adj1" fmla="val -5641"/>
              <a:gd name="adj2" fmla="val -95857"/>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solidFill>
                  <a:schemeClr val="tx1"/>
                </a:solidFill>
                <a:latin typeface="思源黑体 CN" panose="020B0500000000000000" pitchFamily="34" charset="-122"/>
                <a:ea typeface="思源黑体 CN" panose="020B0500000000000000" pitchFamily="34" charset="-122"/>
              </a:rPr>
              <a:t>m</a:t>
            </a:r>
            <a:r>
              <a:rPr kumimoji="1" lang="en-US" altLang="zh-CN" err="1">
                <a:solidFill>
                  <a:schemeClr val="tx1"/>
                </a:solidFill>
                <a:latin typeface="思源黑体 CN" panose="020B0500000000000000" pitchFamily="34" charset="-122"/>
                <a:ea typeface="思源黑体 CN" panose="020B0500000000000000" pitchFamily="34" charset="-122"/>
              </a:rPr>
              <a:t>:</a:t>
            </a:r>
            <a:r>
              <a:rPr kumimoji="1" lang="en-US" altLang="zh-CN">
                <a:solidFill>
                  <a:schemeClr val="tx1"/>
                </a:solidFill>
                <a:latin typeface="思源黑体 CN" panose="020B0500000000000000" pitchFamily="34" charset="-122"/>
                <a:ea typeface="思源黑体 CN" panose="020B0500000000000000" pitchFamily="34" charset="-122"/>
              </a:rPr>
              <a:t>n</a:t>
            </a:r>
            <a:endParaRPr kumimoji="1" lang="en-US" altLang="zh-CN" dirty="0">
              <a:solidFill>
                <a:schemeClr val="tx1"/>
              </a:solidFill>
              <a:latin typeface="思源黑体 CN" panose="020B0500000000000000" pitchFamily="34" charset="-122"/>
              <a:ea typeface="思源黑体 CN" panose="020B0500000000000000" pitchFamily="34" charset="-122"/>
            </a:endParaRPr>
          </a:p>
          <a:p>
            <a:pPr algn="ctr"/>
            <a:r>
              <a:rPr kumimoji="1" lang="en-US" altLang="zh-CN">
                <a:solidFill>
                  <a:schemeClr val="tx1"/>
                </a:solidFill>
                <a:latin typeface="思源黑体 CN" panose="020B0500000000000000" pitchFamily="34" charset="-122"/>
                <a:ea typeface="思源黑体 CN" panose="020B0500000000000000" pitchFamily="34" charset="-122"/>
              </a:rPr>
              <a:t>golang</a:t>
            </a:r>
            <a:endParaRPr kumimoji="1" lang="en-US" altLang="zh-CN" dirty="0">
              <a:solidFill>
                <a:schemeClr val="tx1"/>
              </a:solidFill>
              <a:latin typeface="思源黑体 CN" panose="020B0500000000000000" pitchFamily="34" charset="-122"/>
              <a:ea typeface="思源黑体 CN" panose="020B0500000000000000" pitchFamily="34" charset="-122"/>
            </a:endParaRPr>
          </a:p>
        </p:txBody>
      </p:sp>
    </p:spTree>
    <p:extLst>
      <p:ext uri="{BB962C8B-B14F-4D97-AF65-F5344CB8AC3E}">
        <p14:creationId xmlns:p14="http://schemas.microsoft.com/office/powerpoint/2010/main" val="622362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blinds(horizontal)">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blinds(horizontal)">
                                      <p:cBhvr>
                                        <p:cTn id="12"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6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CAD28-F4EB-374F-BCB9-9FF122A4026D}"/>
              </a:ext>
            </a:extLst>
          </p:cNvPr>
          <p:cNvSpPr>
            <a:spLocks noGrp="1"/>
          </p:cNvSpPr>
          <p:nvPr>
            <p:ph type="title"/>
          </p:nvPr>
        </p:nvSpPr>
        <p:spPr/>
        <p:txBody>
          <a:bodyPr/>
          <a:lstStyle/>
          <a:p>
            <a:r>
              <a:rPr kumimoji="1" lang="zh-CN" altLang="en-US" dirty="0"/>
              <a:t>协程 </a:t>
            </a:r>
            <a:r>
              <a:rPr kumimoji="1" lang="en-US" altLang="zh-CN" dirty="0"/>
              <a:t>VS</a:t>
            </a:r>
            <a:r>
              <a:rPr kumimoji="1" lang="zh-CN" altLang="en-US" dirty="0"/>
              <a:t> 线程</a:t>
            </a:r>
          </a:p>
        </p:txBody>
      </p:sp>
      <p:graphicFrame>
        <p:nvGraphicFramePr>
          <p:cNvPr id="4" name="表格 3">
            <a:extLst>
              <a:ext uri="{FF2B5EF4-FFF2-40B4-BE49-F238E27FC236}">
                <a16:creationId xmlns:a16="http://schemas.microsoft.com/office/drawing/2014/main" id="{106D5663-FE8F-8247-903E-854609C61D92}"/>
              </a:ext>
            </a:extLst>
          </p:cNvPr>
          <p:cNvGraphicFramePr>
            <a:graphicFrameLocks noGrp="1"/>
          </p:cNvGraphicFramePr>
          <p:nvPr/>
        </p:nvGraphicFramePr>
        <p:xfrm>
          <a:off x="1492250" y="2286000"/>
          <a:ext cx="9207501" cy="2991395"/>
        </p:xfrm>
        <a:graphic>
          <a:graphicData uri="http://schemas.openxmlformats.org/drawingml/2006/table">
            <a:tbl>
              <a:tblPr/>
              <a:tblGrid>
                <a:gridCol w="1407704">
                  <a:extLst>
                    <a:ext uri="{9D8B030D-6E8A-4147-A177-3AD203B41FA5}">
                      <a16:colId xmlns:a16="http://schemas.microsoft.com/office/drawing/2014/main" val="1004874894"/>
                    </a:ext>
                  </a:extLst>
                </a:gridCol>
                <a:gridCol w="3811572">
                  <a:extLst>
                    <a:ext uri="{9D8B030D-6E8A-4147-A177-3AD203B41FA5}">
                      <a16:colId xmlns:a16="http://schemas.microsoft.com/office/drawing/2014/main" val="2923977625"/>
                    </a:ext>
                  </a:extLst>
                </a:gridCol>
                <a:gridCol w="3988225">
                  <a:extLst>
                    <a:ext uri="{9D8B030D-6E8A-4147-A177-3AD203B41FA5}">
                      <a16:colId xmlns:a16="http://schemas.microsoft.com/office/drawing/2014/main" val="3663924440"/>
                    </a:ext>
                  </a:extLst>
                </a:gridCol>
              </a:tblGrid>
              <a:tr h="604415">
                <a:tc>
                  <a:txBody>
                    <a:bodyPr/>
                    <a:lstStyle/>
                    <a:p>
                      <a:pPr algn="l" fontAlgn="ctr"/>
                      <a:r>
                        <a:rPr lang="zh-CN" altLang="en-US" sz="2400" b="0" i="0" u="none" strike="noStrike">
                          <a:solidFill>
                            <a:schemeClr val="tx1"/>
                          </a:solidFill>
                          <a:effectLst/>
                          <a:latin typeface="思源黑体 CN" panose="020B0500000000000000" pitchFamily="34" charset="-122"/>
                          <a:ea typeface="思源黑体 CN" panose="020B0500000000000000" pitchFamily="34" charset="-122"/>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dirty="0">
                          <a:solidFill>
                            <a:schemeClr val="tx1"/>
                          </a:solidFill>
                          <a:effectLst/>
                          <a:latin typeface="思源黑体 CN" panose="020B0500000000000000" pitchFamily="34" charset="-122"/>
                          <a:ea typeface="思源黑体 CN" panose="020B0500000000000000" pitchFamily="34" charset="-122"/>
                        </a:rPr>
                        <a:t>协程</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a:solidFill>
                            <a:schemeClr val="tx1"/>
                          </a:solidFill>
                          <a:effectLst/>
                          <a:latin typeface="思源黑体 CN" panose="020B0500000000000000" pitchFamily="34" charset="-122"/>
                          <a:ea typeface="思源黑体 CN" panose="020B0500000000000000" pitchFamily="34" charset="-122"/>
                        </a:rPr>
                        <a:t>线程</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7852222"/>
                  </a:ext>
                </a:extLst>
              </a:tr>
              <a:tr h="1193490">
                <a:tc>
                  <a:txBody>
                    <a:bodyPr/>
                    <a:lstStyle/>
                    <a:p>
                      <a:pPr algn="ctr" fontAlgn="ctr">
                        <a:lnSpc>
                          <a:spcPct val="130000"/>
                        </a:lnSpc>
                      </a:pPr>
                      <a:r>
                        <a:rPr lang="zh-CN" altLang="en-US" sz="2400" b="0" i="0" u="none" strike="noStrike" spc="130" baseline="0" dirty="0">
                          <a:solidFill>
                            <a:schemeClr val="tx1"/>
                          </a:solidFill>
                          <a:effectLst/>
                          <a:latin typeface="思源黑体 CN" panose="020B0500000000000000" pitchFamily="34" charset="-122"/>
                          <a:ea typeface="思源黑体 CN" panose="020B0500000000000000" pitchFamily="34" charset="-122"/>
                        </a:rPr>
                        <a:t>创建数量</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lnSpc>
                          <a:spcPct val="130000"/>
                        </a:lnSpc>
                      </a:pPr>
                      <a:r>
                        <a:rPr lang="zh-CN" altLang="en-US" sz="2400" b="0" i="0" u="none" strike="noStrike" spc="130" baseline="0" dirty="0">
                          <a:solidFill>
                            <a:schemeClr val="tx1"/>
                          </a:solidFill>
                          <a:effectLst/>
                          <a:latin typeface="思源黑体 CN" panose="020B0500000000000000" pitchFamily="34" charset="-122"/>
                          <a:ea typeface="思源黑体 CN" panose="020B0500000000000000" pitchFamily="34" charset="-122"/>
                        </a:rPr>
                        <a:t>轻松创建上百万个协程而不会导致系统资源衰竭</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lnSpc>
                          <a:spcPct val="130000"/>
                        </a:lnSpc>
                      </a:pPr>
                      <a:r>
                        <a:rPr lang="zh-CN" altLang="en-US" sz="2400" b="0" i="0" u="none" strike="noStrike" spc="130" baseline="0">
                          <a:solidFill>
                            <a:schemeClr val="tx1"/>
                          </a:solidFill>
                          <a:effectLst/>
                          <a:latin typeface="思源黑体 CN" panose="020B0500000000000000" pitchFamily="34" charset="-122"/>
                          <a:ea typeface="思源黑体 CN" panose="020B0500000000000000" pitchFamily="34" charset="-122"/>
                        </a:rPr>
                        <a:t>通常最多不能超过</a:t>
                      </a:r>
                      <a:r>
                        <a:rPr lang="en-US" altLang="zh-CN" sz="2400" b="0" i="0" u="none" strike="noStrike" spc="130" baseline="0">
                          <a:solidFill>
                            <a:schemeClr val="tx1"/>
                          </a:solidFill>
                          <a:effectLst/>
                          <a:latin typeface="思源黑体 CN" panose="020B0500000000000000" pitchFamily="34" charset="-122"/>
                          <a:ea typeface="思源黑体 CN" panose="020B0500000000000000" pitchFamily="34" charset="-122"/>
                        </a:rPr>
                        <a:t>1</a:t>
                      </a:r>
                      <a:r>
                        <a:rPr lang="zh-CN" altLang="en-US" sz="2400" b="0" i="0" u="none" strike="noStrike" spc="130" baseline="0">
                          <a:solidFill>
                            <a:schemeClr val="tx1"/>
                          </a:solidFill>
                          <a:effectLst/>
                          <a:latin typeface="思源黑体 CN" panose="020B0500000000000000" pitchFamily="34" charset="-122"/>
                          <a:ea typeface="思源黑体 CN" panose="020B0500000000000000" pitchFamily="34" charset="-122"/>
                        </a:rPr>
                        <a:t>万个</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8627526"/>
                  </a:ext>
                </a:extLst>
              </a:tr>
              <a:tr h="1193490">
                <a:tc>
                  <a:txBody>
                    <a:bodyPr/>
                    <a:lstStyle/>
                    <a:p>
                      <a:pPr algn="ctr" fontAlgn="ctr">
                        <a:lnSpc>
                          <a:spcPct val="130000"/>
                        </a:lnSpc>
                      </a:pPr>
                      <a:r>
                        <a:rPr lang="zh-CN" altLang="en-US" sz="2400" b="0" i="0" u="none" strike="noStrike" spc="130" baseline="0" dirty="0">
                          <a:solidFill>
                            <a:schemeClr val="tx1"/>
                          </a:solidFill>
                          <a:effectLst/>
                          <a:latin typeface="思源黑体 CN" panose="020B0500000000000000" pitchFamily="34" charset="-122"/>
                          <a:ea typeface="思源黑体 CN" panose="020B0500000000000000" pitchFamily="34" charset="-122"/>
                        </a:rPr>
                        <a:t>内存占用</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lnSpc>
                          <a:spcPct val="130000"/>
                        </a:lnSpc>
                      </a:pPr>
                      <a:r>
                        <a:rPr lang="zh-CN" altLang="en-US" sz="2400" b="0" i="0" u="none" strike="noStrike" spc="130" baseline="0" dirty="0">
                          <a:solidFill>
                            <a:schemeClr val="tx1"/>
                          </a:solidFill>
                          <a:effectLst/>
                          <a:latin typeface="思源黑体 CN" panose="020B0500000000000000" pitchFamily="34" charset="-122"/>
                          <a:ea typeface="思源黑体 CN" panose="020B0500000000000000" pitchFamily="34" charset="-122"/>
                        </a:rPr>
                        <a:t>初始分配</a:t>
                      </a:r>
                      <a:r>
                        <a:rPr lang="en-US" altLang="zh-CN" sz="2400" b="0" i="0" u="none" strike="noStrike" spc="130" baseline="0" dirty="0">
                          <a:solidFill>
                            <a:schemeClr val="tx1"/>
                          </a:solidFill>
                          <a:effectLst/>
                          <a:latin typeface="思源黑体 CN" panose="020B0500000000000000" pitchFamily="34" charset="-122"/>
                          <a:ea typeface="思源黑体 CN" panose="020B0500000000000000" pitchFamily="34" charset="-122"/>
                        </a:rPr>
                        <a:t>4</a:t>
                      </a:r>
                      <a:r>
                        <a:rPr lang="en-US" sz="2400" b="0" i="0" u="none" strike="noStrike" spc="130" baseline="0" dirty="0">
                          <a:solidFill>
                            <a:schemeClr val="tx1"/>
                          </a:solidFill>
                          <a:effectLst/>
                          <a:latin typeface="思源黑体 CN" panose="020B0500000000000000" pitchFamily="34" charset="-122"/>
                          <a:ea typeface="思源黑体 CN" panose="020B0500000000000000" pitchFamily="34" charset="-122"/>
                        </a:rPr>
                        <a:t>k</a:t>
                      </a:r>
                      <a:r>
                        <a:rPr lang="zh-CN" altLang="en-US" sz="2400" b="0" i="0" u="none" strike="noStrike" spc="130" baseline="0" dirty="0">
                          <a:solidFill>
                            <a:schemeClr val="tx1"/>
                          </a:solidFill>
                          <a:effectLst/>
                          <a:latin typeface="思源黑体 CN" panose="020B0500000000000000" pitchFamily="34" charset="-122"/>
                          <a:ea typeface="思源黑体 CN" panose="020B0500000000000000" pitchFamily="34" charset="-122"/>
                        </a:rPr>
                        <a:t>堆栈，随着程序的执行自动增长删除</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lnSpc>
                          <a:spcPct val="130000"/>
                        </a:lnSpc>
                      </a:pPr>
                      <a:r>
                        <a:rPr lang="zh-CN" altLang="en-US" sz="2400" b="0" i="0" u="none" strike="noStrike" spc="130" baseline="0" dirty="0">
                          <a:solidFill>
                            <a:schemeClr val="tx1"/>
                          </a:solidFill>
                          <a:effectLst/>
                          <a:latin typeface="思源黑体 CN" panose="020B0500000000000000" pitchFamily="34" charset="-122"/>
                          <a:ea typeface="思源黑体 CN" panose="020B0500000000000000" pitchFamily="34" charset="-122"/>
                        </a:rPr>
                        <a:t>创建线程时必须指定堆栈且是固定的，通常以</a:t>
                      </a:r>
                      <a:r>
                        <a:rPr lang="en-US" sz="2400" b="0" i="0" u="none" strike="noStrike" spc="130" baseline="0" dirty="0">
                          <a:solidFill>
                            <a:schemeClr val="tx1"/>
                          </a:solidFill>
                          <a:effectLst/>
                          <a:latin typeface="思源黑体 CN" panose="020B0500000000000000" pitchFamily="34" charset="-122"/>
                          <a:ea typeface="思源黑体 CN" panose="020B0500000000000000" pitchFamily="34" charset="-122"/>
                        </a:rPr>
                        <a:t>M</a:t>
                      </a:r>
                      <a:r>
                        <a:rPr lang="zh-CN" altLang="en-US" sz="2400" b="0" i="0" u="none" strike="noStrike" spc="130" baseline="0" dirty="0">
                          <a:solidFill>
                            <a:schemeClr val="tx1"/>
                          </a:solidFill>
                          <a:effectLst/>
                          <a:latin typeface="思源黑体 CN" panose="020B0500000000000000" pitchFamily="34" charset="-122"/>
                          <a:ea typeface="思源黑体 CN" panose="020B0500000000000000" pitchFamily="34" charset="-122"/>
                        </a:rPr>
                        <a:t>为单位</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1595575"/>
                  </a:ext>
                </a:extLst>
              </a:tr>
            </a:tbl>
          </a:graphicData>
        </a:graphic>
      </p:graphicFrame>
    </p:spTree>
    <p:extLst>
      <p:ext uri="{BB962C8B-B14F-4D97-AF65-F5344CB8AC3E}">
        <p14:creationId xmlns:p14="http://schemas.microsoft.com/office/powerpoint/2010/main" val="10233919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CAD28-F4EB-374F-BCB9-9FF122A4026D}"/>
              </a:ext>
            </a:extLst>
          </p:cNvPr>
          <p:cNvSpPr>
            <a:spLocks noGrp="1"/>
          </p:cNvSpPr>
          <p:nvPr>
            <p:ph type="title"/>
          </p:nvPr>
        </p:nvSpPr>
        <p:spPr/>
        <p:txBody>
          <a:bodyPr/>
          <a:lstStyle/>
          <a:p>
            <a:r>
              <a:rPr kumimoji="1" lang="zh-CN" altLang="en-US" dirty="0"/>
              <a:t>协程 </a:t>
            </a:r>
            <a:r>
              <a:rPr kumimoji="1" lang="en-US" altLang="zh-CN" dirty="0"/>
              <a:t>VS</a:t>
            </a:r>
            <a:r>
              <a:rPr kumimoji="1" lang="zh-CN" altLang="en-US" dirty="0"/>
              <a:t> 线程</a:t>
            </a:r>
          </a:p>
        </p:txBody>
      </p:sp>
      <p:graphicFrame>
        <p:nvGraphicFramePr>
          <p:cNvPr id="4" name="表格 3">
            <a:extLst>
              <a:ext uri="{FF2B5EF4-FFF2-40B4-BE49-F238E27FC236}">
                <a16:creationId xmlns:a16="http://schemas.microsoft.com/office/drawing/2014/main" id="{106D5663-FE8F-8247-903E-854609C61D92}"/>
              </a:ext>
            </a:extLst>
          </p:cNvPr>
          <p:cNvGraphicFramePr>
            <a:graphicFrameLocks noGrp="1"/>
          </p:cNvGraphicFramePr>
          <p:nvPr/>
        </p:nvGraphicFramePr>
        <p:xfrm>
          <a:off x="1492250" y="2285999"/>
          <a:ext cx="9207501" cy="3422469"/>
        </p:xfrm>
        <a:graphic>
          <a:graphicData uri="http://schemas.openxmlformats.org/drawingml/2006/table">
            <a:tbl>
              <a:tblPr/>
              <a:tblGrid>
                <a:gridCol w="1407704">
                  <a:extLst>
                    <a:ext uri="{9D8B030D-6E8A-4147-A177-3AD203B41FA5}">
                      <a16:colId xmlns:a16="http://schemas.microsoft.com/office/drawing/2014/main" val="1004874894"/>
                    </a:ext>
                  </a:extLst>
                </a:gridCol>
                <a:gridCol w="3811572">
                  <a:extLst>
                    <a:ext uri="{9D8B030D-6E8A-4147-A177-3AD203B41FA5}">
                      <a16:colId xmlns:a16="http://schemas.microsoft.com/office/drawing/2014/main" val="2923977625"/>
                    </a:ext>
                  </a:extLst>
                </a:gridCol>
                <a:gridCol w="3988225">
                  <a:extLst>
                    <a:ext uri="{9D8B030D-6E8A-4147-A177-3AD203B41FA5}">
                      <a16:colId xmlns:a16="http://schemas.microsoft.com/office/drawing/2014/main" val="3663924440"/>
                    </a:ext>
                  </a:extLst>
                </a:gridCol>
              </a:tblGrid>
              <a:tr h="639660">
                <a:tc>
                  <a:txBody>
                    <a:bodyPr/>
                    <a:lstStyle/>
                    <a:p>
                      <a:pPr algn="l" fontAlgn="ctr"/>
                      <a:r>
                        <a:rPr lang="zh-CN" altLang="en-US" sz="2400" b="0" i="0" u="none" strike="noStrike">
                          <a:solidFill>
                            <a:schemeClr val="tx1"/>
                          </a:solidFill>
                          <a:effectLst/>
                          <a:latin typeface="思源黑体 CN" panose="020B0500000000000000" pitchFamily="34" charset="-122"/>
                          <a:ea typeface="思源黑体 CN" panose="020B0500000000000000" pitchFamily="34" charset="-122"/>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a:solidFill>
                            <a:schemeClr val="tx1"/>
                          </a:solidFill>
                          <a:effectLst/>
                          <a:latin typeface="思源黑体 CN" panose="020B0500000000000000" pitchFamily="34" charset="-122"/>
                          <a:ea typeface="思源黑体 CN" panose="020B0500000000000000" pitchFamily="34" charset="-122"/>
                        </a:rPr>
                        <a:t>协程</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a:solidFill>
                            <a:schemeClr val="tx1"/>
                          </a:solidFill>
                          <a:effectLst/>
                          <a:latin typeface="思源黑体 CN" panose="020B0500000000000000" pitchFamily="34" charset="-122"/>
                          <a:ea typeface="思源黑体 CN" panose="020B0500000000000000" pitchFamily="34" charset="-122"/>
                        </a:rPr>
                        <a:t>线程</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7852222"/>
                  </a:ext>
                </a:extLst>
              </a:tr>
              <a:tr h="1263085">
                <a:tc>
                  <a:txBody>
                    <a:bodyPr/>
                    <a:lstStyle/>
                    <a:p>
                      <a:pPr marL="0" algn="ctr" defTabSz="914400" rtl="0" eaLnBrk="1" fontAlgn="ctr" latinLnBrk="0" hangingPunct="1">
                        <a:lnSpc>
                          <a:spcPct val="130000"/>
                        </a:lnSpc>
                      </a:pPr>
                      <a:r>
                        <a:rPr lang="zh-CN" altLang="en-US" sz="2400" b="0" i="0" u="none" strike="noStrike" kern="1200" spc="130" baseline="0">
                          <a:solidFill>
                            <a:schemeClr val="tx1"/>
                          </a:solidFill>
                          <a:effectLst/>
                          <a:latin typeface="思源黑体 CN" panose="020B0500000000000000" pitchFamily="34" charset="-122"/>
                          <a:ea typeface="思源黑体 CN" panose="020B0500000000000000" pitchFamily="34" charset="-122"/>
                          <a:cs typeface="+mn-cs"/>
                        </a:rPr>
                        <a:t>切换成本</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lnSpc>
                          <a:spcPct val="130000"/>
                        </a:lnSpc>
                      </a:pPr>
                      <a:r>
                        <a:rPr lang="zh-CN" altLang="en-US" sz="2400" b="0" i="0" u="none" strike="noStrike" kern="1200" spc="130" baseline="0">
                          <a:solidFill>
                            <a:schemeClr val="tx1"/>
                          </a:solidFill>
                          <a:effectLst/>
                          <a:latin typeface="思源黑体 CN" panose="020B0500000000000000" pitchFamily="34" charset="-122"/>
                          <a:ea typeface="思源黑体 CN" panose="020B0500000000000000" pitchFamily="34" charset="-122"/>
                          <a:cs typeface="+mn-cs"/>
                        </a:rPr>
                        <a:t>协程切换只需保存三个寄存器，耗时约</a:t>
                      </a:r>
                      <a:r>
                        <a:rPr lang="en-US" altLang="zh-CN" sz="2400" b="0" i="0" u="none" strike="noStrike" kern="1200" spc="130" baseline="0">
                          <a:solidFill>
                            <a:schemeClr val="tx1"/>
                          </a:solidFill>
                          <a:effectLst/>
                          <a:latin typeface="思源黑体 CN" panose="020B0500000000000000" pitchFamily="34" charset="-122"/>
                          <a:ea typeface="思源黑体 CN" panose="020B0500000000000000" pitchFamily="34" charset="-122"/>
                          <a:cs typeface="+mn-cs"/>
                        </a:rPr>
                        <a:t>200</a:t>
                      </a:r>
                      <a:r>
                        <a:rPr lang="zh-CN" altLang="en-US" sz="2400" b="0" i="0" u="none" strike="noStrike" kern="1200" spc="130" baseline="0">
                          <a:solidFill>
                            <a:schemeClr val="tx1"/>
                          </a:solidFill>
                          <a:effectLst/>
                          <a:latin typeface="思源黑体 CN" panose="020B0500000000000000" pitchFamily="34" charset="-122"/>
                          <a:ea typeface="思源黑体 CN" panose="020B0500000000000000" pitchFamily="34" charset="-122"/>
                          <a:cs typeface="+mn-cs"/>
                        </a:rPr>
                        <a:t>纳秒</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lnSpc>
                          <a:spcPct val="130000"/>
                        </a:lnSpc>
                      </a:pPr>
                      <a:r>
                        <a:rPr lang="zh-CN" altLang="en-US" sz="2400" b="0" i="0" u="none" strike="noStrike" kern="1200" spc="130" baseline="0">
                          <a:solidFill>
                            <a:schemeClr val="tx1"/>
                          </a:solidFill>
                          <a:effectLst/>
                          <a:latin typeface="思源黑体 CN" panose="020B0500000000000000" pitchFamily="34" charset="-122"/>
                          <a:ea typeface="思源黑体 CN" panose="020B0500000000000000" pitchFamily="34" charset="-122"/>
                          <a:cs typeface="+mn-cs"/>
                        </a:rPr>
                        <a:t>线程切换需要保存几十个寄存器，耗时约</a:t>
                      </a:r>
                      <a:r>
                        <a:rPr lang="en-US" altLang="zh-CN" sz="2400" b="0" i="0" u="none" strike="noStrike" kern="1200" spc="130" baseline="0">
                          <a:solidFill>
                            <a:schemeClr val="tx1"/>
                          </a:solidFill>
                          <a:effectLst/>
                          <a:latin typeface="思源黑体 CN" panose="020B0500000000000000" pitchFamily="34" charset="-122"/>
                          <a:ea typeface="思源黑体 CN" panose="020B0500000000000000" pitchFamily="34" charset="-122"/>
                          <a:cs typeface="+mn-cs"/>
                        </a:rPr>
                        <a:t>1000</a:t>
                      </a:r>
                      <a:r>
                        <a:rPr lang="zh-CN" altLang="en-US" sz="2400" b="0" i="0" u="none" strike="noStrike" kern="1200" spc="130" baseline="0">
                          <a:solidFill>
                            <a:schemeClr val="tx1"/>
                          </a:solidFill>
                          <a:effectLst/>
                          <a:latin typeface="思源黑体 CN" panose="020B0500000000000000" pitchFamily="34" charset="-122"/>
                          <a:ea typeface="思源黑体 CN" panose="020B0500000000000000" pitchFamily="34" charset="-122"/>
                          <a:cs typeface="+mn-cs"/>
                        </a:rPr>
                        <a:t>纳秒</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8627526"/>
                  </a:ext>
                </a:extLst>
              </a:tr>
              <a:tr h="1519724">
                <a:tc>
                  <a:txBody>
                    <a:bodyPr/>
                    <a:lstStyle/>
                    <a:p>
                      <a:pPr marL="0" algn="ctr" defTabSz="914400" rtl="0" eaLnBrk="1" fontAlgn="ctr" latinLnBrk="0" hangingPunct="1">
                        <a:lnSpc>
                          <a:spcPct val="130000"/>
                        </a:lnSpc>
                      </a:pPr>
                      <a:r>
                        <a:rPr lang="zh-CN" altLang="en-US" sz="2400" b="0" i="0" u="none" strike="noStrike" kern="1200" spc="130" baseline="0" dirty="0">
                          <a:solidFill>
                            <a:schemeClr val="tx1"/>
                          </a:solidFill>
                          <a:effectLst/>
                          <a:latin typeface="思源黑体 CN" panose="020B0500000000000000" pitchFamily="34" charset="-122"/>
                          <a:ea typeface="思源黑体 CN" panose="020B0500000000000000" pitchFamily="34" charset="-122"/>
                          <a:cs typeface="+mn-cs"/>
                        </a:rPr>
                        <a:t>调度方式</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lnSpc>
                          <a:spcPct val="130000"/>
                        </a:lnSpc>
                      </a:pPr>
                      <a:r>
                        <a:rPr lang="zh-CN" altLang="en-US" sz="2400" b="0" i="0" u="none" strike="noStrike" kern="1200" spc="130" baseline="0" dirty="0">
                          <a:solidFill>
                            <a:schemeClr val="tx1"/>
                          </a:solidFill>
                          <a:effectLst/>
                          <a:latin typeface="思源黑体 CN" panose="020B0500000000000000" pitchFamily="34" charset="-122"/>
                          <a:ea typeface="思源黑体 CN" panose="020B0500000000000000" pitchFamily="34" charset="-122"/>
                          <a:cs typeface="+mn-cs"/>
                        </a:rPr>
                        <a:t>非抢占式，由</a:t>
                      </a:r>
                      <a:r>
                        <a:rPr lang="en-US" sz="2400" b="0" i="0" u="none" strike="noStrike" kern="1200" spc="130" baseline="0" dirty="0">
                          <a:solidFill>
                            <a:schemeClr val="tx1"/>
                          </a:solidFill>
                          <a:effectLst/>
                          <a:latin typeface="思源黑体 CN" panose="020B0500000000000000" pitchFamily="34" charset="-122"/>
                          <a:ea typeface="思源黑体 CN" panose="020B0500000000000000" pitchFamily="34" charset="-122"/>
                          <a:cs typeface="+mn-cs"/>
                        </a:rPr>
                        <a:t>Go runtime</a:t>
                      </a:r>
                      <a:r>
                        <a:rPr lang="zh-CN" altLang="en-US" sz="2400" b="0" i="0" u="none" strike="noStrike" kern="1200" spc="130" baseline="0" dirty="0">
                          <a:solidFill>
                            <a:schemeClr val="tx1"/>
                          </a:solidFill>
                          <a:effectLst/>
                          <a:latin typeface="思源黑体 CN" panose="020B0500000000000000" pitchFamily="34" charset="-122"/>
                          <a:ea typeface="思源黑体 CN" panose="020B0500000000000000" pitchFamily="34" charset="-122"/>
                          <a:cs typeface="+mn-cs"/>
                        </a:rPr>
                        <a:t>主动交出控制权（对于开发者而言是抢占式）</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lnSpc>
                          <a:spcPct val="130000"/>
                        </a:lnSpc>
                      </a:pPr>
                      <a:r>
                        <a:rPr lang="zh-CN" altLang="en-US" sz="2400" b="0" i="0" u="none" strike="noStrike" kern="1200" spc="130" baseline="0" dirty="0">
                          <a:solidFill>
                            <a:schemeClr val="tx1"/>
                          </a:solidFill>
                          <a:effectLst/>
                          <a:latin typeface="思源黑体 CN" panose="020B0500000000000000" pitchFamily="34" charset="-122"/>
                          <a:ea typeface="思源黑体 CN" panose="020B0500000000000000" pitchFamily="34" charset="-122"/>
                          <a:cs typeface="+mn-cs"/>
                        </a:rPr>
                        <a:t>在时间片用完后，由 </a:t>
                      </a:r>
                      <a:r>
                        <a:rPr lang="en-US" sz="2400" b="0" i="0" u="none" strike="noStrike" kern="1200" spc="130" baseline="0" dirty="0">
                          <a:solidFill>
                            <a:schemeClr val="tx1"/>
                          </a:solidFill>
                          <a:effectLst/>
                          <a:latin typeface="思源黑体 CN" panose="020B0500000000000000" pitchFamily="34" charset="-122"/>
                          <a:ea typeface="思源黑体 CN" panose="020B0500000000000000" pitchFamily="34" charset="-122"/>
                          <a:cs typeface="+mn-cs"/>
                        </a:rPr>
                        <a:t>CPU </a:t>
                      </a:r>
                      <a:r>
                        <a:rPr lang="zh-CN" altLang="en-US" sz="2400" b="0" i="0" u="none" strike="noStrike" kern="1200" spc="130" baseline="0" dirty="0">
                          <a:solidFill>
                            <a:schemeClr val="tx1"/>
                          </a:solidFill>
                          <a:effectLst/>
                          <a:latin typeface="思源黑体 CN" panose="020B0500000000000000" pitchFamily="34" charset="-122"/>
                          <a:ea typeface="思源黑体 CN" panose="020B0500000000000000" pitchFamily="34" charset="-122"/>
                          <a:cs typeface="+mn-cs"/>
                        </a:rPr>
                        <a:t>中断任务强行将其调度走，这时必须保存很多信息</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1595575"/>
                  </a:ext>
                </a:extLst>
              </a:tr>
            </a:tbl>
          </a:graphicData>
        </a:graphic>
      </p:graphicFrame>
    </p:spTree>
    <p:extLst>
      <p:ext uri="{BB962C8B-B14F-4D97-AF65-F5344CB8AC3E}">
        <p14:creationId xmlns:p14="http://schemas.microsoft.com/office/powerpoint/2010/main" val="40196425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CAD28-F4EB-374F-BCB9-9FF122A4026D}"/>
              </a:ext>
            </a:extLst>
          </p:cNvPr>
          <p:cNvSpPr>
            <a:spLocks noGrp="1"/>
          </p:cNvSpPr>
          <p:nvPr>
            <p:ph type="title"/>
          </p:nvPr>
        </p:nvSpPr>
        <p:spPr/>
        <p:txBody>
          <a:bodyPr/>
          <a:lstStyle/>
          <a:p>
            <a:r>
              <a:rPr kumimoji="1" lang="zh-CN" altLang="en-US" dirty="0"/>
              <a:t>协程 </a:t>
            </a:r>
            <a:r>
              <a:rPr kumimoji="1" lang="en-US" altLang="zh-CN" dirty="0"/>
              <a:t>VS</a:t>
            </a:r>
            <a:r>
              <a:rPr kumimoji="1" lang="zh-CN" altLang="en-US" dirty="0"/>
              <a:t> 线程</a:t>
            </a:r>
          </a:p>
        </p:txBody>
      </p:sp>
      <p:graphicFrame>
        <p:nvGraphicFramePr>
          <p:cNvPr id="4" name="表格 3">
            <a:extLst>
              <a:ext uri="{FF2B5EF4-FFF2-40B4-BE49-F238E27FC236}">
                <a16:creationId xmlns:a16="http://schemas.microsoft.com/office/drawing/2014/main" id="{106D5663-FE8F-8247-903E-854609C61D92}"/>
              </a:ext>
            </a:extLst>
          </p:cNvPr>
          <p:cNvGraphicFramePr>
            <a:graphicFrameLocks noGrp="1"/>
          </p:cNvGraphicFramePr>
          <p:nvPr>
            <p:extLst>
              <p:ext uri="{D42A27DB-BD31-4B8C-83A1-F6EECF244321}">
                <p14:modId xmlns:p14="http://schemas.microsoft.com/office/powerpoint/2010/main" val="752405909"/>
              </p:ext>
            </p:extLst>
          </p:nvPr>
        </p:nvGraphicFramePr>
        <p:xfrm>
          <a:off x="1492249" y="1690688"/>
          <a:ext cx="9207501" cy="2821578"/>
        </p:xfrm>
        <a:graphic>
          <a:graphicData uri="http://schemas.openxmlformats.org/drawingml/2006/table">
            <a:tbl>
              <a:tblPr/>
              <a:tblGrid>
                <a:gridCol w="1407704">
                  <a:extLst>
                    <a:ext uri="{9D8B030D-6E8A-4147-A177-3AD203B41FA5}">
                      <a16:colId xmlns:a16="http://schemas.microsoft.com/office/drawing/2014/main" val="1004874894"/>
                    </a:ext>
                  </a:extLst>
                </a:gridCol>
                <a:gridCol w="3811572">
                  <a:extLst>
                    <a:ext uri="{9D8B030D-6E8A-4147-A177-3AD203B41FA5}">
                      <a16:colId xmlns:a16="http://schemas.microsoft.com/office/drawing/2014/main" val="2923977625"/>
                    </a:ext>
                  </a:extLst>
                </a:gridCol>
                <a:gridCol w="3988225">
                  <a:extLst>
                    <a:ext uri="{9D8B030D-6E8A-4147-A177-3AD203B41FA5}">
                      <a16:colId xmlns:a16="http://schemas.microsoft.com/office/drawing/2014/main" val="3663924440"/>
                    </a:ext>
                  </a:extLst>
                </a:gridCol>
              </a:tblGrid>
              <a:tr h="707469">
                <a:tc>
                  <a:txBody>
                    <a:bodyPr/>
                    <a:lstStyle/>
                    <a:p>
                      <a:pPr algn="l" fontAlgn="ctr"/>
                      <a:r>
                        <a:rPr lang="zh-CN" altLang="en-US" sz="2400" b="0" i="0" u="none" strike="noStrike" spc="130">
                          <a:solidFill>
                            <a:schemeClr val="tx1"/>
                          </a:solidFill>
                          <a:effectLst/>
                          <a:latin typeface="思源黑体 CN" panose="020B0500000000000000" pitchFamily="34" charset="-122"/>
                          <a:ea typeface="思源黑体 CN" panose="020B0500000000000000" pitchFamily="34" charset="-122"/>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spc="130">
                          <a:solidFill>
                            <a:schemeClr val="tx1"/>
                          </a:solidFill>
                          <a:effectLst/>
                          <a:latin typeface="思源黑体 CN" panose="020B0500000000000000" pitchFamily="34" charset="-122"/>
                          <a:ea typeface="思源黑体 CN" panose="020B0500000000000000" pitchFamily="34" charset="-122"/>
                        </a:rPr>
                        <a:t>协程</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spc="130" dirty="0">
                          <a:solidFill>
                            <a:schemeClr val="tx1"/>
                          </a:solidFill>
                          <a:effectLst/>
                          <a:latin typeface="思源黑体 CN" panose="020B0500000000000000" pitchFamily="34" charset="-122"/>
                          <a:ea typeface="思源黑体 CN" panose="020B0500000000000000" pitchFamily="34" charset="-122"/>
                        </a:rPr>
                        <a:t>线程</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7852222"/>
                  </a:ext>
                </a:extLst>
              </a:tr>
              <a:tr h="2114109">
                <a:tc>
                  <a:txBody>
                    <a:bodyPr/>
                    <a:lstStyle/>
                    <a:p>
                      <a:pPr marL="0" algn="ctr" defTabSz="914400" rtl="0" eaLnBrk="1" fontAlgn="ctr" latinLnBrk="0" hangingPunct="1">
                        <a:lnSpc>
                          <a:spcPct val="130000"/>
                        </a:lnSpc>
                      </a:pPr>
                      <a:r>
                        <a:rPr lang="zh-CN" altLang="en-US" sz="2400" b="0" i="0" u="none" strike="noStrike" kern="1200" spc="130" baseline="0" dirty="0">
                          <a:solidFill>
                            <a:schemeClr val="tx1"/>
                          </a:solidFill>
                          <a:effectLst/>
                          <a:latin typeface="思源黑体 CN" panose="020B0500000000000000" pitchFamily="34" charset="-122"/>
                          <a:ea typeface="思源黑体 CN" panose="020B0500000000000000" pitchFamily="34" charset="-122"/>
                          <a:cs typeface="+mn-cs"/>
                        </a:rPr>
                        <a:t>创建销毁</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lnSpc>
                          <a:spcPct val="130000"/>
                        </a:lnSpc>
                      </a:pPr>
                      <a:r>
                        <a:rPr lang="en-US" altLang="zh-CN" sz="2400" b="0" i="0" spc="130" dirty="0">
                          <a:solidFill>
                            <a:schemeClr val="tx1"/>
                          </a:solidFill>
                          <a:latin typeface="思源黑体 CN" panose="020B0500000000000000" pitchFamily="34" charset="-122"/>
                          <a:ea typeface="思源黑体 CN" panose="020B0500000000000000" pitchFamily="34" charset="-122"/>
                        </a:rPr>
                        <a:t>goroutine</a:t>
                      </a:r>
                      <a:r>
                        <a:rPr lang="zh-CN" altLang="en-US" sz="2400" b="0" i="0" spc="130" dirty="0">
                          <a:solidFill>
                            <a:schemeClr val="tx1"/>
                          </a:solidFill>
                          <a:latin typeface="思源黑体 CN" panose="020B0500000000000000" pitchFamily="34" charset="-122"/>
                          <a:ea typeface="思源黑体 CN" panose="020B0500000000000000" pitchFamily="34" charset="-122"/>
                        </a:rPr>
                        <a:t>因为是由</a:t>
                      </a:r>
                      <a:r>
                        <a:rPr lang="en-US" altLang="zh-CN" sz="2400" b="0" i="0" spc="130" dirty="0">
                          <a:solidFill>
                            <a:schemeClr val="tx1"/>
                          </a:solidFill>
                          <a:latin typeface="思源黑体 CN" panose="020B0500000000000000" pitchFamily="34" charset="-122"/>
                          <a:ea typeface="思源黑体 CN" panose="020B0500000000000000" pitchFamily="34" charset="-122"/>
                        </a:rPr>
                        <a:t>Go runtime</a:t>
                      </a:r>
                      <a:r>
                        <a:rPr lang="zh-CN" altLang="en-US" sz="2400" b="0" i="0" spc="130" dirty="0">
                          <a:solidFill>
                            <a:schemeClr val="tx1"/>
                          </a:solidFill>
                          <a:latin typeface="思源黑体 CN" panose="020B0500000000000000" pitchFamily="34" charset="-122"/>
                          <a:ea typeface="思源黑体 CN" panose="020B0500000000000000" pitchFamily="34" charset="-122"/>
                        </a:rPr>
                        <a:t>负责管理的，创建和销毁的消耗非常小，是用户级的</a:t>
                      </a:r>
                      <a:endParaRPr lang="zh-CN" altLang="en-US" sz="2400" b="0" i="0" u="none" strike="noStrike" kern="1200" spc="130" baseline="0" dirty="0">
                        <a:solidFill>
                          <a:schemeClr val="tx1"/>
                        </a:solidFill>
                        <a:effectLst/>
                        <a:latin typeface="思源黑体 CN" panose="020B0500000000000000" pitchFamily="34" charset="-122"/>
                        <a:ea typeface="思源黑体 CN" panose="020B0500000000000000" pitchFamily="34" charset="-122"/>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30000"/>
                        </a:lnSpc>
                        <a:spcBef>
                          <a:spcPts val="0"/>
                        </a:spcBef>
                        <a:spcAft>
                          <a:spcPts val="0"/>
                        </a:spcAft>
                        <a:buClrTx/>
                        <a:buSzTx/>
                        <a:buFontTx/>
                        <a:buNone/>
                        <a:tabLst/>
                        <a:defRPr/>
                      </a:pPr>
                      <a:r>
                        <a:rPr lang="zh-CN" altLang="en-US" sz="2400" b="0" i="0" u="none" strike="noStrike" kern="1200" spc="130" baseline="0" dirty="0">
                          <a:solidFill>
                            <a:schemeClr val="tx1"/>
                          </a:solidFill>
                          <a:effectLst/>
                          <a:latin typeface="思源黑体 CN" panose="020B0500000000000000" pitchFamily="34" charset="-122"/>
                          <a:ea typeface="思源黑体 CN" panose="020B0500000000000000" pitchFamily="34" charset="-122"/>
                          <a:cs typeface="+mn-cs"/>
                        </a:rPr>
                        <a:t>创建和销毁开销巨大，因为</a:t>
                      </a:r>
                      <a:r>
                        <a:rPr lang="zh-CN" altLang="en-US" sz="2400" b="0" i="0" spc="130" dirty="0">
                          <a:solidFill>
                            <a:schemeClr val="tx1"/>
                          </a:solidFill>
                          <a:latin typeface="思源黑体 CN" panose="020B0500000000000000" pitchFamily="34" charset="-122"/>
                          <a:ea typeface="思源黑体 CN" panose="020B0500000000000000" pitchFamily="34" charset="-122"/>
                        </a:rPr>
                        <a:t>要和操作系统打交道，是内核级的，通常解决的办法就是线程池</a:t>
                      </a:r>
                      <a:endParaRPr lang="zh-CN" altLang="en-US" sz="2400" b="0" i="0" u="none" strike="noStrike" kern="1200" spc="130" baseline="0" dirty="0">
                        <a:solidFill>
                          <a:schemeClr val="tx1"/>
                        </a:solidFill>
                        <a:effectLst/>
                        <a:latin typeface="思源黑体 CN" panose="020B0500000000000000" pitchFamily="34" charset="-122"/>
                        <a:ea typeface="思源黑体 CN" panose="020B0500000000000000" pitchFamily="34" charset="-122"/>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8627526"/>
                  </a:ext>
                </a:extLst>
              </a:tr>
            </a:tbl>
          </a:graphicData>
        </a:graphic>
      </p:graphicFrame>
      <p:sp>
        <p:nvSpPr>
          <p:cNvPr id="3" name="思想气泡: 云 2">
            <a:extLst>
              <a:ext uri="{FF2B5EF4-FFF2-40B4-BE49-F238E27FC236}">
                <a16:creationId xmlns:a16="http://schemas.microsoft.com/office/drawing/2014/main" id="{B24E8ACA-963C-1D95-2C97-993825410382}"/>
              </a:ext>
            </a:extLst>
          </p:cNvPr>
          <p:cNvSpPr/>
          <p:nvPr/>
        </p:nvSpPr>
        <p:spPr>
          <a:xfrm>
            <a:off x="3886200" y="4905375"/>
            <a:ext cx="3781425" cy="1327023"/>
          </a:xfrm>
          <a:prstGeom prst="cloudCallout">
            <a:avLst>
              <a:gd name="adj1" fmla="val 75661"/>
              <a:gd name="adj2" fmla="val -8279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思源黑体 CN Normal" panose="020B0400000000000000" pitchFamily="34" charset="-122"/>
                <a:ea typeface="思源黑体 CN Normal" panose="020B0400000000000000" pitchFamily="34" charset="-122"/>
              </a:rPr>
              <a:t>Go</a:t>
            </a:r>
            <a:r>
              <a:rPr lang="zh-CN" altLang="en-US" sz="2400" dirty="0">
                <a:latin typeface="思源黑体 CN Normal" panose="020B0400000000000000" pitchFamily="34" charset="-122"/>
                <a:ea typeface="思源黑体 CN Normal" panose="020B0400000000000000" pitchFamily="34" charset="-122"/>
              </a:rPr>
              <a:t>语言为什么不提供协程池？</a:t>
            </a:r>
          </a:p>
        </p:txBody>
      </p:sp>
    </p:spTree>
    <p:extLst>
      <p:ext uri="{BB962C8B-B14F-4D97-AF65-F5344CB8AC3E}">
        <p14:creationId xmlns:p14="http://schemas.microsoft.com/office/powerpoint/2010/main" val="6210796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37B5A3-67C0-8C4B-265A-4858D2CE10FE}"/>
              </a:ext>
            </a:extLst>
          </p:cNvPr>
          <p:cNvSpPr>
            <a:spLocks noGrp="1"/>
          </p:cNvSpPr>
          <p:nvPr>
            <p:ph type="title"/>
          </p:nvPr>
        </p:nvSpPr>
        <p:spPr/>
        <p:txBody>
          <a:bodyPr/>
          <a:lstStyle/>
          <a:p>
            <a:r>
              <a:rPr lang="zh-CN" altLang="en-US" dirty="0"/>
              <a:t>并行处理海量文件</a:t>
            </a:r>
          </a:p>
        </p:txBody>
      </p:sp>
      <p:sp>
        <p:nvSpPr>
          <p:cNvPr id="4" name="矩形: 折角 3">
            <a:extLst>
              <a:ext uri="{FF2B5EF4-FFF2-40B4-BE49-F238E27FC236}">
                <a16:creationId xmlns:a16="http://schemas.microsoft.com/office/drawing/2014/main" id="{531CBAAB-BC38-2AF7-4349-47FAC0E3BC3F}"/>
              </a:ext>
            </a:extLst>
          </p:cNvPr>
          <p:cNvSpPr/>
          <p:nvPr/>
        </p:nvSpPr>
        <p:spPr>
          <a:xfrm>
            <a:off x="838200" y="1690688"/>
            <a:ext cx="914400" cy="914400"/>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Consolas" panose="020B0609020204030204" pitchFamily="49" charset="0"/>
            </a:endParaRPr>
          </a:p>
        </p:txBody>
      </p:sp>
      <p:sp>
        <p:nvSpPr>
          <p:cNvPr id="5" name="矩形: 折角 4">
            <a:extLst>
              <a:ext uri="{FF2B5EF4-FFF2-40B4-BE49-F238E27FC236}">
                <a16:creationId xmlns:a16="http://schemas.microsoft.com/office/drawing/2014/main" id="{549B3C88-1546-57B4-5197-782E9DF439D2}"/>
              </a:ext>
            </a:extLst>
          </p:cNvPr>
          <p:cNvSpPr/>
          <p:nvPr/>
        </p:nvSpPr>
        <p:spPr>
          <a:xfrm>
            <a:off x="838200" y="1843088"/>
            <a:ext cx="914400" cy="914400"/>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Consolas" panose="020B0609020204030204" pitchFamily="49" charset="0"/>
            </a:endParaRPr>
          </a:p>
        </p:txBody>
      </p:sp>
      <p:sp>
        <p:nvSpPr>
          <p:cNvPr id="6" name="矩形: 折角 5">
            <a:extLst>
              <a:ext uri="{FF2B5EF4-FFF2-40B4-BE49-F238E27FC236}">
                <a16:creationId xmlns:a16="http://schemas.microsoft.com/office/drawing/2014/main" id="{88C10047-9FB3-F984-3B90-0E4C29E76AA8}"/>
              </a:ext>
            </a:extLst>
          </p:cNvPr>
          <p:cNvSpPr/>
          <p:nvPr/>
        </p:nvSpPr>
        <p:spPr>
          <a:xfrm>
            <a:off x="838200" y="1995488"/>
            <a:ext cx="914400" cy="914400"/>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Consolas" panose="020B0609020204030204" pitchFamily="49" charset="0"/>
            </a:endParaRPr>
          </a:p>
        </p:txBody>
      </p:sp>
      <p:sp>
        <p:nvSpPr>
          <p:cNvPr id="7" name="矩形: 折角 6">
            <a:extLst>
              <a:ext uri="{FF2B5EF4-FFF2-40B4-BE49-F238E27FC236}">
                <a16:creationId xmlns:a16="http://schemas.microsoft.com/office/drawing/2014/main" id="{1621C0DB-A08D-99FA-BC9F-267CA62F581F}"/>
              </a:ext>
            </a:extLst>
          </p:cNvPr>
          <p:cNvSpPr/>
          <p:nvPr/>
        </p:nvSpPr>
        <p:spPr>
          <a:xfrm>
            <a:off x="838200" y="2147888"/>
            <a:ext cx="914400" cy="914400"/>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Consolas" panose="020B0609020204030204" pitchFamily="49" charset="0"/>
            </a:endParaRPr>
          </a:p>
        </p:txBody>
      </p:sp>
      <p:sp>
        <p:nvSpPr>
          <p:cNvPr id="8" name="矩形: 折角 7">
            <a:extLst>
              <a:ext uri="{FF2B5EF4-FFF2-40B4-BE49-F238E27FC236}">
                <a16:creationId xmlns:a16="http://schemas.microsoft.com/office/drawing/2014/main" id="{0F25AD7B-1FF0-EC3E-ED59-6AEF72C7F443}"/>
              </a:ext>
            </a:extLst>
          </p:cNvPr>
          <p:cNvSpPr/>
          <p:nvPr/>
        </p:nvSpPr>
        <p:spPr>
          <a:xfrm>
            <a:off x="838200" y="2300288"/>
            <a:ext cx="914400" cy="914400"/>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Consolas" panose="020B0609020204030204" pitchFamily="49" charset="0"/>
            </a:endParaRPr>
          </a:p>
        </p:txBody>
      </p:sp>
      <p:sp>
        <p:nvSpPr>
          <p:cNvPr id="9" name="矩形: 折角 8">
            <a:extLst>
              <a:ext uri="{FF2B5EF4-FFF2-40B4-BE49-F238E27FC236}">
                <a16:creationId xmlns:a16="http://schemas.microsoft.com/office/drawing/2014/main" id="{AF5441FE-806E-4F37-A335-AE320B13141A}"/>
              </a:ext>
            </a:extLst>
          </p:cNvPr>
          <p:cNvSpPr/>
          <p:nvPr/>
        </p:nvSpPr>
        <p:spPr>
          <a:xfrm>
            <a:off x="838200" y="2452688"/>
            <a:ext cx="914400" cy="914400"/>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Consolas" panose="020B0609020204030204" pitchFamily="49" charset="0"/>
            </a:endParaRPr>
          </a:p>
        </p:txBody>
      </p:sp>
      <p:sp>
        <p:nvSpPr>
          <p:cNvPr id="10" name="矩形: 折角 9">
            <a:extLst>
              <a:ext uri="{FF2B5EF4-FFF2-40B4-BE49-F238E27FC236}">
                <a16:creationId xmlns:a16="http://schemas.microsoft.com/office/drawing/2014/main" id="{A873D98A-B198-4FC8-BD43-52BB2C65D27F}"/>
              </a:ext>
            </a:extLst>
          </p:cNvPr>
          <p:cNvSpPr/>
          <p:nvPr/>
        </p:nvSpPr>
        <p:spPr>
          <a:xfrm>
            <a:off x="838200" y="2605088"/>
            <a:ext cx="914400" cy="914400"/>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Consolas" panose="020B0609020204030204" pitchFamily="49" charset="0"/>
            </a:endParaRPr>
          </a:p>
        </p:txBody>
      </p:sp>
      <p:sp>
        <p:nvSpPr>
          <p:cNvPr id="11" name="矩形: 折角 10">
            <a:extLst>
              <a:ext uri="{FF2B5EF4-FFF2-40B4-BE49-F238E27FC236}">
                <a16:creationId xmlns:a16="http://schemas.microsoft.com/office/drawing/2014/main" id="{109EFA22-D3A0-CE59-4C36-9106EDB61591}"/>
              </a:ext>
            </a:extLst>
          </p:cNvPr>
          <p:cNvSpPr/>
          <p:nvPr/>
        </p:nvSpPr>
        <p:spPr>
          <a:xfrm>
            <a:off x="838200" y="2757488"/>
            <a:ext cx="914400" cy="914400"/>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Consolas" panose="020B0609020204030204" pitchFamily="49" charset="0"/>
            </a:endParaRPr>
          </a:p>
        </p:txBody>
      </p:sp>
      <p:sp>
        <p:nvSpPr>
          <p:cNvPr id="12" name="矩形: 折角 11">
            <a:extLst>
              <a:ext uri="{FF2B5EF4-FFF2-40B4-BE49-F238E27FC236}">
                <a16:creationId xmlns:a16="http://schemas.microsoft.com/office/drawing/2014/main" id="{EC0A448C-337C-36BD-1F8F-EDED7FAC5A57}"/>
              </a:ext>
            </a:extLst>
          </p:cNvPr>
          <p:cNvSpPr/>
          <p:nvPr/>
        </p:nvSpPr>
        <p:spPr>
          <a:xfrm>
            <a:off x="838200" y="2909888"/>
            <a:ext cx="914400" cy="914400"/>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Consolas" panose="020B0609020204030204" pitchFamily="49" charset="0"/>
            </a:endParaRPr>
          </a:p>
        </p:txBody>
      </p:sp>
      <p:sp>
        <p:nvSpPr>
          <p:cNvPr id="13" name="矩形: 折角 12">
            <a:extLst>
              <a:ext uri="{FF2B5EF4-FFF2-40B4-BE49-F238E27FC236}">
                <a16:creationId xmlns:a16="http://schemas.microsoft.com/office/drawing/2014/main" id="{46D40599-ED32-7AF5-18E1-9B5B1BE3C5B3}"/>
              </a:ext>
            </a:extLst>
          </p:cNvPr>
          <p:cNvSpPr/>
          <p:nvPr/>
        </p:nvSpPr>
        <p:spPr>
          <a:xfrm>
            <a:off x="838200" y="3062288"/>
            <a:ext cx="914400" cy="914400"/>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Consolas" panose="020B0609020204030204" pitchFamily="49" charset="0"/>
            </a:endParaRPr>
          </a:p>
        </p:txBody>
      </p:sp>
      <p:sp>
        <p:nvSpPr>
          <p:cNvPr id="14" name="矩形: 折角 13">
            <a:extLst>
              <a:ext uri="{FF2B5EF4-FFF2-40B4-BE49-F238E27FC236}">
                <a16:creationId xmlns:a16="http://schemas.microsoft.com/office/drawing/2014/main" id="{AC7FBB61-A351-C44C-8414-11325ED307AA}"/>
              </a:ext>
            </a:extLst>
          </p:cNvPr>
          <p:cNvSpPr/>
          <p:nvPr/>
        </p:nvSpPr>
        <p:spPr>
          <a:xfrm>
            <a:off x="838200" y="3214688"/>
            <a:ext cx="914400" cy="914400"/>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Consolas" panose="020B0609020204030204" pitchFamily="49" charset="0"/>
            </a:endParaRPr>
          </a:p>
        </p:txBody>
      </p:sp>
      <p:sp>
        <p:nvSpPr>
          <p:cNvPr id="15" name="矩形: 折角 14">
            <a:extLst>
              <a:ext uri="{FF2B5EF4-FFF2-40B4-BE49-F238E27FC236}">
                <a16:creationId xmlns:a16="http://schemas.microsoft.com/office/drawing/2014/main" id="{24F9E3BB-B794-AD7C-2D5C-87478373DD8C}"/>
              </a:ext>
            </a:extLst>
          </p:cNvPr>
          <p:cNvSpPr/>
          <p:nvPr/>
        </p:nvSpPr>
        <p:spPr>
          <a:xfrm>
            <a:off x="838200" y="3367088"/>
            <a:ext cx="914400" cy="914400"/>
          </a:xfrm>
          <a:prstGeom prst="foldedCorner">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1100" dirty="0">
                <a:latin typeface="Consolas" panose="020B0609020204030204" pitchFamily="49" charset="0"/>
                <a:ea typeface="思源黑体 CN Normal" panose="020B0400000000000000" pitchFamily="34" charset="-122"/>
              </a:rPr>
              <a:t>12</a:t>
            </a:r>
          </a:p>
          <a:p>
            <a:r>
              <a:rPr lang="en-US" altLang="zh-CN" sz="1100" dirty="0">
                <a:latin typeface="Consolas" panose="020B0609020204030204" pitchFamily="49" charset="0"/>
                <a:ea typeface="思源黑体 CN Normal" panose="020B0400000000000000" pitchFamily="34" charset="-122"/>
              </a:rPr>
              <a:t>543</a:t>
            </a:r>
          </a:p>
          <a:p>
            <a:r>
              <a:rPr lang="en-US" altLang="zh-CN" sz="1100" dirty="0">
                <a:latin typeface="Consolas" panose="020B0609020204030204" pitchFamily="49" charset="0"/>
                <a:ea typeface="思源黑体 CN Normal" panose="020B0400000000000000" pitchFamily="34" charset="-122"/>
              </a:rPr>
              <a:t>57</a:t>
            </a:r>
          </a:p>
          <a:p>
            <a:r>
              <a:rPr lang="en-US" altLang="zh-CN" sz="1100" dirty="0">
                <a:latin typeface="Consolas" panose="020B0609020204030204" pitchFamily="49" charset="0"/>
                <a:ea typeface="思源黑体 CN Normal" panose="020B0400000000000000" pitchFamily="34" charset="-122"/>
              </a:rPr>
              <a:t>251</a:t>
            </a:r>
          </a:p>
        </p:txBody>
      </p:sp>
      <p:graphicFrame>
        <p:nvGraphicFramePr>
          <p:cNvPr id="22" name="表格 21">
            <a:extLst>
              <a:ext uri="{FF2B5EF4-FFF2-40B4-BE49-F238E27FC236}">
                <a16:creationId xmlns:a16="http://schemas.microsoft.com/office/drawing/2014/main" id="{7375F4A9-1A27-007C-3B24-90049CD54034}"/>
              </a:ext>
            </a:extLst>
          </p:cNvPr>
          <p:cNvGraphicFramePr>
            <a:graphicFrameLocks noGrp="1"/>
          </p:cNvGraphicFramePr>
          <p:nvPr>
            <p:extLst>
              <p:ext uri="{D42A27DB-BD31-4B8C-83A1-F6EECF244321}">
                <p14:modId xmlns:p14="http://schemas.microsoft.com/office/powerpoint/2010/main" val="1827951231"/>
              </p:ext>
            </p:extLst>
          </p:nvPr>
        </p:nvGraphicFramePr>
        <p:xfrm>
          <a:off x="2739523" y="2452688"/>
          <a:ext cx="2039356" cy="1828800"/>
        </p:xfrm>
        <a:graphic>
          <a:graphicData uri="http://schemas.openxmlformats.org/drawingml/2006/table">
            <a:tbl>
              <a:tblPr firstRow="1" bandRow="1">
                <a:tableStyleId>{5940675A-B579-460E-94D1-54222C63F5DA}</a:tableStyleId>
              </a:tblPr>
              <a:tblGrid>
                <a:gridCol w="2039356">
                  <a:extLst>
                    <a:ext uri="{9D8B030D-6E8A-4147-A177-3AD203B41FA5}">
                      <a16:colId xmlns:a16="http://schemas.microsoft.com/office/drawing/2014/main" val="897268734"/>
                    </a:ext>
                  </a:extLst>
                </a:gridCol>
              </a:tblGrid>
              <a:tr h="265113">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57635441"/>
                  </a:ext>
                </a:extLst>
              </a:tr>
              <a:tr h="265113">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32393312"/>
                  </a:ext>
                </a:extLst>
              </a:tr>
              <a:tr h="265113">
                <a:tc>
                  <a:txBody>
                    <a:bodyPr/>
                    <a:lstStyle/>
                    <a:p>
                      <a:pPr algn="ctr"/>
                      <a:r>
                        <a:rPr lang="en-US" altLang="zh-CN" dirty="0">
                          <a:latin typeface="思源黑体 CN Normal" panose="020B0400000000000000" pitchFamily="34" charset="-122"/>
                          <a:ea typeface="思源黑体 CN Normal" panose="020B0400000000000000" pitchFamily="34" charset="-122"/>
                        </a:rPr>
                        <a:t>file</a:t>
                      </a:r>
                      <a:endParaRPr lang="zh-CN" altLang="en-US" dirty="0">
                        <a:latin typeface="思源黑体 CN Normal" panose="020B0400000000000000" pitchFamily="34" charset="-122"/>
                        <a:ea typeface="思源黑体 CN Normal" panose="020B0400000000000000" pitchFamily="34" charset="-122"/>
                      </a:endParaRPr>
                    </a:p>
                  </a:txBody>
                  <a:tcPr>
                    <a:lnT w="12700" cap="flat" cmpd="sng" algn="ctr">
                      <a:solidFill>
                        <a:schemeClr val="tx1"/>
                      </a:solidFill>
                      <a:prstDash val="solid"/>
                      <a:round/>
                      <a:headEnd type="none" w="med" len="med"/>
                      <a:tailEnd type="none" w="med" len="med"/>
                    </a:lnT>
                    <a:solidFill>
                      <a:srgbClr val="00B0F0"/>
                    </a:solidFill>
                  </a:tcPr>
                </a:tc>
                <a:extLst>
                  <a:ext uri="{0D108BD9-81ED-4DB2-BD59-A6C34878D82A}">
                    <a16:rowId xmlns:a16="http://schemas.microsoft.com/office/drawing/2014/main" val="1894966407"/>
                  </a:ext>
                </a:extLst>
              </a:tr>
              <a:tr h="2651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latin typeface="思源黑体 CN Normal" panose="020B0400000000000000" pitchFamily="34" charset="-122"/>
                          <a:ea typeface="思源黑体 CN Normal" panose="020B0400000000000000" pitchFamily="34" charset="-122"/>
                        </a:rPr>
                        <a:t>file</a:t>
                      </a:r>
                      <a:endParaRPr lang="zh-CN" altLang="en-US" dirty="0">
                        <a:latin typeface="思源黑体 CN Normal" panose="020B0400000000000000" pitchFamily="34" charset="-122"/>
                        <a:ea typeface="思源黑体 CN Normal" panose="020B0400000000000000" pitchFamily="34" charset="-122"/>
                      </a:endParaRPr>
                    </a:p>
                  </a:txBody>
                  <a:tcPr>
                    <a:solidFill>
                      <a:srgbClr val="00B0F0"/>
                    </a:solidFill>
                  </a:tcPr>
                </a:tc>
                <a:extLst>
                  <a:ext uri="{0D108BD9-81ED-4DB2-BD59-A6C34878D82A}">
                    <a16:rowId xmlns:a16="http://schemas.microsoft.com/office/drawing/2014/main" val="4030045731"/>
                  </a:ext>
                </a:extLst>
              </a:tr>
              <a:tr h="2651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latin typeface="思源黑体 CN Normal" panose="020B0400000000000000" pitchFamily="34" charset="-122"/>
                          <a:ea typeface="思源黑体 CN Normal" panose="020B0400000000000000" pitchFamily="34" charset="-122"/>
                        </a:rPr>
                        <a:t>file</a:t>
                      </a:r>
                      <a:endParaRPr lang="zh-CN" altLang="en-US" dirty="0">
                        <a:latin typeface="思源黑体 CN Normal" panose="020B0400000000000000" pitchFamily="34" charset="-122"/>
                        <a:ea typeface="思源黑体 CN Normal" panose="020B0400000000000000" pitchFamily="34" charset="-122"/>
                      </a:endParaRPr>
                    </a:p>
                  </a:txBody>
                  <a:tcPr>
                    <a:solidFill>
                      <a:srgbClr val="00B0F0"/>
                    </a:solidFill>
                  </a:tcPr>
                </a:tc>
                <a:extLst>
                  <a:ext uri="{0D108BD9-81ED-4DB2-BD59-A6C34878D82A}">
                    <a16:rowId xmlns:a16="http://schemas.microsoft.com/office/drawing/2014/main" val="65212627"/>
                  </a:ext>
                </a:extLst>
              </a:tr>
            </a:tbl>
          </a:graphicData>
        </a:graphic>
      </p:graphicFrame>
      <p:graphicFrame>
        <p:nvGraphicFramePr>
          <p:cNvPr id="23" name="表格 22">
            <a:extLst>
              <a:ext uri="{FF2B5EF4-FFF2-40B4-BE49-F238E27FC236}">
                <a16:creationId xmlns:a16="http://schemas.microsoft.com/office/drawing/2014/main" id="{5744CF41-C61D-74E4-F868-783CA730B61A}"/>
              </a:ext>
            </a:extLst>
          </p:cNvPr>
          <p:cNvGraphicFramePr>
            <a:graphicFrameLocks noGrp="1"/>
          </p:cNvGraphicFramePr>
          <p:nvPr>
            <p:extLst>
              <p:ext uri="{D42A27DB-BD31-4B8C-83A1-F6EECF244321}">
                <p14:modId xmlns:p14="http://schemas.microsoft.com/office/powerpoint/2010/main" val="875309702"/>
              </p:ext>
            </p:extLst>
          </p:nvPr>
        </p:nvGraphicFramePr>
        <p:xfrm>
          <a:off x="5765802" y="3671888"/>
          <a:ext cx="2039356" cy="1828800"/>
        </p:xfrm>
        <a:graphic>
          <a:graphicData uri="http://schemas.openxmlformats.org/drawingml/2006/table">
            <a:tbl>
              <a:tblPr firstRow="1" bandRow="1">
                <a:tableStyleId>{5940675A-B579-460E-94D1-54222C63F5DA}</a:tableStyleId>
              </a:tblPr>
              <a:tblGrid>
                <a:gridCol w="2039356">
                  <a:extLst>
                    <a:ext uri="{9D8B030D-6E8A-4147-A177-3AD203B41FA5}">
                      <a16:colId xmlns:a16="http://schemas.microsoft.com/office/drawing/2014/main" val="897268734"/>
                    </a:ext>
                  </a:extLst>
                </a:gridCol>
              </a:tblGrid>
              <a:tr h="265113">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57635441"/>
                  </a:ext>
                </a:extLst>
              </a:tr>
              <a:tr h="265113">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32393312"/>
                  </a:ext>
                </a:extLst>
              </a:tr>
              <a:tr h="265113">
                <a:tc>
                  <a:txBody>
                    <a:bodyPr/>
                    <a:lstStyle/>
                    <a:p>
                      <a:pPr algn="ctr"/>
                      <a:r>
                        <a:rPr lang="en-US" altLang="zh-CN" dirty="0">
                          <a:latin typeface="思源黑体 CN Normal" panose="020B0400000000000000" pitchFamily="34" charset="-122"/>
                          <a:ea typeface="思源黑体 CN Normal" panose="020B0400000000000000" pitchFamily="34" charset="-122"/>
                        </a:rPr>
                        <a:t>line</a:t>
                      </a:r>
                      <a:endParaRPr lang="zh-CN" altLang="en-US" dirty="0">
                        <a:latin typeface="思源黑体 CN Normal" panose="020B0400000000000000" pitchFamily="34" charset="-122"/>
                        <a:ea typeface="思源黑体 CN Normal" panose="020B0400000000000000" pitchFamily="34" charset="-122"/>
                      </a:endParaRPr>
                    </a:p>
                  </a:txBody>
                  <a:tcPr>
                    <a:lnT w="12700" cap="flat" cmpd="sng" algn="ctr">
                      <a:solidFill>
                        <a:schemeClr val="tx1"/>
                      </a:solidFill>
                      <a:prstDash val="solid"/>
                      <a:round/>
                      <a:headEnd type="none" w="med" len="med"/>
                      <a:tailEnd type="none" w="med" len="med"/>
                    </a:lnT>
                    <a:solidFill>
                      <a:srgbClr val="00B0F0"/>
                    </a:solidFill>
                  </a:tcPr>
                </a:tc>
                <a:extLst>
                  <a:ext uri="{0D108BD9-81ED-4DB2-BD59-A6C34878D82A}">
                    <a16:rowId xmlns:a16="http://schemas.microsoft.com/office/drawing/2014/main" val="1894966407"/>
                  </a:ext>
                </a:extLst>
              </a:tr>
              <a:tr h="265113">
                <a:tc>
                  <a:txBody>
                    <a:bodyPr/>
                    <a:lstStyle/>
                    <a:p>
                      <a:pPr algn="ctr"/>
                      <a:r>
                        <a:rPr lang="en-US" altLang="zh-CN" dirty="0">
                          <a:latin typeface="思源黑体 CN Normal" panose="020B0400000000000000" pitchFamily="34" charset="-122"/>
                          <a:ea typeface="思源黑体 CN Normal" panose="020B0400000000000000" pitchFamily="34" charset="-122"/>
                        </a:rPr>
                        <a:t>line</a:t>
                      </a:r>
                      <a:endParaRPr lang="zh-CN" altLang="en-US" dirty="0">
                        <a:latin typeface="思源黑体 CN Normal" panose="020B0400000000000000" pitchFamily="34" charset="-122"/>
                        <a:ea typeface="思源黑体 CN Normal" panose="020B0400000000000000" pitchFamily="34" charset="-122"/>
                      </a:endParaRPr>
                    </a:p>
                  </a:txBody>
                  <a:tcPr>
                    <a:solidFill>
                      <a:srgbClr val="00B0F0"/>
                    </a:solidFill>
                  </a:tcPr>
                </a:tc>
                <a:extLst>
                  <a:ext uri="{0D108BD9-81ED-4DB2-BD59-A6C34878D82A}">
                    <a16:rowId xmlns:a16="http://schemas.microsoft.com/office/drawing/2014/main" val="4030045731"/>
                  </a:ext>
                </a:extLst>
              </a:tr>
              <a:tr h="265113">
                <a:tc>
                  <a:txBody>
                    <a:bodyPr/>
                    <a:lstStyle/>
                    <a:p>
                      <a:pPr algn="ctr"/>
                      <a:r>
                        <a:rPr lang="en-US" altLang="zh-CN" dirty="0">
                          <a:latin typeface="思源黑体 CN Normal" panose="020B0400000000000000" pitchFamily="34" charset="-122"/>
                          <a:ea typeface="思源黑体 CN Normal" panose="020B0400000000000000" pitchFamily="34" charset="-122"/>
                        </a:rPr>
                        <a:t>line</a:t>
                      </a:r>
                      <a:endParaRPr lang="zh-CN" altLang="en-US" dirty="0">
                        <a:latin typeface="思源黑体 CN Normal" panose="020B0400000000000000" pitchFamily="34" charset="-122"/>
                        <a:ea typeface="思源黑体 CN Normal" panose="020B0400000000000000" pitchFamily="34" charset="-122"/>
                      </a:endParaRPr>
                    </a:p>
                  </a:txBody>
                  <a:tcPr>
                    <a:solidFill>
                      <a:srgbClr val="00B0F0"/>
                    </a:solidFill>
                  </a:tcPr>
                </a:tc>
                <a:extLst>
                  <a:ext uri="{0D108BD9-81ED-4DB2-BD59-A6C34878D82A}">
                    <a16:rowId xmlns:a16="http://schemas.microsoft.com/office/drawing/2014/main" val="65212627"/>
                  </a:ext>
                </a:extLst>
              </a:tr>
            </a:tbl>
          </a:graphicData>
        </a:graphic>
      </p:graphicFrame>
      <p:sp>
        <p:nvSpPr>
          <p:cNvPr id="24" name="箭头: 圆角右 23">
            <a:extLst>
              <a:ext uri="{FF2B5EF4-FFF2-40B4-BE49-F238E27FC236}">
                <a16:creationId xmlns:a16="http://schemas.microsoft.com/office/drawing/2014/main" id="{07900701-20A7-F5DE-592F-1C3DE2F32FD6}"/>
              </a:ext>
            </a:extLst>
          </p:cNvPr>
          <p:cNvSpPr/>
          <p:nvPr/>
        </p:nvSpPr>
        <p:spPr>
          <a:xfrm rot="5400000">
            <a:off x="2600224" y="1140129"/>
            <a:ext cx="488227" cy="2039355"/>
          </a:xfrm>
          <a:prstGeom prst="ben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chemeClr val="tx1"/>
              </a:solidFill>
              <a:latin typeface="Consolas" panose="020B0609020204030204" pitchFamily="49" charset="0"/>
            </a:endParaRPr>
          </a:p>
        </p:txBody>
      </p:sp>
      <p:sp>
        <p:nvSpPr>
          <p:cNvPr id="25" name="文本框 24">
            <a:extLst>
              <a:ext uri="{FF2B5EF4-FFF2-40B4-BE49-F238E27FC236}">
                <a16:creationId xmlns:a16="http://schemas.microsoft.com/office/drawing/2014/main" id="{C70E4382-7AC4-D984-F871-0ECA5BC26BE9}"/>
              </a:ext>
            </a:extLst>
          </p:cNvPr>
          <p:cNvSpPr txBox="1"/>
          <p:nvPr/>
        </p:nvSpPr>
        <p:spPr>
          <a:xfrm>
            <a:off x="2244109" y="1593890"/>
            <a:ext cx="1071127" cy="369332"/>
          </a:xfrm>
          <a:prstGeom prst="rect">
            <a:avLst/>
          </a:prstGeom>
          <a:noFill/>
        </p:spPr>
        <p:txBody>
          <a:bodyPr wrap="none" rtlCol="0">
            <a:spAutoFit/>
          </a:bodyPr>
          <a:lstStyle/>
          <a:p>
            <a:r>
              <a:rPr lang="en-US" altLang="zh-CN" dirty="0" err="1">
                <a:latin typeface="Consolas" panose="020B0609020204030204" pitchFamily="49" charset="0"/>
                <a:ea typeface="思源黑体 CN Normal" panose="020B0400000000000000" pitchFamily="34" charset="-122"/>
              </a:rPr>
              <a:t>walkDir</a:t>
            </a:r>
            <a:endParaRPr lang="zh-CN" altLang="en-US" dirty="0">
              <a:latin typeface="Consolas" panose="020B0609020204030204" pitchFamily="49" charset="0"/>
              <a:ea typeface="思源黑体 CN Normal" panose="020B0400000000000000" pitchFamily="34" charset="-122"/>
            </a:endParaRPr>
          </a:p>
        </p:txBody>
      </p:sp>
      <p:sp>
        <p:nvSpPr>
          <p:cNvPr id="26" name="箭头: 圆角右 25">
            <a:extLst>
              <a:ext uri="{FF2B5EF4-FFF2-40B4-BE49-F238E27FC236}">
                <a16:creationId xmlns:a16="http://schemas.microsoft.com/office/drawing/2014/main" id="{B0D0D914-19FA-3664-0917-5BA25A787983}"/>
              </a:ext>
            </a:extLst>
          </p:cNvPr>
          <p:cNvSpPr/>
          <p:nvPr/>
        </p:nvSpPr>
        <p:spPr>
          <a:xfrm rot="5400000">
            <a:off x="5607536" y="2347410"/>
            <a:ext cx="488227" cy="2039355"/>
          </a:xfrm>
          <a:prstGeom prst="ben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chemeClr val="tx1"/>
              </a:solidFill>
              <a:latin typeface="Consolas" panose="020B0609020204030204" pitchFamily="49" charset="0"/>
            </a:endParaRPr>
          </a:p>
        </p:txBody>
      </p:sp>
      <p:sp>
        <p:nvSpPr>
          <p:cNvPr id="27" name="箭头: 圆角右 26">
            <a:extLst>
              <a:ext uri="{FF2B5EF4-FFF2-40B4-BE49-F238E27FC236}">
                <a16:creationId xmlns:a16="http://schemas.microsoft.com/office/drawing/2014/main" id="{864745E6-7D22-86FF-6BF7-38D34D43865E}"/>
              </a:ext>
            </a:extLst>
          </p:cNvPr>
          <p:cNvSpPr/>
          <p:nvPr/>
        </p:nvSpPr>
        <p:spPr>
          <a:xfrm rot="5400000">
            <a:off x="5607535" y="2103296"/>
            <a:ext cx="488227" cy="2039355"/>
          </a:xfrm>
          <a:prstGeom prst="ben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chemeClr val="tx1"/>
              </a:solidFill>
              <a:latin typeface="Consolas" panose="020B0609020204030204" pitchFamily="49" charset="0"/>
            </a:endParaRPr>
          </a:p>
        </p:txBody>
      </p:sp>
      <p:sp>
        <p:nvSpPr>
          <p:cNvPr id="28" name="箭头: 圆角右 27">
            <a:extLst>
              <a:ext uri="{FF2B5EF4-FFF2-40B4-BE49-F238E27FC236}">
                <a16:creationId xmlns:a16="http://schemas.microsoft.com/office/drawing/2014/main" id="{0B47F4DA-E4AE-5932-700B-B31A56EFE279}"/>
              </a:ext>
            </a:extLst>
          </p:cNvPr>
          <p:cNvSpPr/>
          <p:nvPr/>
        </p:nvSpPr>
        <p:spPr>
          <a:xfrm rot="5400000">
            <a:off x="5607535" y="1865196"/>
            <a:ext cx="488227" cy="2039355"/>
          </a:xfrm>
          <a:prstGeom prst="bentArrow">
            <a:avLst>
              <a:gd name="adj1" fmla="val 25000"/>
              <a:gd name="adj2" fmla="val 23305"/>
              <a:gd name="adj3" fmla="val 25000"/>
              <a:gd name="adj4" fmla="val 43750"/>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chemeClr val="tx1"/>
              </a:solidFill>
              <a:latin typeface="Consolas" panose="020B0609020204030204" pitchFamily="49" charset="0"/>
            </a:endParaRPr>
          </a:p>
        </p:txBody>
      </p:sp>
      <p:sp>
        <p:nvSpPr>
          <p:cNvPr id="29" name="文本框 28">
            <a:extLst>
              <a:ext uri="{FF2B5EF4-FFF2-40B4-BE49-F238E27FC236}">
                <a16:creationId xmlns:a16="http://schemas.microsoft.com/office/drawing/2014/main" id="{5D5E566B-7800-B87F-67A3-A9AD71A4E8C0}"/>
              </a:ext>
            </a:extLst>
          </p:cNvPr>
          <p:cNvSpPr txBox="1"/>
          <p:nvPr/>
        </p:nvSpPr>
        <p:spPr>
          <a:xfrm>
            <a:off x="5150801" y="2300288"/>
            <a:ext cx="1197764" cy="369332"/>
          </a:xfrm>
          <a:prstGeom prst="rect">
            <a:avLst/>
          </a:prstGeom>
          <a:noFill/>
        </p:spPr>
        <p:txBody>
          <a:bodyPr wrap="none" rtlCol="0">
            <a:spAutoFit/>
          </a:bodyPr>
          <a:lstStyle/>
          <a:p>
            <a:r>
              <a:rPr lang="en-US" altLang="zh-CN" dirty="0" err="1">
                <a:latin typeface="Consolas" panose="020B0609020204030204" pitchFamily="49" charset="0"/>
                <a:ea typeface="思源黑体 CN Normal" panose="020B0400000000000000" pitchFamily="34" charset="-122"/>
              </a:rPr>
              <a:t>readFile</a:t>
            </a:r>
            <a:endParaRPr lang="zh-CN" altLang="en-US" dirty="0">
              <a:latin typeface="Consolas" panose="020B0609020204030204" pitchFamily="49" charset="0"/>
              <a:ea typeface="思源黑体 CN Normal" panose="020B0400000000000000" pitchFamily="34" charset="-122"/>
            </a:endParaRPr>
          </a:p>
        </p:txBody>
      </p:sp>
      <p:sp>
        <p:nvSpPr>
          <p:cNvPr id="30" name="箭头: 右 29">
            <a:extLst>
              <a:ext uri="{FF2B5EF4-FFF2-40B4-BE49-F238E27FC236}">
                <a16:creationId xmlns:a16="http://schemas.microsoft.com/office/drawing/2014/main" id="{3326EF94-6B7C-BFFF-B871-C60CA2E7DDEA}"/>
              </a:ext>
            </a:extLst>
          </p:cNvPr>
          <p:cNvSpPr/>
          <p:nvPr/>
        </p:nvSpPr>
        <p:spPr>
          <a:xfrm>
            <a:off x="7911008" y="4466030"/>
            <a:ext cx="1270229" cy="240516"/>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endParaRPr>
          </a:p>
        </p:txBody>
      </p:sp>
      <p:sp>
        <p:nvSpPr>
          <p:cNvPr id="31" name="箭头: 右 30">
            <a:extLst>
              <a:ext uri="{FF2B5EF4-FFF2-40B4-BE49-F238E27FC236}">
                <a16:creationId xmlns:a16="http://schemas.microsoft.com/office/drawing/2014/main" id="{25C36D4A-29C2-45B3-435D-9E000A55AAB2}"/>
              </a:ext>
            </a:extLst>
          </p:cNvPr>
          <p:cNvSpPr/>
          <p:nvPr/>
        </p:nvSpPr>
        <p:spPr>
          <a:xfrm>
            <a:off x="7911008" y="4730744"/>
            <a:ext cx="1270229" cy="240516"/>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endParaRPr>
          </a:p>
        </p:txBody>
      </p:sp>
      <p:sp>
        <p:nvSpPr>
          <p:cNvPr id="32" name="箭头: 右 31">
            <a:extLst>
              <a:ext uri="{FF2B5EF4-FFF2-40B4-BE49-F238E27FC236}">
                <a16:creationId xmlns:a16="http://schemas.microsoft.com/office/drawing/2014/main" id="{257A4523-CF58-3654-1D8A-203A4F6FEC1E}"/>
              </a:ext>
            </a:extLst>
          </p:cNvPr>
          <p:cNvSpPr/>
          <p:nvPr/>
        </p:nvSpPr>
        <p:spPr>
          <a:xfrm>
            <a:off x="7911008" y="4995458"/>
            <a:ext cx="1270229" cy="240516"/>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endParaRPr>
          </a:p>
        </p:txBody>
      </p:sp>
      <p:sp>
        <p:nvSpPr>
          <p:cNvPr id="33" name="箭头: 右 32">
            <a:extLst>
              <a:ext uri="{FF2B5EF4-FFF2-40B4-BE49-F238E27FC236}">
                <a16:creationId xmlns:a16="http://schemas.microsoft.com/office/drawing/2014/main" id="{6E621121-9623-EE14-E43A-BF2E5F57F511}"/>
              </a:ext>
            </a:extLst>
          </p:cNvPr>
          <p:cNvSpPr/>
          <p:nvPr/>
        </p:nvSpPr>
        <p:spPr>
          <a:xfrm>
            <a:off x="7911008" y="5260172"/>
            <a:ext cx="1270229" cy="240516"/>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Consolas" panose="020B0609020204030204" pitchFamily="49" charset="0"/>
            </a:endParaRPr>
          </a:p>
        </p:txBody>
      </p:sp>
      <p:sp>
        <p:nvSpPr>
          <p:cNvPr id="34" name="矩形 33">
            <a:extLst>
              <a:ext uri="{FF2B5EF4-FFF2-40B4-BE49-F238E27FC236}">
                <a16:creationId xmlns:a16="http://schemas.microsoft.com/office/drawing/2014/main" id="{BD154947-6905-E210-FDB0-AC8169245DA3}"/>
              </a:ext>
            </a:extLst>
          </p:cNvPr>
          <p:cNvSpPr/>
          <p:nvPr/>
        </p:nvSpPr>
        <p:spPr>
          <a:xfrm>
            <a:off x="9317779" y="4423837"/>
            <a:ext cx="1278846" cy="10948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Consolas" panose="020B0609020204030204" pitchFamily="49" charset="0"/>
                <a:ea typeface="思源黑体 CN Normal" panose="020B0400000000000000" pitchFamily="34" charset="-122"/>
              </a:rPr>
              <a:t>sum</a:t>
            </a:r>
            <a:endParaRPr lang="zh-CN" altLang="en-US" dirty="0">
              <a:latin typeface="Consolas" panose="020B0609020204030204" pitchFamily="49" charset="0"/>
              <a:ea typeface="思源黑体 CN Normal" panose="020B0400000000000000" pitchFamily="34" charset="-122"/>
            </a:endParaRPr>
          </a:p>
        </p:txBody>
      </p:sp>
      <p:sp>
        <p:nvSpPr>
          <p:cNvPr id="35" name="文本框 34">
            <a:extLst>
              <a:ext uri="{FF2B5EF4-FFF2-40B4-BE49-F238E27FC236}">
                <a16:creationId xmlns:a16="http://schemas.microsoft.com/office/drawing/2014/main" id="{763DB76A-3D0E-1CFF-D058-A7A50FF80D32}"/>
              </a:ext>
            </a:extLst>
          </p:cNvPr>
          <p:cNvSpPr txBox="1"/>
          <p:nvPr/>
        </p:nvSpPr>
        <p:spPr>
          <a:xfrm>
            <a:off x="8012336" y="4164647"/>
            <a:ext cx="1305443" cy="369332"/>
          </a:xfrm>
          <a:prstGeom prst="rect">
            <a:avLst/>
          </a:prstGeom>
          <a:noFill/>
        </p:spPr>
        <p:txBody>
          <a:bodyPr wrap="square" rtlCol="0">
            <a:spAutoFit/>
          </a:bodyPr>
          <a:lstStyle/>
          <a:p>
            <a:r>
              <a:rPr lang="en-US" altLang="zh-CN" dirty="0">
                <a:latin typeface="Consolas" panose="020B0609020204030204" pitchFamily="49" charset="0"/>
                <a:ea typeface="思源黑体 CN Normal" panose="020B0400000000000000" pitchFamily="34" charset="-122"/>
              </a:rPr>
              <a:t>process</a:t>
            </a:r>
            <a:endParaRPr lang="zh-CN" altLang="en-US" dirty="0">
              <a:latin typeface="Consolas" panose="020B0609020204030204" pitchFamily="49" charset="0"/>
              <a:ea typeface="思源黑体 CN Normal" panose="020B0400000000000000" pitchFamily="34" charset="-122"/>
            </a:endParaRPr>
          </a:p>
        </p:txBody>
      </p:sp>
      <p:sp>
        <p:nvSpPr>
          <p:cNvPr id="36" name="文本框 35">
            <a:extLst>
              <a:ext uri="{FF2B5EF4-FFF2-40B4-BE49-F238E27FC236}">
                <a16:creationId xmlns:a16="http://schemas.microsoft.com/office/drawing/2014/main" id="{5867A987-28AC-AAC0-EE7B-514D0836CFC3}"/>
              </a:ext>
            </a:extLst>
          </p:cNvPr>
          <p:cNvSpPr txBox="1"/>
          <p:nvPr/>
        </p:nvSpPr>
        <p:spPr>
          <a:xfrm>
            <a:off x="3178506" y="4344860"/>
            <a:ext cx="1071127" cy="369332"/>
          </a:xfrm>
          <a:prstGeom prst="rect">
            <a:avLst/>
          </a:prstGeom>
          <a:noFill/>
        </p:spPr>
        <p:txBody>
          <a:bodyPr wrap="none" rtlCol="0">
            <a:spAutoFit/>
          </a:bodyPr>
          <a:lstStyle/>
          <a:p>
            <a:r>
              <a:rPr lang="en-US" altLang="zh-CN" dirty="0">
                <a:latin typeface="Consolas" panose="020B0609020204030204" pitchFamily="49" charset="0"/>
                <a:ea typeface="思源黑体 CN Normal" panose="020B0400000000000000" pitchFamily="34" charset="-122"/>
              </a:rPr>
              <a:t>channel</a:t>
            </a:r>
            <a:endParaRPr lang="zh-CN" altLang="en-US" dirty="0">
              <a:latin typeface="Consolas" panose="020B0609020204030204" pitchFamily="49" charset="0"/>
              <a:ea typeface="思源黑体 CN Normal" panose="020B0400000000000000" pitchFamily="34" charset="-122"/>
            </a:endParaRPr>
          </a:p>
        </p:txBody>
      </p:sp>
      <p:sp>
        <p:nvSpPr>
          <p:cNvPr id="37" name="文本框 36">
            <a:extLst>
              <a:ext uri="{FF2B5EF4-FFF2-40B4-BE49-F238E27FC236}">
                <a16:creationId xmlns:a16="http://schemas.microsoft.com/office/drawing/2014/main" id="{D91C1671-6DBB-9A89-82B6-0560AE4ABD3B}"/>
              </a:ext>
            </a:extLst>
          </p:cNvPr>
          <p:cNvSpPr txBox="1"/>
          <p:nvPr/>
        </p:nvSpPr>
        <p:spPr>
          <a:xfrm>
            <a:off x="6265946" y="5561375"/>
            <a:ext cx="1071127" cy="369332"/>
          </a:xfrm>
          <a:prstGeom prst="rect">
            <a:avLst/>
          </a:prstGeom>
          <a:noFill/>
        </p:spPr>
        <p:txBody>
          <a:bodyPr wrap="none" rtlCol="0">
            <a:spAutoFit/>
          </a:bodyPr>
          <a:lstStyle/>
          <a:p>
            <a:r>
              <a:rPr lang="en-US" altLang="zh-CN" dirty="0">
                <a:latin typeface="Consolas" panose="020B0609020204030204" pitchFamily="49" charset="0"/>
                <a:ea typeface="思源黑体 CN Normal" panose="020B0400000000000000" pitchFamily="34" charset="-122"/>
              </a:rPr>
              <a:t>channel</a:t>
            </a:r>
            <a:endParaRPr lang="zh-CN" altLang="en-US" dirty="0">
              <a:latin typeface="Consolas" panose="020B0609020204030204" pitchFamily="49" charset="0"/>
              <a:ea typeface="思源黑体 CN Normal" panose="020B0400000000000000" pitchFamily="34" charset="-122"/>
            </a:endParaRPr>
          </a:p>
        </p:txBody>
      </p:sp>
      <p:sp>
        <p:nvSpPr>
          <p:cNvPr id="39" name="文本框 38">
            <a:extLst>
              <a:ext uri="{FF2B5EF4-FFF2-40B4-BE49-F238E27FC236}">
                <a16:creationId xmlns:a16="http://schemas.microsoft.com/office/drawing/2014/main" id="{C86D6903-66E2-7415-78B4-58847557D4CF}"/>
              </a:ext>
            </a:extLst>
          </p:cNvPr>
          <p:cNvSpPr txBox="1"/>
          <p:nvPr/>
        </p:nvSpPr>
        <p:spPr>
          <a:xfrm>
            <a:off x="9220546" y="4129088"/>
            <a:ext cx="1446076" cy="315214"/>
          </a:xfrm>
          <a:prstGeom prst="rect">
            <a:avLst/>
          </a:prstGeom>
          <a:noFill/>
        </p:spPr>
        <p:txBody>
          <a:bodyPr wrap="square">
            <a:spAutoFit/>
          </a:bodyPr>
          <a:lstStyle/>
          <a:p>
            <a:pPr>
              <a:lnSpc>
                <a:spcPts val="1650"/>
              </a:lnSpc>
            </a:pPr>
            <a:r>
              <a:rPr lang="en-US" altLang="zh-CN" b="0" dirty="0" err="1">
                <a:effectLst/>
                <a:latin typeface="Consolas" panose="020B0609020204030204" pitchFamily="49" charset="0"/>
              </a:rPr>
              <a:t>atomic.Add</a:t>
            </a:r>
            <a:endParaRPr lang="en-US" altLang="zh-CN" b="0" dirty="0">
              <a:effectLst/>
              <a:latin typeface="Consolas" panose="020B0609020204030204" pitchFamily="49" charset="0"/>
            </a:endParaRPr>
          </a:p>
        </p:txBody>
      </p:sp>
      <p:sp>
        <p:nvSpPr>
          <p:cNvPr id="40" name="文本框 39">
            <a:extLst>
              <a:ext uri="{FF2B5EF4-FFF2-40B4-BE49-F238E27FC236}">
                <a16:creationId xmlns:a16="http://schemas.microsoft.com/office/drawing/2014/main" id="{9C356333-DE51-453C-9748-1CAACD475FD6}"/>
              </a:ext>
            </a:extLst>
          </p:cNvPr>
          <p:cNvSpPr txBox="1"/>
          <p:nvPr/>
        </p:nvSpPr>
        <p:spPr>
          <a:xfrm>
            <a:off x="5270794" y="3243542"/>
            <a:ext cx="902811" cy="307777"/>
          </a:xfrm>
          <a:prstGeom prst="rect">
            <a:avLst/>
          </a:prstGeom>
          <a:noFill/>
        </p:spPr>
        <p:txBody>
          <a:bodyPr wrap="none" rtlCol="0">
            <a:spAutoFit/>
          </a:bodyPr>
          <a:lstStyle/>
          <a:p>
            <a:r>
              <a:rPr lang="zh-CN" altLang="en-US" sz="1400" dirty="0">
                <a:latin typeface="思源黑体 CN Normal" panose="020B0400000000000000" pitchFamily="34" charset="-122"/>
                <a:ea typeface="思源黑体 CN Normal" panose="020B0400000000000000" pitchFamily="34" charset="-122"/>
              </a:rPr>
              <a:t>（并行）</a:t>
            </a:r>
          </a:p>
        </p:txBody>
      </p:sp>
      <p:sp>
        <p:nvSpPr>
          <p:cNvPr id="41" name="文本框 40">
            <a:extLst>
              <a:ext uri="{FF2B5EF4-FFF2-40B4-BE49-F238E27FC236}">
                <a16:creationId xmlns:a16="http://schemas.microsoft.com/office/drawing/2014/main" id="{32E0201F-3A0D-1221-ABD2-EDDF806A868E}"/>
              </a:ext>
            </a:extLst>
          </p:cNvPr>
          <p:cNvSpPr txBox="1"/>
          <p:nvPr/>
        </p:nvSpPr>
        <p:spPr>
          <a:xfrm>
            <a:off x="8076959" y="5455173"/>
            <a:ext cx="902811" cy="307777"/>
          </a:xfrm>
          <a:prstGeom prst="rect">
            <a:avLst/>
          </a:prstGeom>
          <a:noFill/>
        </p:spPr>
        <p:txBody>
          <a:bodyPr wrap="none" rtlCol="0">
            <a:spAutoFit/>
          </a:bodyPr>
          <a:lstStyle/>
          <a:p>
            <a:r>
              <a:rPr lang="zh-CN" altLang="en-US" sz="1400" dirty="0">
                <a:latin typeface="思源黑体 CN Normal" panose="020B0400000000000000" pitchFamily="34" charset="-122"/>
                <a:ea typeface="思源黑体 CN Normal" panose="020B0400000000000000" pitchFamily="34" charset="-122"/>
              </a:rPr>
              <a:t>（并行）</a:t>
            </a:r>
          </a:p>
        </p:txBody>
      </p:sp>
    </p:spTree>
    <p:extLst>
      <p:ext uri="{BB962C8B-B14F-4D97-AF65-F5344CB8AC3E}">
        <p14:creationId xmlns:p14="http://schemas.microsoft.com/office/powerpoint/2010/main" val="22892611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599ACE-CF6D-790D-7E03-A7A4BE16D49C}"/>
              </a:ext>
            </a:extLst>
          </p:cNvPr>
          <p:cNvSpPr>
            <a:spLocks noGrp="1"/>
          </p:cNvSpPr>
          <p:nvPr>
            <p:ph type="title"/>
          </p:nvPr>
        </p:nvSpPr>
        <p:spPr/>
        <p:txBody>
          <a:bodyPr/>
          <a:lstStyle/>
          <a:p>
            <a:r>
              <a:rPr lang="en-US" altLang="zh-CN" dirty="0"/>
              <a:t>Context</a:t>
            </a:r>
            <a:r>
              <a:rPr lang="zh-CN" altLang="en-US" dirty="0"/>
              <a:t>接口</a:t>
            </a:r>
          </a:p>
        </p:txBody>
      </p:sp>
      <p:sp>
        <p:nvSpPr>
          <p:cNvPr id="7" name="文本框 6">
            <a:extLst>
              <a:ext uri="{FF2B5EF4-FFF2-40B4-BE49-F238E27FC236}">
                <a16:creationId xmlns:a16="http://schemas.microsoft.com/office/drawing/2014/main" id="{C5D53F6D-1349-5A5A-DAA0-3125BF5A9F0C}"/>
              </a:ext>
            </a:extLst>
          </p:cNvPr>
          <p:cNvSpPr txBox="1"/>
          <p:nvPr/>
        </p:nvSpPr>
        <p:spPr>
          <a:xfrm>
            <a:off x="838200" y="1637510"/>
            <a:ext cx="4726814" cy="4681731"/>
          </a:xfrm>
          <a:prstGeom prst="rect">
            <a:avLst/>
          </a:prstGeom>
          <a:noFill/>
        </p:spPr>
        <p:txBody>
          <a:bodyPr wrap="square">
            <a:spAutoFit/>
          </a:bodyPr>
          <a:lstStyle/>
          <a:p>
            <a:pPr>
              <a:lnSpc>
                <a:spcPct val="110000"/>
              </a:lnSpc>
            </a:pPr>
            <a:r>
              <a:rPr lang="en-US" altLang="zh-CN" sz="1600" b="0" dirty="0">
                <a:solidFill>
                  <a:srgbClr val="0000FF"/>
                </a:solidFill>
                <a:effectLst/>
                <a:latin typeface="Consolas" panose="020B0609020204030204" pitchFamily="49" charset="0"/>
              </a:rPr>
              <a:t>type</a:t>
            </a:r>
            <a:r>
              <a:rPr lang="en-US" altLang="zh-CN" sz="1600" b="0" dirty="0">
                <a:solidFill>
                  <a:srgbClr val="3B3B3B"/>
                </a:solidFill>
                <a:effectLst/>
                <a:latin typeface="Consolas" panose="020B0609020204030204" pitchFamily="49" charset="0"/>
              </a:rPr>
              <a:t> </a:t>
            </a:r>
            <a:r>
              <a:rPr lang="en-US" altLang="zh-CN" sz="1600" b="0" dirty="0">
                <a:solidFill>
                  <a:srgbClr val="267F99"/>
                </a:solidFill>
                <a:effectLst/>
                <a:latin typeface="Consolas" panose="020B0609020204030204" pitchFamily="49" charset="0"/>
              </a:rPr>
              <a:t>Context</a:t>
            </a:r>
            <a:r>
              <a:rPr lang="en-US" altLang="zh-CN" sz="1600" b="0" dirty="0">
                <a:solidFill>
                  <a:srgbClr val="3B3B3B"/>
                </a:solidFill>
                <a:effectLst/>
                <a:latin typeface="Consolas" panose="020B0609020204030204" pitchFamily="49" charset="0"/>
              </a:rPr>
              <a:t> </a:t>
            </a:r>
            <a:r>
              <a:rPr lang="en-US" altLang="zh-CN" sz="1600" b="0" dirty="0">
                <a:solidFill>
                  <a:srgbClr val="0000FF"/>
                </a:solidFill>
                <a:effectLst/>
                <a:latin typeface="Consolas" panose="020B0609020204030204" pitchFamily="49" charset="0"/>
              </a:rPr>
              <a:t>interface</a:t>
            </a:r>
            <a:r>
              <a:rPr lang="en-US" altLang="zh-CN" sz="1600" b="0" dirty="0">
                <a:solidFill>
                  <a:srgbClr val="3B3B3B"/>
                </a:solidFill>
                <a:effectLst/>
                <a:latin typeface="Consolas" panose="020B0609020204030204" pitchFamily="49" charset="0"/>
              </a:rPr>
              <a:t> {</a:t>
            </a:r>
          </a:p>
          <a:p>
            <a:pPr>
              <a:lnSpc>
                <a:spcPct val="110000"/>
              </a:lnSpc>
            </a:pPr>
            <a:r>
              <a:rPr lang="en-US" altLang="zh-CN" sz="1600" b="0" dirty="0">
                <a:solidFill>
                  <a:srgbClr val="3B3B3B"/>
                </a:solidFill>
                <a:effectLst/>
                <a:latin typeface="Consolas" panose="020B0609020204030204" pitchFamily="49" charset="0"/>
              </a:rPr>
              <a:t>    </a:t>
            </a:r>
            <a:r>
              <a:rPr lang="en-US" altLang="zh-CN" sz="1600" b="0" dirty="0">
                <a:solidFill>
                  <a:srgbClr val="008000"/>
                </a:solidFill>
                <a:effectLst/>
                <a:latin typeface="Consolas" panose="020B0609020204030204" pitchFamily="49" charset="0"/>
              </a:rPr>
              <a:t>// Deadline()</a:t>
            </a:r>
            <a:r>
              <a:rPr lang="zh-CN" altLang="en-US" sz="1600" b="0" dirty="0">
                <a:solidFill>
                  <a:srgbClr val="008000"/>
                </a:solidFill>
                <a:effectLst/>
                <a:latin typeface="Consolas" panose="020B0609020204030204" pitchFamily="49" charset="0"/>
              </a:rPr>
              <a:t>用来记录到期时间，以及是否到期</a:t>
            </a:r>
            <a:endParaRPr lang="zh-CN" altLang="en-US" sz="1600" b="0" dirty="0">
              <a:solidFill>
                <a:srgbClr val="3B3B3B"/>
              </a:solidFill>
              <a:effectLst/>
              <a:latin typeface="Consolas" panose="020B0609020204030204" pitchFamily="49" charset="0"/>
            </a:endParaRPr>
          </a:p>
          <a:p>
            <a:pPr>
              <a:lnSpc>
                <a:spcPct val="110000"/>
              </a:lnSpc>
            </a:pPr>
            <a:r>
              <a:rPr lang="zh-CN" altLang="en-US" sz="1600" b="0" dirty="0">
                <a:solidFill>
                  <a:srgbClr val="3B3B3B"/>
                </a:solidFill>
                <a:effectLst/>
                <a:latin typeface="Consolas" panose="020B0609020204030204" pitchFamily="49" charset="0"/>
              </a:rPr>
              <a:t>    </a:t>
            </a:r>
            <a:r>
              <a:rPr lang="en-US" altLang="zh-CN" sz="1600" b="0" dirty="0">
                <a:solidFill>
                  <a:srgbClr val="795E26"/>
                </a:solidFill>
                <a:effectLst/>
                <a:latin typeface="Consolas" panose="020B0609020204030204" pitchFamily="49" charset="0"/>
              </a:rPr>
              <a:t>Deadline</a:t>
            </a:r>
            <a:r>
              <a:rPr lang="en-US" altLang="zh-CN" sz="1600" b="0" dirty="0">
                <a:solidFill>
                  <a:srgbClr val="3B3B3B"/>
                </a:solidFill>
                <a:effectLst/>
                <a:latin typeface="Consolas" panose="020B0609020204030204" pitchFamily="49" charset="0"/>
              </a:rPr>
              <a:t>() (</a:t>
            </a:r>
            <a:r>
              <a:rPr lang="en-US" altLang="zh-CN" sz="1600" b="0" dirty="0">
                <a:solidFill>
                  <a:srgbClr val="001080"/>
                </a:solidFill>
                <a:effectLst/>
                <a:latin typeface="Consolas" panose="020B0609020204030204" pitchFamily="49" charset="0"/>
              </a:rPr>
              <a:t>deadline</a:t>
            </a:r>
            <a:r>
              <a:rPr lang="en-US" altLang="zh-CN" sz="1600" b="0" dirty="0">
                <a:solidFill>
                  <a:srgbClr val="3B3B3B"/>
                </a:solidFill>
                <a:effectLst/>
                <a:latin typeface="Consolas" panose="020B0609020204030204" pitchFamily="49" charset="0"/>
              </a:rPr>
              <a:t> </a:t>
            </a:r>
            <a:r>
              <a:rPr lang="en-US" altLang="zh-CN" sz="1600" b="0" dirty="0" err="1">
                <a:solidFill>
                  <a:srgbClr val="267F99"/>
                </a:solidFill>
                <a:effectLst/>
                <a:latin typeface="Consolas" panose="020B0609020204030204" pitchFamily="49" charset="0"/>
              </a:rPr>
              <a:t>time</a:t>
            </a:r>
            <a:r>
              <a:rPr lang="en-US" altLang="zh-CN" sz="1600" b="0" dirty="0" err="1">
                <a:solidFill>
                  <a:srgbClr val="3B3B3B"/>
                </a:solidFill>
                <a:effectLst/>
                <a:latin typeface="Consolas" panose="020B0609020204030204" pitchFamily="49" charset="0"/>
              </a:rPr>
              <a:t>.</a:t>
            </a:r>
            <a:r>
              <a:rPr lang="en-US" altLang="zh-CN" sz="1600" b="0" dirty="0" err="1">
                <a:solidFill>
                  <a:srgbClr val="267F99"/>
                </a:solidFill>
                <a:effectLst/>
                <a:latin typeface="Consolas" panose="020B0609020204030204" pitchFamily="49" charset="0"/>
              </a:rPr>
              <a:t>Time</a:t>
            </a:r>
            <a:r>
              <a:rPr lang="en-US" altLang="zh-CN" sz="1600" b="0" dirty="0">
                <a:solidFill>
                  <a:srgbClr val="3B3B3B"/>
                </a:solidFill>
                <a:effectLst/>
                <a:latin typeface="Consolas" panose="020B0609020204030204" pitchFamily="49" charset="0"/>
              </a:rPr>
              <a:t>, </a:t>
            </a:r>
            <a:r>
              <a:rPr lang="en-US" altLang="zh-CN" sz="1600" b="0" dirty="0">
                <a:solidFill>
                  <a:srgbClr val="001080"/>
                </a:solidFill>
                <a:effectLst/>
                <a:latin typeface="Consolas" panose="020B0609020204030204" pitchFamily="49" charset="0"/>
              </a:rPr>
              <a:t>ok</a:t>
            </a:r>
            <a:r>
              <a:rPr lang="en-US" altLang="zh-CN" sz="1600" b="0" dirty="0">
                <a:solidFill>
                  <a:srgbClr val="3B3B3B"/>
                </a:solidFill>
                <a:effectLst/>
                <a:latin typeface="Consolas" panose="020B0609020204030204" pitchFamily="49" charset="0"/>
              </a:rPr>
              <a:t> </a:t>
            </a:r>
            <a:r>
              <a:rPr lang="en-US" altLang="zh-CN" sz="1600" b="0" dirty="0">
                <a:solidFill>
                  <a:srgbClr val="267F99"/>
                </a:solidFill>
                <a:effectLst/>
                <a:latin typeface="Consolas" panose="020B0609020204030204" pitchFamily="49" charset="0"/>
              </a:rPr>
              <a:t>bool</a:t>
            </a:r>
            <a:r>
              <a:rPr lang="en-US" altLang="zh-CN" sz="1600" b="0" dirty="0">
                <a:solidFill>
                  <a:srgbClr val="3B3B3B"/>
                </a:solidFill>
                <a:effectLst/>
                <a:latin typeface="Consolas" panose="020B0609020204030204" pitchFamily="49" charset="0"/>
              </a:rPr>
              <a:t>)</a:t>
            </a:r>
          </a:p>
          <a:p>
            <a:pPr>
              <a:lnSpc>
                <a:spcPct val="110000"/>
              </a:lnSpc>
            </a:pPr>
            <a:r>
              <a:rPr lang="en-US" altLang="zh-CN" sz="1600" b="0" dirty="0">
                <a:solidFill>
                  <a:srgbClr val="3B3B3B"/>
                </a:solidFill>
                <a:effectLst/>
                <a:latin typeface="Consolas" panose="020B0609020204030204" pitchFamily="49" charset="0"/>
              </a:rPr>
              <a:t>    </a:t>
            </a:r>
            <a:r>
              <a:rPr lang="en-US" altLang="zh-CN" sz="1600" b="0" dirty="0">
                <a:solidFill>
                  <a:srgbClr val="008000"/>
                </a:solidFill>
                <a:effectLst/>
                <a:latin typeface="Consolas" panose="020B0609020204030204" pitchFamily="49" charset="0"/>
              </a:rPr>
              <a:t>// Done()</a:t>
            </a:r>
            <a:r>
              <a:rPr lang="zh-CN" altLang="en-US" sz="1600" b="0" dirty="0">
                <a:solidFill>
                  <a:srgbClr val="008000"/>
                </a:solidFill>
                <a:effectLst/>
                <a:latin typeface="Consolas" panose="020B0609020204030204" pitchFamily="49" charset="0"/>
              </a:rPr>
              <a:t>函数返回一个只读管道，且管道里不存放任何元素</a:t>
            </a:r>
            <a:r>
              <a:rPr lang="en-US" altLang="zh-CN" sz="1600" b="0" dirty="0">
                <a:solidFill>
                  <a:srgbClr val="008000"/>
                </a:solidFill>
                <a:effectLst/>
                <a:latin typeface="Consolas" panose="020B0609020204030204" pitchFamily="49" charset="0"/>
              </a:rPr>
              <a:t>(struct{})</a:t>
            </a:r>
            <a:r>
              <a:rPr lang="zh-CN" altLang="en-US" sz="1600" b="0" dirty="0">
                <a:solidFill>
                  <a:srgbClr val="008000"/>
                </a:solidFill>
                <a:effectLst/>
                <a:latin typeface="Consolas" panose="020B0609020204030204" pitchFamily="49" charset="0"/>
              </a:rPr>
              <a:t>，所以用这个管道就是为了实现阻塞</a:t>
            </a:r>
            <a:endParaRPr lang="zh-CN" altLang="en-US" sz="1600" b="0" dirty="0">
              <a:solidFill>
                <a:srgbClr val="3B3B3B"/>
              </a:solidFill>
              <a:effectLst/>
              <a:latin typeface="Consolas" panose="020B0609020204030204" pitchFamily="49" charset="0"/>
            </a:endParaRPr>
          </a:p>
          <a:p>
            <a:pPr>
              <a:lnSpc>
                <a:spcPct val="110000"/>
              </a:lnSpc>
            </a:pPr>
            <a:r>
              <a:rPr lang="zh-CN" altLang="en-US" sz="1600" b="0" dirty="0">
                <a:solidFill>
                  <a:srgbClr val="3B3B3B"/>
                </a:solidFill>
                <a:effectLst/>
                <a:latin typeface="Consolas" panose="020B0609020204030204" pitchFamily="49" charset="0"/>
              </a:rPr>
              <a:t>    </a:t>
            </a:r>
            <a:r>
              <a:rPr lang="en-US" altLang="zh-CN" sz="1600" b="0" dirty="0">
                <a:solidFill>
                  <a:srgbClr val="795E26"/>
                </a:solidFill>
                <a:effectLst/>
                <a:latin typeface="Consolas" panose="020B0609020204030204" pitchFamily="49" charset="0"/>
              </a:rPr>
              <a:t>Done</a:t>
            </a:r>
            <a:r>
              <a:rPr lang="en-US" altLang="zh-CN" sz="1600" b="0" dirty="0">
                <a:solidFill>
                  <a:srgbClr val="3B3B3B"/>
                </a:solidFill>
                <a:effectLst/>
                <a:latin typeface="Consolas" panose="020B0609020204030204" pitchFamily="49" charset="0"/>
              </a:rPr>
              <a:t>() </a:t>
            </a:r>
            <a:r>
              <a:rPr lang="en-US" altLang="zh-CN" sz="1600" b="0" dirty="0">
                <a:solidFill>
                  <a:srgbClr val="000000"/>
                </a:solidFill>
                <a:effectLst/>
                <a:latin typeface="Consolas" panose="020B0609020204030204" pitchFamily="49" charset="0"/>
              </a:rPr>
              <a:t>&lt;-</a:t>
            </a:r>
            <a:r>
              <a:rPr lang="en-US" altLang="zh-CN" sz="1600" b="0" dirty="0" err="1">
                <a:solidFill>
                  <a:srgbClr val="0000FF"/>
                </a:solidFill>
                <a:effectLst/>
                <a:latin typeface="Consolas" panose="020B0609020204030204" pitchFamily="49" charset="0"/>
              </a:rPr>
              <a:t>chan</a:t>
            </a:r>
            <a:r>
              <a:rPr lang="en-US" altLang="zh-CN" sz="1600" b="0" dirty="0">
                <a:solidFill>
                  <a:srgbClr val="3B3B3B"/>
                </a:solidFill>
                <a:effectLst/>
                <a:latin typeface="Consolas" panose="020B0609020204030204" pitchFamily="49" charset="0"/>
              </a:rPr>
              <a:t> </a:t>
            </a:r>
            <a:r>
              <a:rPr lang="en-US" altLang="zh-CN" sz="1600" b="0" dirty="0">
                <a:solidFill>
                  <a:srgbClr val="0000FF"/>
                </a:solidFill>
                <a:effectLst/>
                <a:latin typeface="Consolas" panose="020B0609020204030204" pitchFamily="49" charset="0"/>
              </a:rPr>
              <a:t>struct</a:t>
            </a:r>
            <a:r>
              <a:rPr lang="en-US" altLang="zh-CN" sz="1600" b="0" dirty="0">
                <a:solidFill>
                  <a:srgbClr val="3B3B3B"/>
                </a:solidFill>
                <a:effectLst/>
                <a:latin typeface="Consolas" panose="020B0609020204030204" pitchFamily="49" charset="0"/>
              </a:rPr>
              <a:t>{}</a:t>
            </a:r>
          </a:p>
          <a:p>
            <a:pPr>
              <a:lnSpc>
                <a:spcPct val="110000"/>
              </a:lnSpc>
            </a:pPr>
            <a:r>
              <a:rPr lang="en-US" altLang="zh-CN" sz="1600" b="0" dirty="0">
                <a:solidFill>
                  <a:srgbClr val="3B3B3B"/>
                </a:solidFill>
                <a:effectLst/>
                <a:latin typeface="Consolas" panose="020B0609020204030204" pitchFamily="49" charset="0"/>
              </a:rPr>
              <a:t>    </a:t>
            </a:r>
            <a:r>
              <a:rPr lang="en-US" altLang="zh-CN" sz="1600" b="0" dirty="0">
                <a:solidFill>
                  <a:srgbClr val="008000"/>
                </a:solidFill>
                <a:effectLst/>
                <a:latin typeface="Consolas" panose="020B0609020204030204" pitchFamily="49" charset="0"/>
              </a:rPr>
              <a:t>// Err()</a:t>
            </a:r>
            <a:r>
              <a:rPr lang="zh-CN" altLang="en-US" sz="1600" b="0" dirty="0">
                <a:solidFill>
                  <a:srgbClr val="008000"/>
                </a:solidFill>
                <a:effectLst/>
                <a:latin typeface="Consolas" panose="020B0609020204030204" pitchFamily="49" charset="0"/>
              </a:rPr>
              <a:t>用来记录</a:t>
            </a:r>
            <a:r>
              <a:rPr lang="en-US" altLang="zh-CN" sz="1600" b="0" dirty="0">
                <a:solidFill>
                  <a:srgbClr val="008000"/>
                </a:solidFill>
                <a:effectLst/>
                <a:latin typeface="Consolas" panose="020B0609020204030204" pitchFamily="49" charset="0"/>
              </a:rPr>
              <a:t>Done()</a:t>
            </a:r>
            <a:r>
              <a:rPr lang="zh-CN" altLang="en-US" sz="1600" b="0" dirty="0">
                <a:solidFill>
                  <a:srgbClr val="008000"/>
                </a:solidFill>
                <a:effectLst/>
                <a:latin typeface="Consolas" panose="020B0609020204030204" pitchFamily="49" charset="0"/>
              </a:rPr>
              <a:t>管道关闭的原因，比如可能是因为超时，也可能是因为被强行</a:t>
            </a:r>
            <a:r>
              <a:rPr lang="en-US" altLang="zh-CN" sz="1600" b="0" dirty="0">
                <a:solidFill>
                  <a:srgbClr val="008000"/>
                </a:solidFill>
                <a:effectLst/>
                <a:latin typeface="Consolas" panose="020B0609020204030204" pitchFamily="49" charset="0"/>
              </a:rPr>
              <a:t>Cancel</a:t>
            </a:r>
            <a:r>
              <a:rPr lang="zh-CN" altLang="en-US" sz="1600" b="0" dirty="0">
                <a:solidFill>
                  <a:srgbClr val="008000"/>
                </a:solidFill>
                <a:effectLst/>
                <a:latin typeface="Consolas" panose="020B0609020204030204" pitchFamily="49" charset="0"/>
              </a:rPr>
              <a:t>了</a:t>
            </a:r>
            <a:endParaRPr lang="zh-CN" altLang="en-US" sz="1600" b="0" dirty="0">
              <a:solidFill>
                <a:srgbClr val="3B3B3B"/>
              </a:solidFill>
              <a:effectLst/>
              <a:latin typeface="Consolas" panose="020B0609020204030204" pitchFamily="49" charset="0"/>
            </a:endParaRPr>
          </a:p>
          <a:p>
            <a:pPr>
              <a:lnSpc>
                <a:spcPct val="110000"/>
              </a:lnSpc>
            </a:pPr>
            <a:r>
              <a:rPr lang="zh-CN" altLang="en-US" sz="1600" b="0" dirty="0">
                <a:solidFill>
                  <a:srgbClr val="3B3B3B"/>
                </a:solidFill>
                <a:effectLst/>
                <a:latin typeface="Consolas" panose="020B0609020204030204" pitchFamily="49" charset="0"/>
              </a:rPr>
              <a:t>    </a:t>
            </a:r>
            <a:r>
              <a:rPr lang="en-US" altLang="zh-CN" sz="1600" b="0" dirty="0">
                <a:solidFill>
                  <a:srgbClr val="795E26"/>
                </a:solidFill>
                <a:effectLst/>
                <a:latin typeface="Consolas" panose="020B0609020204030204" pitchFamily="49" charset="0"/>
              </a:rPr>
              <a:t>Err</a:t>
            </a:r>
            <a:r>
              <a:rPr lang="en-US" altLang="zh-CN" sz="1600" b="0" dirty="0">
                <a:solidFill>
                  <a:srgbClr val="3B3B3B"/>
                </a:solidFill>
                <a:effectLst/>
                <a:latin typeface="Consolas" panose="020B0609020204030204" pitchFamily="49" charset="0"/>
              </a:rPr>
              <a:t>() </a:t>
            </a:r>
            <a:r>
              <a:rPr lang="en-US" altLang="zh-CN" sz="1600" b="0" dirty="0">
                <a:solidFill>
                  <a:srgbClr val="267F99"/>
                </a:solidFill>
                <a:effectLst/>
                <a:latin typeface="Consolas" panose="020B0609020204030204" pitchFamily="49" charset="0"/>
              </a:rPr>
              <a:t>error</a:t>
            </a:r>
            <a:endParaRPr lang="en-US" altLang="zh-CN" sz="1600" b="0" dirty="0">
              <a:solidFill>
                <a:srgbClr val="3B3B3B"/>
              </a:solidFill>
              <a:effectLst/>
              <a:latin typeface="Consolas" panose="020B0609020204030204" pitchFamily="49" charset="0"/>
            </a:endParaRPr>
          </a:p>
          <a:p>
            <a:pPr>
              <a:lnSpc>
                <a:spcPct val="110000"/>
              </a:lnSpc>
            </a:pPr>
            <a:r>
              <a:rPr lang="en-US" altLang="zh-CN" sz="1600" b="0" dirty="0">
                <a:solidFill>
                  <a:srgbClr val="3B3B3B"/>
                </a:solidFill>
                <a:effectLst/>
                <a:latin typeface="Consolas" panose="020B0609020204030204" pitchFamily="49" charset="0"/>
              </a:rPr>
              <a:t>    </a:t>
            </a:r>
            <a:r>
              <a:rPr lang="en-US" altLang="zh-CN" sz="1600" b="0" dirty="0">
                <a:solidFill>
                  <a:srgbClr val="008000"/>
                </a:solidFill>
                <a:effectLst/>
                <a:latin typeface="Consolas" panose="020B0609020204030204" pitchFamily="49" charset="0"/>
              </a:rPr>
              <a:t>// Value()</a:t>
            </a:r>
            <a:r>
              <a:rPr lang="zh-CN" altLang="en-US" sz="1600" b="0" dirty="0">
                <a:solidFill>
                  <a:srgbClr val="008000"/>
                </a:solidFill>
                <a:effectLst/>
                <a:latin typeface="Consolas" panose="020B0609020204030204" pitchFamily="49" charset="0"/>
              </a:rPr>
              <a:t>用来返回</a:t>
            </a:r>
            <a:r>
              <a:rPr lang="en-US" altLang="zh-CN" sz="1600" b="0" dirty="0">
                <a:solidFill>
                  <a:srgbClr val="008000"/>
                </a:solidFill>
                <a:effectLst/>
                <a:latin typeface="Consolas" panose="020B0609020204030204" pitchFamily="49" charset="0"/>
              </a:rPr>
              <a:t>key</a:t>
            </a:r>
            <a:r>
              <a:rPr lang="zh-CN" altLang="en-US" sz="1600" b="0" dirty="0">
                <a:solidFill>
                  <a:srgbClr val="008000"/>
                </a:solidFill>
                <a:effectLst/>
                <a:latin typeface="Consolas" panose="020B0609020204030204" pitchFamily="49" charset="0"/>
              </a:rPr>
              <a:t>对应的</a:t>
            </a:r>
            <a:r>
              <a:rPr lang="en-US" altLang="zh-CN" sz="1600" b="0" dirty="0">
                <a:solidFill>
                  <a:srgbClr val="008000"/>
                </a:solidFill>
                <a:effectLst/>
                <a:latin typeface="Consolas" panose="020B0609020204030204" pitchFamily="49" charset="0"/>
              </a:rPr>
              <a:t>value</a:t>
            </a:r>
            <a:r>
              <a:rPr lang="zh-CN" altLang="en-US" sz="1600" b="0" dirty="0">
                <a:solidFill>
                  <a:srgbClr val="008000"/>
                </a:solidFill>
                <a:effectLst/>
                <a:latin typeface="Consolas" panose="020B0609020204030204" pitchFamily="49" charset="0"/>
              </a:rPr>
              <a:t>，你可以想像成</a:t>
            </a:r>
            <a:r>
              <a:rPr lang="en-US" altLang="zh-CN" sz="1600" b="0" dirty="0">
                <a:solidFill>
                  <a:srgbClr val="008000"/>
                </a:solidFill>
                <a:effectLst/>
                <a:latin typeface="Consolas" panose="020B0609020204030204" pitchFamily="49" charset="0"/>
              </a:rPr>
              <a:t>Context</a:t>
            </a:r>
            <a:r>
              <a:rPr lang="zh-CN" altLang="en-US" sz="1600" b="0" dirty="0">
                <a:solidFill>
                  <a:srgbClr val="008000"/>
                </a:solidFill>
                <a:effectLst/>
                <a:latin typeface="Consolas" panose="020B0609020204030204" pitchFamily="49" charset="0"/>
              </a:rPr>
              <a:t>内部维护了一个</a:t>
            </a:r>
            <a:r>
              <a:rPr lang="en-US" altLang="zh-CN" sz="1600" b="0" dirty="0">
                <a:solidFill>
                  <a:srgbClr val="008000"/>
                </a:solidFill>
                <a:effectLst/>
                <a:latin typeface="Consolas" panose="020B0609020204030204" pitchFamily="49" charset="0"/>
              </a:rPr>
              <a:t>map</a:t>
            </a:r>
            <a:endParaRPr lang="en-US" altLang="zh-CN" sz="1600" b="0" dirty="0">
              <a:solidFill>
                <a:srgbClr val="3B3B3B"/>
              </a:solidFill>
              <a:effectLst/>
              <a:latin typeface="Consolas" panose="020B0609020204030204" pitchFamily="49" charset="0"/>
            </a:endParaRPr>
          </a:p>
          <a:p>
            <a:pPr>
              <a:lnSpc>
                <a:spcPct val="110000"/>
              </a:lnSpc>
            </a:pPr>
            <a:r>
              <a:rPr lang="en-US" altLang="zh-CN" sz="1600" b="0" dirty="0">
                <a:solidFill>
                  <a:srgbClr val="3B3B3B"/>
                </a:solidFill>
                <a:effectLst/>
                <a:latin typeface="Consolas" panose="020B0609020204030204" pitchFamily="49" charset="0"/>
              </a:rPr>
              <a:t>    </a:t>
            </a:r>
            <a:r>
              <a:rPr lang="en-US" altLang="zh-CN" sz="1600" b="0" dirty="0">
                <a:solidFill>
                  <a:srgbClr val="795E26"/>
                </a:solidFill>
                <a:effectLst/>
                <a:latin typeface="Consolas" panose="020B0609020204030204" pitchFamily="49" charset="0"/>
              </a:rPr>
              <a:t>Value</a:t>
            </a:r>
            <a:r>
              <a:rPr lang="en-US" altLang="zh-CN" sz="1600" b="0" dirty="0">
                <a:solidFill>
                  <a:srgbClr val="3B3B3B"/>
                </a:solidFill>
                <a:effectLst/>
                <a:latin typeface="Consolas" panose="020B0609020204030204" pitchFamily="49" charset="0"/>
              </a:rPr>
              <a:t>(</a:t>
            </a:r>
            <a:r>
              <a:rPr lang="en-US" altLang="zh-CN" sz="1600" b="0" dirty="0">
                <a:solidFill>
                  <a:srgbClr val="001080"/>
                </a:solidFill>
                <a:effectLst/>
                <a:latin typeface="Consolas" panose="020B0609020204030204" pitchFamily="49" charset="0"/>
              </a:rPr>
              <a:t>key</a:t>
            </a:r>
            <a:r>
              <a:rPr lang="en-US" altLang="zh-CN" sz="1600" b="0" dirty="0">
                <a:solidFill>
                  <a:srgbClr val="3B3B3B"/>
                </a:solidFill>
                <a:effectLst/>
                <a:latin typeface="Consolas" panose="020B0609020204030204" pitchFamily="49" charset="0"/>
              </a:rPr>
              <a:t> </a:t>
            </a:r>
            <a:r>
              <a:rPr lang="en-US" altLang="zh-CN" sz="1600" b="0" dirty="0">
                <a:solidFill>
                  <a:srgbClr val="267F99"/>
                </a:solidFill>
                <a:effectLst/>
                <a:latin typeface="Consolas" panose="020B0609020204030204" pitchFamily="49" charset="0"/>
              </a:rPr>
              <a:t>any</a:t>
            </a:r>
            <a:r>
              <a:rPr lang="en-US" altLang="zh-CN" sz="1600" b="0" dirty="0">
                <a:solidFill>
                  <a:srgbClr val="3B3B3B"/>
                </a:solidFill>
                <a:effectLst/>
                <a:latin typeface="Consolas" panose="020B0609020204030204" pitchFamily="49" charset="0"/>
              </a:rPr>
              <a:t>) </a:t>
            </a:r>
            <a:r>
              <a:rPr lang="en-US" altLang="zh-CN" sz="1600" b="0" dirty="0">
                <a:solidFill>
                  <a:srgbClr val="267F99"/>
                </a:solidFill>
                <a:effectLst/>
                <a:latin typeface="Consolas" panose="020B0609020204030204" pitchFamily="49" charset="0"/>
              </a:rPr>
              <a:t>any</a:t>
            </a:r>
            <a:endParaRPr lang="en-US" altLang="zh-CN" sz="1600" b="0" dirty="0">
              <a:solidFill>
                <a:srgbClr val="3B3B3B"/>
              </a:solidFill>
              <a:effectLst/>
              <a:latin typeface="Consolas" panose="020B0609020204030204" pitchFamily="49" charset="0"/>
            </a:endParaRPr>
          </a:p>
          <a:p>
            <a:pPr>
              <a:lnSpc>
                <a:spcPct val="110000"/>
              </a:lnSpc>
            </a:pPr>
            <a:r>
              <a:rPr lang="en-US" altLang="zh-CN" sz="1600" b="0" dirty="0">
                <a:solidFill>
                  <a:srgbClr val="3B3B3B"/>
                </a:solidFill>
                <a:effectLst/>
                <a:latin typeface="Consolas" panose="020B0609020204030204" pitchFamily="49" charset="0"/>
              </a:rPr>
              <a:t>}</a:t>
            </a:r>
          </a:p>
        </p:txBody>
      </p:sp>
      <p:sp>
        <p:nvSpPr>
          <p:cNvPr id="9" name="文本框 8">
            <a:extLst>
              <a:ext uri="{FF2B5EF4-FFF2-40B4-BE49-F238E27FC236}">
                <a16:creationId xmlns:a16="http://schemas.microsoft.com/office/drawing/2014/main" id="{89EA2BBB-16B1-4435-1DDB-1EA1DA372275}"/>
              </a:ext>
            </a:extLst>
          </p:cNvPr>
          <p:cNvSpPr txBox="1"/>
          <p:nvPr/>
        </p:nvSpPr>
        <p:spPr>
          <a:xfrm>
            <a:off x="6450451" y="1745334"/>
            <a:ext cx="4903349" cy="4140044"/>
          </a:xfrm>
          <a:prstGeom prst="rect">
            <a:avLst/>
          </a:prstGeom>
          <a:noFill/>
        </p:spPr>
        <p:txBody>
          <a:bodyPr wrap="square">
            <a:spAutoFit/>
          </a:bodyPr>
          <a:lstStyle/>
          <a:p>
            <a:pPr>
              <a:lnSpc>
                <a:spcPct val="110000"/>
              </a:lnSpc>
            </a:pPr>
            <a:r>
              <a:rPr lang="en-US" altLang="zh-CN" sz="1600" b="0" dirty="0">
                <a:solidFill>
                  <a:srgbClr val="008000"/>
                </a:solidFill>
                <a:effectLst/>
                <a:latin typeface="Consolas" panose="020B0609020204030204" pitchFamily="49" charset="0"/>
              </a:rPr>
              <a:t>// </a:t>
            </a:r>
            <a:r>
              <a:rPr lang="zh-CN" altLang="en-US" sz="1600" b="0" dirty="0">
                <a:solidFill>
                  <a:srgbClr val="008000"/>
                </a:solidFill>
                <a:effectLst/>
                <a:latin typeface="Consolas" panose="020B0609020204030204" pitchFamily="49" charset="0"/>
              </a:rPr>
              <a:t>包外不能直接访问</a:t>
            </a:r>
            <a:r>
              <a:rPr lang="en-US" altLang="zh-CN" sz="1600" b="0" dirty="0" err="1">
                <a:solidFill>
                  <a:srgbClr val="008000"/>
                </a:solidFill>
                <a:effectLst/>
                <a:latin typeface="Consolas" panose="020B0609020204030204" pitchFamily="49" charset="0"/>
              </a:rPr>
              <a:t>emptyCtx</a:t>
            </a:r>
            <a:r>
              <a:rPr lang="zh-CN" altLang="en-US" sz="1600" b="0" dirty="0">
                <a:solidFill>
                  <a:srgbClr val="008000"/>
                </a:solidFill>
                <a:effectLst/>
                <a:latin typeface="Consolas" panose="020B0609020204030204" pitchFamily="49" charset="0"/>
              </a:rPr>
              <a:t>，得通过</a:t>
            </a:r>
            <a:r>
              <a:rPr lang="en-US" altLang="zh-CN" sz="1600" b="0" dirty="0">
                <a:solidFill>
                  <a:srgbClr val="008000"/>
                </a:solidFill>
                <a:effectLst/>
                <a:latin typeface="Consolas" panose="020B0609020204030204" pitchFamily="49" charset="0"/>
              </a:rPr>
              <a:t>Background()</a:t>
            </a:r>
            <a:r>
              <a:rPr lang="zh-CN" altLang="en-US" sz="1600" b="0" dirty="0">
                <a:solidFill>
                  <a:srgbClr val="008000"/>
                </a:solidFill>
                <a:effectLst/>
                <a:latin typeface="Consolas" panose="020B0609020204030204" pitchFamily="49" charset="0"/>
              </a:rPr>
              <a:t>或</a:t>
            </a:r>
            <a:r>
              <a:rPr lang="en-US" altLang="zh-CN" sz="1600" b="0" dirty="0">
                <a:solidFill>
                  <a:srgbClr val="008000"/>
                </a:solidFill>
                <a:effectLst/>
                <a:latin typeface="Consolas" panose="020B0609020204030204" pitchFamily="49" charset="0"/>
              </a:rPr>
              <a:t>TODO()</a:t>
            </a:r>
            <a:endParaRPr lang="en-US" altLang="zh-CN" sz="1600" b="0" dirty="0">
              <a:solidFill>
                <a:srgbClr val="3B3B3B"/>
              </a:solidFill>
              <a:effectLst/>
              <a:latin typeface="Consolas" panose="020B0609020204030204" pitchFamily="49" charset="0"/>
            </a:endParaRPr>
          </a:p>
          <a:p>
            <a:pPr>
              <a:lnSpc>
                <a:spcPct val="110000"/>
              </a:lnSpc>
            </a:pPr>
            <a:r>
              <a:rPr lang="en-US" altLang="zh-CN" sz="1600" b="0" dirty="0">
                <a:solidFill>
                  <a:srgbClr val="0000FF"/>
                </a:solidFill>
                <a:effectLst/>
                <a:latin typeface="Consolas" panose="020B0609020204030204" pitchFamily="49" charset="0"/>
              </a:rPr>
              <a:t>type</a:t>
            </a:r>
            <a:r>
              <a:rPr lang="en-US" altLang="zh-CN" sz="1600" b="0" dirty="0">
                <a:solidFill>
                  <a:srgbClr val="3B3B3B"/>
                </a:solidFill>
                <a:effectLst/>
                <a:latin typeface="Consolas" panose="020B0609020204030204" pitchFamily="49" charset="0"/>
              </a:rPr>
              <a:t> </a:t>
            </a:r>
            <a:r>
              <a:rPr lang="en-US" altLang="zh-CN" sz="1600" b="0" dirty="0" err="1">
                <a:solidFill>
                  <a:srgbClr val="267F99"/>
                </a:solidFill>
                <a:effectLst/>
                <a:latin typeface="Consolas" panose="020B0609020204030204" pitchFamily="49" charset="0"/>
              </a:rPr>
              <a:t>emptyCtx</a:t>
            </a:r>
            <a:r>
              <a:rPr lang="en-US" altLang="zh-CN" sz="1600" b="0" dirty="0">
                <a:solidFill>
                  <a:srgbClr val="3B3B3B"/>
                </a:solidFill>
                <a:effectLst/>
                <a:latin typeface="Consolas" panose="020B0609020204030204" pitchFamily="49" charset="0"/>
              </a:rPr>
              <a:t> </a:t>
            </a:r>
            <a:r>
              <a:rPr lang="en-US" altLang="zh-CN" sz="1600" b="0" dirty="0">
                <a:solidFill>
                  <a:srgbClr val="267F99"/>
                </a:solidFill>
                <a:effectLst/>
                <a:latin typeface="Consolas" panose="020B0609020204030204" pitchFamily="49" charset="0"/>
              </a:rPr>
              <a:t>int</a:t>
            </a:r>
            <a:r>
              <a:rPr lang="en-US" altLang="zh-CN" sz="1600" b="0" dirty="0">
                <a:solidFill>
                  <a:srgbClr val="3B3B3B"/>
                </a:solidFill>
                <a:effectLst/>
                <a:latin typeface="Consolas" panose="020B0609020204030204" pitchFamily="49" charset="0"/>
              </a:rPr>
              <a:t> </a:t>
            </a:r>
            <a:r>
              <a:rPr lang="en-US" altLang="zh-CN" sz="1600" b="0" dirty="0">
                <a:solidFill>
                  <a:srgbClr val="008000"/>
                </a:solidFill>
                <a:effectLst/>
                <a:latin typeface="Consolas" panose="020B0609020204030204" pitchFamily="49" charset="0"/>
              </a:rPr>
              <a:t>// </a:t>
            </a:r>
            <a:r>
              <a:rPr lang="zh-CN" altLang="en-US" sz="1600" b="0" dirty="0">
                <a:solidFill>
                  <a:srgbClr val="008000"/>
                </a:solidFill>
                <a:effectLst/>
                <a:latin typeface="Consolas" panose="020B0609020204030204" pitchFamily="49" charset="0"/>
              </a:rPr>
              <a:t>实现了</a:t>
            </a:r>
            <a:r>
              <a:rPr lang="en-US" altLang="zh-CN" sz="1600" b="0" dirty="0">
                <a:solidFill>
                  <a:srgbClr val="008000"/>
                </a:solidFill>
                <a:effectLst/>
                <a:latin typeface="Consolas" panose="020B0609020204030204" pitchFamily="49" charset="0"/>
              </a:rPr>
              <a:t>Context</a:t>
            </a:r>
            <a:r>
              <a:rPr lang="zh-CN" altLang="en-US" sz="1600" b="0" dirty="0">
                <a:solidFill>
                  <a:srgbClr val="008000"/>
                </a:solidFill>
                <a:effectLst/>
                <a:latin typeface="Consolas" panose="020B0609020204030204" pitchFamily="49" charset="0"/>
              </a:rPr>
              <a:t>接口</a:t>
            </a:r>
            <a:endParaRPr lang="zh-CN" altLang="en-US" sz="1600" b="0" dirty="0">
              <a:solidFill>
                <a:srgbClr val="3B3B3B"/>
              </a:solidFill>
              <a:effectLst/>
              <a:latin typeface="Consolas" panose="020B0609020204030204" pitchFamily="49" charset="0"/>
            </a:endParaRPr>
          </a:p>
          <a:p>
            <a:pPr>
              <a:lnSpc>
                <a:spcPct val="110000"/>
              </a:lnSpc>
            </a:pPr>
            <a:br>
              <a:rPr lang="zh-CN" altLang="en-US" sz="1600" b="0" dirty="0">
                <a:solidFill>
                  <a:srgbClr val="3B3B3B"/>
                </a:solidFill>
                <a:effectLst/>
                <a:latin typeface="Consolas" panose="020B0609020204030204" pitchFamily="49" charset="0"/>
              </a:rPr>
            </a:br>
            <a:r>
              <a:rPr lang="en-US" altLang="zh-CN" sz="1600" b="0" dirty="0">
                <a:solidFill>
                  <a:srgbClr val="0000FF"/>
                </a:solidFill>
                <a:effectLst/>
                <a:latin typeface="Consolas" panose="020B0609020204030204" pitchFamily="49" charset="0"/>
              </a:rPr>
              <a:t>var</a:t>
            </a:r>
            <a:r>
              <a:rPr lang="en-US" altLang="zh-CN" sz="1600" b="0" dirty="0">
                <a:solidFill>
                  <a:srgbClr val="3B3B3B"/>
                </a:solidFill>
                <a:effectLst/>
                <a:latin typeface="Consolas" panose="020B0609020204030204" pitchFamily="49" charset="0"/>
              </a:rPr>
              <a:t> (</a:t>
            </a:r>
          </a:p>
          <a:p>
            <a:pPr>
              <a:lnSpc>
                <a:spcPct val="110000"/>
              </a:lnSpc>
            </a:pPr>
            <a:r>
              <a:rPr lang="en-US" altLang="zh-CN" sz="1600" b="0" dirty="0">
                <a:solidFill>
                  <a:srgbClr val="3B3B3B"/>
                </a:solidFill>
                <a:effectLst/>
                <a:latin typeface="Consolas" panose="020B0609020204030204" pitchFamily="49" charset="0"/>
              </a:rPr>
              <a:t>    </a:t>
            </a:r>
            <a:r>
              <a:rPr lang="en-US" altLang="zh-CN" sz="1600" b="0" dirty="0">
                <a:solidFill>
                  <a:srgbClr val="001080"/>
                </a:solidFill>
                <a:effectLst/>
                <a:latin typeface="Consolas" panose="020B0609020204030204" pitchFamily="49" charset="0"/>
              </a:rPr>
              <a:t>background</a:t>
            </a:r>
            <a:r>
              <a:rPr lang="en-US" altLang="zh-CN" sz="1600" b="0" dirty="0">
                <a:solidFill>
                  <a:srgbClr val="3B3B3B"/>
                </a:solidFill>
                <a:effectLst/>
                <a:latin typeface="Consolas" panose="020B0609020204030204" pitchFamily="49" charset="0"/>
              </a:rPr>
              <a:t> </a:t>
            </a:r>
            <a:r>
              <a:rPr lang="en-US" altLang="zh-CN" sz="1600" b="0" dirty="0">
                <a:solidFill>
                  <a:srgbClr val="000000"/>
                </a:solidFill>
                <a:effectLst/>
                <a:latin typeface="Consolas" panose="020B0609020204030204" pitchFamily="49" charset="0"/>
              </a:rPr>
              <a:t>=</a:t>
            </a:r>
            <a:r>
              <a:rPr lang="en-US" altLang="zh-CN" sz="1600" b="0" dirty="0">
                <a:solidFill>
                  <a:srgbClr val="3B3B3B"/>
                </a:solidFill>
                <a:effectLst/>
                <a:latin typeface="Consolas" panose="020B0609020204030204" pitchFamily="49" charset="0"/>
              </a:rPr>
              <a:t> </a:t>
            </a:r>
            <a:r>
              <a:rPr lang="en-US" altLang="zh-CN" sz="1600" b="0" dirty="0">
                <a:solidFill>
                  <a:srgbClr val="795E26"/>
                </a:solidFill>
                <a:effectLst/>
                <a:latin typeface="Consolas" panose="020B0609020204030204" pitchFamily="49" charset="0"/>
              </a:rPr>
              <a:t>new</a:t>
            </a:r>
            <a:r>
              <a:rPr lang="en-US" altLang="zh-CN" sz="1600" b="0" dirty="0">
                <a:solidFill>
                  <a:srgbClr val="3B3B3B"/>
                </a:solidFill>
                <a:effectLst/>
                <a:latin typeface="Consolas" panose="020B0609020204030204" pitchFamily="49" charset="0"/>
              </a:rPr>
              <a:t>(</a:t>
            </a:r>
            <a:r>
              <a:rPr lang="en-US" altLang="zh-CN" sz="1600" b="0" dirty="0" err="1">
                <a:solidFill>
                  <a:srgbClr val="267F99"/>
                </a:solidFill>
                <a:effectLst/>
                <a:latin typeface="Consolas" panose="020B0609020204030204" pitchFamily="49" charset="0"/>
              </a:rPr>
              <a:t>emptyCtx</a:t>
            </a:r>
            <a:r>
              <a:rPr lang="en-US" altLang="zh-CN" sz="1600" b="0" dirty="0">
                <a:solidFill>
                  <a:srgbClr val="3B3B3B"/>
                </a:solidFill>
                <a:effectLst/>
                <a:latin typeface="Consolas" panose="020B0609020204030204" pitchFamily="49" charset="0"/>
              </a:rPr>
              <a:t>)</a:t>
            </a:r>
          </a:p>
          <a:p>
            <a:pPr>
              <a:lnSpc>
                <a:spcPct val="110000"/>
              </a:lnSpc>
            </a:pPr>
            <a:r>
              <a:rPr lang="en-US" altLang="zh-CN" sz="1600" b="0" dirty="0">
                <a:solidFill>
                  <a:srgbClr val="3B3B3B"/>
                </a:solidFill>
                <a:effectLst/>
                <a:latin typeface="Consolas" panose="020B0609020204030204" pitchFamily="49" charset="0"/>
              </a:rPr>
              <a:t>    </a:t>
            </a:r>
            <a:r>
              <a:rPr lang="en-US" altLang="zh-CN" sz="1600" b="0" dirty="0" err="1">
                <a:solidFill>
                  <a:srgbClr val="001080"/>
                </a:solidFill>
                <a:effectLst/>
                <a:latin typeface="Consolas" panose="020B0609020204030204" pitchFamily="49" charset="0"/>
              </a:rPr>
              <a:t>todo</a:t>
            </a:r>
            <a:r>
              <a:rPr lang="en-US" altLang="zh-CN" sz="1600" b="0" dirty="0">
                <a:solidFill>
                  <a:srgbClr val="3B3B3B"/>
                </a:solidFill>
                <a:effectLst/>
                <a:latin typeface="Consolas" panose="020B0609020204030204" pitchFamily="49" charset="0"/>
              </a:rPr>
              <a:t>       </a:t>
            </a:r>
            <a:r>
              <a:rPr lang="en-US" altLang="zh-CN" sz="1600" b="0" dirty="0">
                <a:solidFill>
                  <a:srgbClr val="000000"/>
                </a:solidFill>
                <a:effectLst/>
                <a:latin typeface="Consolas" panose="020B0609020204030204" pitchFamily="49" charset="0"/>
              </a:rPr>
              <a:t>=</a:t>
            </a:r>
            <a:r>
              <a:rPr lang="en-US" altLang="zh-CN" sz="1600" b="0" dirty="0">
                <a:solidFill>
                  <a:srgbClr val="3B3B3B"/>
                </a:solidFill>
                <a:effectLst/>
                <a:latin typeface="Consolas" panose="020B0609020204030204" pitchFamily="49" charset="0"/>
              </a:rPr>
              <a:t> </a:t>
            </a:r>
            <a:r>
              <a:rPr lang="en-US" altLang="zh-CN" sz="1600" b="0" dirty="0">
                <a:solidFill>
                  <a:srgbClr val="795E26"/>
                </a:solidFill>
                <a:effectLst/>
                <a:latin typeface="Consolas" panose="020B0609020204030204" pitchFamily="49" charset="0"/>
              </a:rPr>
              <a:t>new</a:t>
            </a:r>
            <a:r>
              <a:rPr lang="en-US" altLang="zh-CN" sz="1600" b="0" dirty="0">
                <a:solidFill>
                  <a:srgbClr val="3B3B3B"/>
                </a:solidFill>
                <a:effectLst/>
                <a:latin typeface="Consolas" panose="020B0609020204030204" pitchFamily="49" charset="0"/>
              </a:rPr>
              <a:t>(</a:t>
            </a:r>
            <a:r>
              <a:rPr lang="en-US" altLang="zh-CN" sz="1600" b="0" dirty="0" err="1">
                <a:solidFill>
                  <a:srgbClr val="267F99"/>
                </a:solidFill>
                <a:effectLst/>
                <a:latin typeface="Consolas" panose="020B0609020204030204" pitchFamily="49" charset="0"/>
              </a:rPr>
              <a:t>emptyCtx</a:t>
            </a:r>
            <a:r>
              <a:rPr lang="en-US" altLang="zh-CN" sz="1600" b="0" dirty="0">
                <a:solidFill>
                  <a:srgbClr val="3B3B3B"/>
                </a:solidFill>
                <a:effectLst/>
                <a:latin typeface="Consolas" panose="020B0609020204030204" pitchFamily="49" charset="0"/>
              </a:rPr>
              <a:t>)</a:t>
            </a:r>
          </a:p>
          <a:p>
            <a:pPr>
              <a:lnSpc>
                <a:spcPct val="110000"/>
              </a:lnSpc>
            </a:pPr>
            <a:r>
              <a:rPr lang="en-US" altLang="zh-CN" sz="1600" b="0" dirty="0">
                <a:solidFill>
                  <a:srgbClr val="3B3B3B"/>
                </a:solidFill>
                <a:effectLst/>
                <a:latin typeface="Consolas" panose="020B0609020204030204" pitchFamily="49" charset="0"/>
              </a:rPr>
              <a:t>)</a:t>
            </a:r>
          </a:p>
          <a:p>
            <a:pPr>
              <a:lnSpc>
                <a:spcPct val="110000"/>
              </a:lnSpc>
            </a:pPr>
            <a:br>
              <a:rPr lang="en-US" altLang="zh-CN" sz="1600" b="0" dirty="0">
                <a:solidFill>
                  <a:srgbClr val="3B3B3B"/>
                </a:solidFill>
                <a:effectLst/>
                <a:latin typeface="Consolas" panose="020B0609020204030204" pitchFamily="49" charset="0"/>
              </a:rPr>
            </a:br>
            <a:r>
              <a:rPr lang="en-US" altLang="zh-CN" sz="1600" b="0" dirty="0" err="1">
                <a:solidFill>
                  <a:srgbClr val="0000FF"/>
                </a:solidFill>
                <a:effectLst/>
                <a:latin typeface="Consolas" panose="020B0609020204030204" pitchFamily="49" charset="0"/>
              </a:rPr>
              <a:t>func</a:t>
            </a:r>
            <a:r>
              <a:rPr lang="en-US" altLang="zh-CN" sz="1600" b="0" dirty="0">
                <a:solidFill>
                  <a:srgbClr val="3B3B3B"/>
                </a:solidFill>
                <a:effectLst/>
                <a:latin typeface="Consolas" panose="020B0609020204030204" pitchFamily="49" charset="0"/>
              </a:rPr>
              <a:t> </a:t>
            </a:r>
            <a:r>
              <a:rPr lang="en-US" altLang="zh-CN" sz="1600" b="0" dirty="0">
                <a:solidFill>
                  <a:srgbClr val="795E26"/>
                </a:solidFill>
                <a:effectLst/>
                <a:latin typeface="Consolas" panose="020B0609020204030204" pitchFamily="49" charset="0"/>
              </a:rPr>
              <a:t>Background</a:t>
            </a:r>
            <a:r>
              <a:rPr lang="en-US" altLang="zh-CN" sz="1600" b="0" dirty="0">
                <a:solidFill>
                  <a:srgbClr val="3B3B3B"/>
                </a:solidFill>
                <a:effectLst/>
                <a:latin typeface="Consolas" panose="020B0609020204030204" pitchFamily="49" charset="0"/>
              </a:rPr>
              <a:t>() </a:t>
            </a:r>
            <a:r>
              <a:rPr lang="en-US" altLang="zh-CN" sz="1600" b="0" dirty="0">
                <a:solidFill>
                  <a:srgbClr val="267F99"/>
                </a:solidFill>
                <a:effectLst/>
                <a:latin typeface="Consolas" panose="020B0609020204030204" pitchFamily="49" charset="0"/>
              </a:rPr>
              <a:t>Context</a:t>
            </a:r>
            <a:r>
              <a:rPr lang="en-US" altLang="zh-CN" sz="1600" b="0" dirty="0">
                <a:solidFill>
                  <a:srgbClr val="3B3B3B"/>
                </a:solidFill>
                <a:effectLst/>
                <a:latin typeface="Consolas" panose="020B0609020204030204" pitchFamily="49" charset="0"/>
              </a:rPr>
              <a:t> {</a:t>
            </a:r>
          </a:p>
          <a:p>
            <a:pPr>
              <a:lnSpc>
                <a:spcPct val="110000"/>
              </a:lnSpc>
            </a:pPr>
            <a:r>
              <a:rPr lang="en-US" altLang="zh-CN" sz="1600" b="0" dirty="0">
                <a:solidFill>
                  <a:srgbClr val="3B3B3B"/>
                </a:solidFill>
                <a:effectLst/>
                <a:latin typeface="Consolas" panose="020B0609020204030204" pitchFamily="49" charset="0"/>
              </a:rPr>
              <a:t>    </a:t>
            </a:r>
            <a:r>
              <a:rPr lang="en-US" altLang="zh-CN" sz="1600" b="0" dirty="0">
                <a:solidFill>
                  <a:srgbClr val="AF00DB"/>
                </a:solidFill>
                <a:effectLst/>
                <a:latin typeface="Consolas" panose="020B0609020204030204" pitchFamily="49" charset="0"/>
              </a:rPr>
              <a:t>return</a:t>
            </a:r>
            <a:r>
              <a:rPr lang="en-US" altLang="zh-CN" sz="1600" b="0" dirty="0">
                <a:solidFill>
                  <a:srgbClr val="3B3B3B"/>
                </a:solidFill>
                <a:effectLst/>
                <a:latin typeface="Consolas" panose="020B0609020204030204" pitchFamily="49" charset="0"/>
              </a:rPr>
              <a:t> </a:t>
            </a:r>
            <a:r>
              <a:rPr lang="en-US" altLang="zh-CN" sz="1600" b="0" dirty="0">
                <a:solidFill>
                  <a:srgbClr val="001080"/>
                </a:solidFill>
                <a:effectLst/>
                <a:latin typeface="Consolas" panose="020B0609020204030204" pitchFamily="49" charset="0"/>
              </a:rPr>
              <a:t>background</a:t>
            </a:r>
            <a:endParaRPr lang="en-US" altLang="zh-CN" sz="1600" b="0" dirty="0">
              <a:solidFill>
                <a:srgbClr val="3B3B3B"/>
              </a:solidFill>
              <a:effectLst/>
              <a:latin typeface="Consolas" panose="020B0609020204030204" pitchFamily="49" charset="0"/>
            </a:endParaRPr>
          </a:p>
          <a:p>
            <a:pPr>
              <a:lnSpc>
                <a:spcPct val="110000"/>
              </a:lnSpc>
            </a:pPr>
            <a:r>
              <a:rPr lang="en-US" altLang="zh-CN" sz="1600" b="0" dirty="0">
                <a:solidFill>
                  <a:srgbClr val="3B3B3B"/>
                </a:solidFill>
                <a:effectLst/>
                <a:latin typeface="Consolas" panose="020B0609020204030204" pitchFamily="49" charset="0"/>
              </a:rPr>
              <a:t>}</a:t>
            </a:r>
          </a:p>
          <a:p>
            <a:pPr>
              <a:lnSpc>
                <a:spcPct val="110000"/>
              </a:lnSpc>
            </a:pPr>
            <a:r>
              <a:rPr lang="en-US" altLang="zh-CN" sz="1600" b="0" dirty="0" err="1">
                <a:solidFill>
                  <a:srgbClr val="0000FF"/>
                </a:solidFill>
                <a:effectLst/>
                <a:latin typeface="Consolas" panose="020B0609020204030204" pitchFamily="49" charset="0"/>
              </a:rPr>
              <a:t>func</a:t>
            </a:r>
            <a:r>
              <a:rPr lang="en-US" altLang="zh-CN" sz="1600" b="0" dirty="0">
                <a:solidFill>
                  <a:srgbClr val="3B3B3B"/>
                </a:solidFill>
                <a:effectLst/>
                <a:latin typeface="Consolas" panose="020B0609020204030204" pitchFamily="49" charset="0"/>
              </a:rPr>
              <a:t> </a:t>
            </a:r>
            <a:r>
              <a:rPr lang="en-US" altLang="zh-CN" sz="1600" b="0" dirty="0">
                <a:solidFill>
                  <a:srgbClr val="795E26"/>
                </a:solidFill>
                <a:effectLst/>
                <a:latin typeface="Consolas" panose="020B0609020204030204" pitchFamily="49" charset="0"/>
              </a:rPr>
              <a:t>TODO</a:t>
            </a:r>
            <a:r>
              <a:rPr lang="en-US" altLang="zh-CN" sz="1600" b="0" dirty="0">
                <a:solidFill>
                  <a:srgbClr val="3B3B3B"/>
                </a:solidFill>
                <a:effectLst/>
                <a:latin typeface="Consolas" panose="020B0609020204030204" pitchFamily="49" charset="0"/>
              </a:rPr>
              <a:t>() </a:t>
            </a:r>
            <a:r>
              <a:rPr lang="en-US" altLang="zh-CN" sz="1600" b="0" dirty="0">
                <a:solidFill>
                  <a:srgbClr val="267F99"/>
                </a:solidFill>
                <a:effectLst/>
                <a:latin typeface="Consolas" panose="020B0609020204030204" pitchFamily="49" charset="0"/>
              </a:rPr>
              <a:t>Context</a:t>
            </a:r>
            <a:r>
              <a:rPr lang="en-US" altLang="zh-CN" sz="1600" b="0" dirty="0">
                <a:solidFill>
                  <a:srgbClr val="3B3B3B"/>
                </a:solidFill>
                <a:effectLst/>
                <a:latin typeface="Consolas" panose="020B0609020204030204" pitchFamily="49" charset="0"/>
              </a:rPr>
              <a:t> {</a:t>
            </a:r>
          </a:p>
          <a:p>
            <a:pPr>
              <a:lnSpc>
                <a:spcPct val="110000"/>
              </a:lnSpc>
            </a:pPr>
            <a:r>
              <a:rPr lang="en-US" altLang="zh-CN" sz="1600" b="0" dirty="0">
                <a:solidFill>
                  <a:srgbClr val="3B3B3B"/>
                </a:solidFill>
                <a:effectLst/>
                <a:latin typeface="Consolas" panose="020B0609020204030204" pitchFamily="49" charset="0"/>
              </a:rPr>
              <a:t>    </a:t>
            </a:r>
            <a:r>
              <a:rPr lang="en-US" altLang="zh-CN" sz="1600" b="0" dirty="0">
                <a:solidFill>
                  <a:srgbClr val="AF00DB"/>
                </a:solidFill>
                <a:effectLst/>
                <a:latin typeface="Consolas" panose="020B0609020204030204" pitchFamily="49" charset="0"/>
              </a:rPr>
              <a:t>return</a:t>
            </a:r>
            <a:r>
              <a:rPr lang="en-US" altLang="zh-CN" sz="1600" b="0" dirty="0">
                <a:solidFill>
                  <a:srgbClr val="3B3B3B"/>
                </a:solidFill>
                <a:effectLst/>
                <a:latin typeface="Consolas" panose="020B0609020204030204" pitchFamily="49" charset="0"/>
              </a:rPr>
              <a:t> </a:t>
            </a:r>
            <a:r>
              <a:rPr lang="en-US" altLang="zh-CN" sz="1600" b="0" dirty="0" err="1">
                <a:solidFill>
                  <a:srgbClr val="001080"/>
                </a:solidFill>
                <a:effectLst/>
                <a:latin typeface="Consolas" panose="020B0609020204030204" pitchFamily="49" charset="0"/>
              </a:rPr>
              <a:t>todo</a:t>
            </a:r>
            <a:endParaRPr lang="en-US" altLang="zh-CN" sz="1600" b="0" dirty="0">
              <a:solidFill>
                <a:srgbClr val="3B3B3B"/>
              </a:solidFill>
              <a:effectLst/>
              <a:latin typeface="Consolas" panose="020B0609020204030204" pitchFamily="49" charset="0"/>
            </a:endParaRPr>
          </a:p>
          <a:p>
            <a:pPr>
              <a:lnSpc>
                <a:spcPct val="110000"/>
              </a:lnSpc>
            </a:pPr>
            <a:r>
              <a:rPr lang="en-US" altLang="zh-CN" sz="1600"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2463742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C61B72-20F4-C0FC-413C-497BE1262CE9}"/>
              </a:ext>
            </a:extLst>
          </p:cNvPr>
          <p:cNvSpPr>
            <a:spLocks noGrp="1"/>
          </p:cNvSpPr>
          <p:nvPr>
            <p:ph type="ctrTitle"/>
          </p:nvPr>
        </p:nvSpPr>
        <p:spPr/>
        <p:txBody>
          <a:bodyPr/>
          <a:lstStyle/>
          <a:p>
            <a:r>
              <a:rPr lang="en-US" altLang="zh-CN" dirty="0"/>
              <a:t>socket</a:t>
            </a:r>
            <a:r>
              <a:rPr lang="zh-CN" altLang="en-US" dirty="0"/>
              <a:t>编程</a:t>
            </a:r>
          </a:p>
        </p:txBody>
      </p:sp>
    </p:spTree>
    <p:extLst>
      <p:ext uri="{BB962C8B-B14F-4D97-AF65-F5344CB8AC3E}">
        <p14:creationId xmlns:p14="http://schemas.microsoft.com/office/powerpoint/2010/main" val="3682411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71335F-DD92-0C6F-4FC6-7EF6EAFB9E79}"/>
              </a:ext>
            </a:extLst>
          </p:cNvPr>
          <p:cNvSpPr>
            <a:spLocks noGrp="1"/>
          </p:cNvSpPr>
          <p:nvPr>
            <p:ph type="title"/>
          </p:nvPr>
        </p:nvSpPr>
        <p:spPr/>
        <p:txBody>
          <a:bodyPr/>
          <a:lstStyle/>
          <a:p>
            <a:r>
              <a:rPr lang="zh-CN" altLang="en-US" dirty="0"/>
              <a:t>进制</a:t>
            </a:r>
          </a:p>
        </p:txBody>
      </p:sp>
      <p:graphicFrame>
        <p:nvGraphicFramePr>
          <p:cNvPr id="4" name="表格 3">
            <a:extLst>
              <a:ext uri="{FF2B5EF4-FFF2-40B4-BE49-F238E27FC236}">
                <a16:creationId xmlns:a16="http://schemas.microsoft.com/office/drawing/2014/main" id="{B531DD3B-5E8B-B1C3-F1D9-0199256BA28B}"/>
              </a:ext>
            </a:extLst>
          </p:cNvPr>
          <p:cNvGraphicFramePr>
            <a:graphicFrameLocks noGrp="1"/>
          </p:cNvGraphicFramePr>
          <p:nvPr>
            <p:extLst>
              <p:ext uri="{D42A27DB-BD31-4B8C-83A1-F6EECF244321}">
                <p14:modId xmlns:p14="http://schemas.microsoft.com/office/powerpoint/2010/main" val="2635920430"/>
              </p:ext>
            </p:extLst>
          </p:nvPr>
        </p:nvGraphicFramePr>
        <p:xfrm>
          <a:off x="4569757" y="1505268"/>
          <a:ext cx="3600000" cy="370840"/>
        </p:xfrm>
        <a:graphic>
          <a:graphicData uri="http://schemas.openxmlformats.org/drawingml/2006/table">
            <a:tbl>
              <a:tblPr firstRow="1" bandRow="1">
                <a:tableStyleId>{5940675A-B579-460E-94D1-54222C63F5DA}</a:tableStyleId>
              </a:tblPr>
              <a:tblGrid>
                <a:gridCol w="450000">
                  <a:extLst>
                    <a:ext uri="{9D8B030D-6E8A-4147-A177-3AD203B41FA5}">
                      <a16:colId xmlns:a16="http://schemas.microsoft.com/office/drawing/2014/main" val="623859294"/>
                    </a:ext>
                  </a:extLst>
                </a:gridCol>
                <a:gridCol w="450000">
                  <a:extLst>
                    <a:ext uri="{9D8B030D-6E8A-4147-A177-3AD203B41FA5}">
                      <a16:colId xmlns:a16="http://schemas.microsoft.com/office/drawing/2014/main" val="941450130"/>
                    </a:ext>
                  </a:extLst>
                </a:gridCol>
                <a:gridCol w="450000">
                  <a:extLst>
                    <a:ext uri="{9D8B030D-6E8A-4147-A177-3AD203B41FA5}">
                      <a16:colId xmlns:a16="http://schemas.microsoft.com/office/drawing/2014/main" val="1013650824"/>
                    </a:ext>
                  </a:extLst>
                </a:gridCol>
                <a:gridCol w="450000">
                  <a:extLst>
                    <a:ext uri="{9D8B030D-6E8A-4147-A177-3AD203B41FA5}">
                      <a16:colId xmlns:a16="http://schemas.microsoft.com/office/drawing/2014/main" val="822811044"/>
                    </a:ext>
                  </a:extLst>
                </a:gridCol>
                <a:gridCol w="450000">
                  <a:extLst>
                    <a:ext uri="{9D8B030D-6E8A-4147-A177-3AD203B41FA5}">
                      <a16:colId xmlns:a16="http://schemas.microsoft.com/office/drawing/2014/main" val="3477076590"/>
                    </a:ext>
                  </a:extLst>
                </a:gridCol>
                <a:gridCol w="450000">
                  <a:extLst>
                    <a:ext uri="{9D8B030D-6E8A-4147-A177-3AD203B41FA5}">
                      <a16:colId xmlns:a16="http://schemas.microsoft.com/office/drawing/2014/main" val="3121174681"/>
                    </a:ext>
                  </a:extLst>
                </a:gridCol>
                <a:gridCol w="450000">
                  <a:extLst>
                    <a:ext uri="{9D8B030D-6E8A-4147-A177-3AD203B41FA5}">
                      <a16:colId xmlns:a16="http://schemas.microsoft.com/office/drawing/2014/main" val="3225371508"/>
                    </a:ext>
                  </a:extLst>
                </a:gridCol>
                <a:gridCol w="450000">
                  <a:extLst>
                    <a:ext uri="{9D8B030D-6E8A-4147-A177-3AD203B41FA5}">
                      <a16:colId xmlns:a16="http://schemas.microsoft.com/office/drawing/2014/main" val="2880792747"/>
                    </a:ext>
                  </a:extLst>
                </a:gridCol>
              </a:tblGrid>
              <a:tr h="370840">
                <a:tc>
                  <a:txBody>
                    <a:bodyPr/>
                    <a:lstStyle/>
                    <a:p>
                      <a:pPr algn="ctr"/>
                      <a:r>
                        <a:rPr lang="en-US" altLang="zh-CN" dirty="0"/>
                        <a:t>7</a:t>
                      </a:r>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dirty="0"/>
                        <a:t>6</a:t>
                      </a:r>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dirty="0"/>
                        <a:t>5</a:t>
                      </a:r>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dirty="0"/>
                        <a:t>4</a:t>
                      </a:r>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dirty="0"/>
                        <a:t>3</a:t>
                      </a:r>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dirty="0"/>
                        <a:t>2</a:t>
                      </a:r>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dirty="0"/>
                        <a:t>1</a:t>
                      </a:r>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dirty="0"/>
                        <a:t>0</a:t>
                      </a:r>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98010631"/>
                  </a:ext>
                </a:extLst>
              </a:tr>
            </a:tbl>
          </a:graphicData>
        </a:graphic>
      </p:graphicFrame>
      <p:graphicFrame>
        <p:nvGraphicFramePr>
          <p:cNvPr id="5" name="表格 4">
            <a:extLst>
              <a:ext uri="{FF2B5EF4-FFF2-40B4-BE49-F238E27FC236}">
                <a16:creationId xmlns:a16="http://schemas.microsoft.com/office/drawing/2014/main" id="{A3D0CE07-9219-002E-DAC7-5FC596B7957C}"/>
              </a:ext>
            </a:extLst>
          </p:cNvPr>
          <p:cNvGraphicFramePr>
            <a:graphicFrameLocks noGrp="1"/>
          </p:cNvGraphicFramePr>
          <p:nvPr>
            <p:extLst>
              <p:ext uri="{D42A27DB-BD31-4B8C-83A1-F6EECF244321}">
                <p14:modId xmlns:p14="http://schemas.microsoft.com/office/powerpoint/2010/main" val="736986500"/>
              </p:ext>
            </p:extLst>
          </p:nvPr>
        </p:nvGraphicFramePr>
        <p:xfrm>
          <a:off x="4569757" y="2053084"/>
          <a:ext cx="3600000" cy="370840"/>
        </p:xfrm>
        <a:graphic>
          <a:graphicData uri="http://schemas.openxmlformats.org/drawingml/2006/table">
            <a:tbl>
              <a:tblPr firstRow="1" bandRow="1">
                <a:tableStyleId>{5940675A-B579-460E-94D1-54222C63F5DA}</a:tableStyleId>
              </a:tblPr>
              <a:tblGrid>
                <a:gridCol w="450000">
                  <a:extLst>
                    <a:ext uri="{9D8B030D-6E8A-4147-A177-3AD203B41FA5}">
                      <a16:colId xmlns:a16="http://schemas.microsoft.com/office/drawing/2014/main" val="623859294"/>
                    </a:ext>
                  </a:extLst>
                </a:gridCol>
                <a:gridCol w="450000">
                  <a:extLst>
                    <a:ext uri="{9D8B030D-6E8A-4147-A177-3AD203B41FA5}">
                      <a16:colId xmlns:a16="http://schemas.microsoft.com/office/drawing/2014/main" val="941450130"/>
                    </a:ext>
                  </a:extLst>
                </a:gridCol>
                <a:gridCol w="450000">
                  <a:extLst>
                    <a:ext uri="{9D8B030D-6E8A-4147-A177-3AD203B41FA5}">
                      <a16:colId xmlns:a16="http://schemas.microsoft.com/office/drawing/2014/main" val="1013650824"/>
                    </a:ext>
                  </a:extLst>
                </a:gridCol>
                <a:gridCol w="450000">
                  <a:extLst>
                    <a:ext uri="{9D8B030D-6E8A-4147-A177-3AD203B41FA5}">
                      <a16:colId xmlns:a16="http://schemas.microsoft.com/office/drawing/2014/main" val="822811044"/>
                    </a:ext>
                  </a:extLst>
                </a:gridCol>
                <a:gridCol w="450000">
                  <a:extLst>
                    <a:ext uri="{9D8B030D-6E8A-4147-A177-3AD203B41FA5}">
                      <a16:colId xmlns:a16="http://schemas.microsoft.com/office/drawing/2014/main" val="3477076590"/>
                    </a:ext>
                  </a:extLst>
                </a:gridCol>
                <a:gridCol w="450000">
                  <a:extLst>
                    <a:ext uri="{9D8B030D-6E8A-4147-A177-3AD203B41FA5}">
                      <a16:colId xmlns:a16="http://schemas.microsoft.com/office/drawing/2014/main" val="3121174681"/>
                    </a:ext>
                  </a:extLst>
                </a:gridCol>
                <a:gridCol w="450000">
                  <a:extLst>
                    <a:ext uri="{9D8B030D-6E8A-4147-A177-3AD203B41FA5}">
                      <a16:colId xmlns:a16="http://schemas.microsoft.com/office/drawing/2014/main" val="3225371508"/>
                    </a:ext>
                  </a:extLst>
                </a:gridCol>
                <a:gridCol w="450000">
                  <a:extLst>
                    <a:ext uri="{9D8B030D-6E8A-4147-A177-3AD203B41FA5}">
                      <a16:colId xmlns:a16="http://schemas.microsoft.com/office/drawing/2014/main" val="2880792747"/>
                    </a:ext>
                  </a:extLst>
                </a:gridCol>
              </a:tblGrid>
              <a:tr h="370840">
                <a:tc>
                  <a:txBody>
                    <a:bodyPr/>
                    <a:lstStyle/>
                    <a:p>
                      <a:pPr algn="ctr"/>
                      <a:r>
                        <a:rPr lang="en-US" altLang="zh-CN" dirty="0"/>
                        <a:t>3</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3</a:t>
                      </a:r>
                      <a:endParaRPr lang="zh-CN" altLang="en-US" dirty="0"/>
                    </a:p>
                  </a:txBody>
                  <a:tcPr/>
                </a:tc>
                <a:extLst>
                  <a:ext uri="{0D108BD9-81ED-4DB2-BD59-A6C34878D82A}">
                    <a16:rowId xmlns:a16="http://schemas.microsoft.com/office/drawing/2014/main" val="3598010631"/>
                  </a:ext>
                </a:extLst>
              </a:tr>
            </a:tbl>
          </a:graphicData>
        </a:graphic>
      </p:graphicFrame>
      <p:sp>
        <p:nvSpPr>
          <p:cNvPr id="6" name="文本框 5">
            <a:extLst>
              <a:ext uri="{FF2B5EF4-FFF2-40B4-BE49-F238E27FC236}">
                <a16:creationId xmlns:a16="http://schemas.microsoft.com/office/drawing/2014/main" id="{9F2D5A76-F238-7FF2-B3C6-BB0E8C91E961}"/>
              </a:ext>
            </a:extLst>
          </p:cNvPr>
          <p:cNvSpPr txBox="1"/>
          <p:nvPr/>
        </p:nvSpPr>
        <p:spPr>
          <a:xfrm>
            <a:off x="3423325" y="1505268"/>
            <a:ext cx="646331" cy="369332"/>
          </a:xfrm>
          <a:prstGeom prst="rect">
            <a:avLst/>
          </a:prstGeom>
          <a:noFill/>
        </p:spPr>
        <p:txBody>
          <a:bodyPr wrap="none" rtlCol="0">
            <a:spAutoFit/>
          </a:bodyPr>
          <a:lstStyle/>
          <a:p>
            <a:r>
              <a:rPr lang="zh-CN" altLang="en-US" dirty="0">
                <a:latin typeface="思源黑体 CN Normal" panose="020B0400000000000000" pitchFamily="34" charset="-122"/>
                <a:ea typeface="思源黑体 CN Normal" panose="020B0400000000000000" pitchFamily="34" charset="-122"/>
              </a:rPr>
              <a:t>编号</a:t>
            </a:r>
          </a:p>
        </p:txBody>
      </p:sp>
      <p:sp>
        <p:nvSpPr>
          <p:cNvPr id="7" name="文本框 6">
            <a:extLst>
              <a:ext uri="{FF2B5EF4-FFF2-40B4-BE49-F238E27FC236}">
                <a16:creationId xmlns:a16="http://schemas.microsoft.com/office/drawing/2014/main" id="{06FFF958-7F7C-612A-5127-DA54A5887936}"/>
              </a:ext>
            </a:extLst>
          </p:cNvPr>
          <p:cNvSpPr txBox="1"/>
          <p:nvPr/>
        </p:nvSpPr>
        <p:spPr>
          <a:xfrm>
            <a:off x="3423325" y="2053084"/>
            <a:ext cx="646331" cy="369332"/>
          </a:xfrm>
          <a:prstGeom prst="rect">
            <a:avLst/>
          </a:prstGeom>
          <a:noFill/>
        </p:spPr>
        <p:txBody>
          <a:bodyPr wrap="none" rtlCol="0">
            <a:spAutoFit/>
          </a:bodyPr>
          <a:lstStyle/>
          <a:p>
            <a:r>
              <a:rPr lang="zh-CN" altLang="en-US" dirty="0">
                <a:latin typeface="思源黑体 CN Normal" panose="020B0400000000000000" pitchFamily="34" charset="-122"/>
                <a:ea typeface="思源黑体 CN Normal" panose="020B0400000000000000" pitchFamily="34" charset="-122"/>
              </a:rPr>
              <a:t>数值</a:t>
            </a:r>
          </a:p>
        </p:txBody>
      </p:sp>
      <p:sp>
        <p:nvSpPr>
          <p:cNvPr id="8" name="文本框 7">
            <a:extLst>
              <a:ext uri="{FF2B5EF4-FFF2-40B4-BE49-F238E27FC236}">
                <a16:creationId xmlns:a16="http://schemas.microsoft.com/office/drawing/2014/main" id="{0042419C-E7D9-EA2B-D4A6-F9F539C1CFAE}"/>
              </a:ext>
            </a:extLst>
          </p:cNvPr>
          <p:cNvSpPr txBox="1"/>
          <p:nvPr/>
        </p:nvSpPr>
        <p:spPr>
          <a:xfrm>
            <a:off x="3423324" y="2600900"/>
            <a:ext cx="877163" cy="369332"/>
          </a:xfrm>
          <a:prstGeom prst="rect">
            <a:avLst/>
          </a:prstGeom>
          <a:noFill/>
        </p:spPr>
        <p:txBody>
          <a:bodyPr wrap="none" rtlCol="0">
            <a:spAutoFit/>
          </a:bodyPr>
          <a:lstStyle/>
          <a:p>
            <a:r>
              <a:rPr lang="zh-CN" altLang="en-US" dirty="0">
                <a:latin typeface="思源黑体 CN Normal" panose="020B0400000000000000" pitchFamily="34" charset="-122"/>
                <a:ea typeface="思源黑体 CN Normal" panose="020B0400000000000000" pitchFamily="34" charset="-122"/>
              </a:rPr>
              <a:t>八进制</a:t>
            </a:r>
          </a:p>
        </p:txBody>
      </p:sp>
      <p:sp>
        <p:nvSpPr>
          <p:cNvPr id="9" name="文本框 8">
            <a:extLst>
              <a:ext uri="{FF2B5EF4-FFF2-40B4-BE49-F238E27FC236}">
                <a16:creationId xmlns:a16="http://schemas.microsoft.com/office/drawing/2014/main" id="{7FEB4726-1C57-FB2C-CDC6-2B77276A3833}"/>
              </a:ext>
            </a:extLst>
          </p:cNvPr>
          <p:cNvSpPr txBox="1"/>
          <p:nvPr/>
        </p:nvSpPr>
        <p:spPr>
          <a:xfrm>
            <a:off x="3423324" y="3148716"/>
            <a:ext cx="877163" cy="369332"/>
          </a:xfrm>
          <a:prstGeom prst="rect">
            <a:avLst/>
          </a:prstGeom>
          <a:noFill/>
        </p:spPr>
        <p:txBody>
          <a:bodyPr wrap="none" rtlCol="0">
            <a:spAutoFit/>
          </a:bodyPr>
          <a:lstStyle/>
          <a:p>
            <a:r>
              <a:rPr lang="zh-CN" altLang="en-US" dirty="0">
                <a:latin typeface="思源黑体 CN Normal" panose="020B0400000000000000" pitchFamily="34" charset="-122"/>
                <a:ea typeface="思源黑体 CN Normal" panose="020B0400000000000000" pitchFamily="34" charset="-122"/>
              </a:rPr>
              <a:t>十进制</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475E47FC-4270-E04B-82F5-9678278B2BA1}"/>
                  </a:ext>
                </a:extLst>
              </p:cNvPr>
              <p:cNvSpPr txBox="1"/>
              <p:nvPr/>
            </p:nvSpPr>
            <p:spPr>
              <a:xfrm>
                <a:off x="7669930" y="2647066"/>
                <a:ext cx="6411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3∗</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8</m:t>
                          </m:r>
                        </m:e>
                        <m:sup>
                          <m:r>
                            <a:rPr lang="en-US" altLang="zh-CN" b="0" i="1" smtClean="0">
                              <a:latin typeface="Cambria Math" panose="02040503050406030204" pitchFamily="18" charset="0"/>
                            </a:rPr>
                            <m:t>0</m:t>
                          </m:r>
                        </m:sup>
                      </m:sSup>
                    </m:oMath>
                  </m:oMathPara>
                </a14:m>
                <a:endParaRPr lang="zh-CN" altLang="en-US" dirty="0">
                  <a:latin typeface="思源黑体 CN Normal" panose="020B0400000000000000" pitchFamily="34" charset="-122"/>
                  <a:ea typeface="思源黑体 CN Normal" panose="020B0400000000000000" pitchFamily="34" charset="-122"/>
                </a:endParaRPr>
              </a:p>
            </p:txBody>
          </p:sp>
        </mc:Choice>
        <mc:Fallback xmlns="">
          <p:sp>
            <p:nvSpPr>
              <p:cNvPr id="10" name="文本框 9">
                <a:extLst>
                  <a:ext uri="{FF2B5EF4-FFF2-40B4-BE49-F238E27FC236}">
                    <a16:creationId xmlns:a16="http://schemas.microsoft.com/office/drawing/2014/main" id="{475E47FC-4270-E04B-82F5-9678278B2BA1}"/>
                  </a:ext>
                </a:extLst>
              </p:cNvPr>
              <p:cNvSpPr txBox="1">
                <a:spLocks noRot="1" noChangeAspect="1" noMove="1" noResize="1" noEditPoints="1" noAdjustHandles="1" noChangeArrowheads="1" noChangeShapeType="1" noTextEdit="1"/>
              </p:cNvSpPr>
              <p:nvPr/>
            </p:nvSpPr>
            <p:spPr>
              <a:xfrm>
                <a:off x="7669930" y="2647066"/>
                <a:ext cx="641138" cy="276999"/>
              </a:xfrm>
              <a:prstGeom prst="rect">
                <a:avLst/>
              </a:prstGeom>
              <a:blipFill>
                <a:blip r:embed="rId2"/>
                <a:stretch>
                  <a:fillRect l="-7619" t="-2174" r="-2857" b="-86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B8E3B4ED-2196-9473-85F2-216DE5D9D5E9}"/>
                  </a:ext>
                </a:extLst>
              </p:cNvPr>
              <p:cNvSpPr txBox="1"/>
              <p:nvPr/>
            </p:nvSpPr>
            <p:spPr>
              <a:xfrm>
                <a:off x="6369757" y="2647065"/>
                <a:ext cx="6411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3∗</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8</m:t>
                          </m:r>
                        </m:e>
                        <m:sup>
                          <m:r>
                            <a:rPr lang="en-US" altLang="zh-CN" b="0" i="1" smtClean="0">
                              <a:latin typeface="Cambria Math" panose="02040503050406030204" pitchFamily="18" charset="0"/>
                            </a:rPr>
                            <m:t>3</m:t>
                          </m:r>
                        </m:sup>
                      </m:sSup>
                    </m:oMath>
                  </m:oMathPara>
                </a14:m>
                <a:endParaRPr lang="zh-CN" altLang="en-US" dirty="0">
                  <a:latin typeface="思源黑体 CN Normal" panose="020B0400000000000000" pitchFamily="34" charset="-122"/>
                  <a:ea typeface="思源黑体 CN Normal" panose="020B0400000000000000" pitchFamily="34" charset="-122"/>
                </a:endParaRPr>
              </a:p>
            </p:txBody>
          </p:sp>
        </mc:Choice>
        <mc:Fallback xmlns="">
          <p:sp>
            <p:nvSpPr>
              <p:cNvPr id="11" name="文本框 10">
                <a:extLst>
                  <a:ext uri="{FF2B5EF4-FFF2-40B4-BE49-F238E27FC236}">
                    <a16:creationId xmlns:a16="http://schemas.microsoft.com/office/drawing/2014/main" id="{B8E3B4ED-2196-9473-85F2-216DE5D9D5E9}"/>
                  </a:ext>
                </a:extLst>
              </p:cNvPr>
              <p:cNvSpPr txBox="1">
                <a:spLocks noRot="1" noChangeAspect="1" noMove="1" noResize="1" noEditPoints="1" noAdjustHandles="1" noChangeArrowheads="1" noChangeShapeType="1" noTextEdit="1"/>
              </p:cNvSpPr>
              <p:nvPr/>
            </p:nvSpPr>
            <p:spPr>
              <a:xfrm>
                <a:off x="6369757" y="2647065"/>
                <a:ext cx="641138" cy="276999"/>
              </a:xfrm>
              <a:prstGeom prst="rect">
                <a:avLst/>
              </a:prstGeom>
              <a:blipFill>
                <a:blip r:embed="rId3"/>
                <a:stretch>
                  <a:fillRect l="-8571" t="-2174" r="-1905" b="-86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273ADE83-1799-716C-B8E3-1139E95C79FB}"/>
                  </a:ext>
                </a:extLst>
              </p:cNvPr>
              <p:cNvSpPr txBox="1"/>
              <p:nvPr/>
            </p:nvSpPr>
            <p:spPr>
              <a:xfrm>
                <a:off x="4495649" y="2647064"/>
                <a:ext cx="6411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3∗</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8</m:t>
                          </m:r>
                        </m:e>
                        <m:sup>
                          <m:r>
                            <a:rPr lang="en-US" altLang="zh-CN" b="0" i="1" smtClean="0">
                              <a:latin typeface="Cambria Math" panose="02040503050406030204" pitchFamily="18" charset="0"/>
                            </a:rPr>
                            <m:t>7</m:t>
                          </m:r>
                        </m:sup>
                      </m:sSup>
                    </m:oMath>
                  </m:oMathPara>
                </a14:m>
                <a:endParaRPr lang="zh-CN" altLang="en-US" dirty="0">
                  <a:latin typeface="思源黑体 CN Normal" panose="020B0400000000000000" pitchFamily="34" charset="-122"/>
                  <a:ea typeface="思源黑体 CN Normal" panose="020B0400000000000000" pitchFamily="34" charset="-122"/>
                </a:endParaRPr>
              </a:p>
            </p:txBody>
          </p:sp>
        </mc:Choice>
        <mc:Fallback xmlns="">
          <p:sp>
            <p:nvSpPr>
              <p:cNvPr id="12" name="文本框 11">
                <a:extLst>
                  <a:ext uri="{FF2B5EF4-FFF2-40B4-BE49-F238E27FC236}">
                    <a16:creationId xmlns:a16="http://schemas.microsoft.com/office/drawing/2014/main" id="{273ADE83-1799-716C-B8E3-1139E95C79FB}"/>
                  </a:ext>
                </a:extLst>
              </p:cNvPr>
              <p:cNvSpPr txBox="1">
                <a:spLocks noRot="1" noChangeAspect="1" noMove="1" noResize="1" noEditPoints="1" noAdjustHandles="1" noChangeArrowheads="1" noChangeShapeType="1" noTextEdit="1"/>
              </p:cNvSpPr>
              <p:nvPr/>
            </p:nvSpPr>
            <p:spPr>
              <a:xfrm>
                <a:off x="4495649" y="2647064"/>
                <a:ext cx="641138" cy="276999"/>
              </a:xfrm>
              <a:prstGeom prst="rect">
                <a:avLst/>
              </a:prstGeom>
              <a:blipFill>
                <a:blip r:embed="rId4"/>
                <a:stretch>
                  <a:fillRect l="-7547" t="-2174" r="-1887" b="-86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E14D489F-9839-C3F2-0B63-BB74278D7AC5}"/>
                  </a:ext>
                </a:extLst>
              </p:cNvPr>
              <p:cNvSpPr txBox="1"/>
              <p:nvPr/>
            </p:nvSpPr>
            <p:spPr>
              <a:xfrm>
                <a:off x="7669930" y="3194882"/>
                <a:ext cx="7693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3∗</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0</m:t>
                          </m:r>
                        </m:sup>
                      </m:sSup>
                    </m:oMath>
                  </m:oMathPara>
                </a14:m>
                <a:endParaRPr lang="zh-CN" altLang="en-US" dirty="0">
                  <a:latin typeface="思源黑体 CN Normal" panose="020B0400000000000000" pitchFamily="34" charset="-122"/>
                  <a:ea typeface="思源黑体 CN Normal" panose="020B0400000000000000" pitchFamily="34" charset="-122"/>
                </a:endParaRPr>
              </a:p>
            </p:txBody>
          </p:sp>
        </mc:Choice>
        <mc:Fallback xmlns="">
          <p:sp>
            <p:nvSpPr>
              <p:cNvPr id="13" name="文本框 12">
                <a:extLst>
                  <a:ext uri="{FF2B5EF4-FFF2-40B4-BE49-F238E27FC236}">
                    <a16:creationId xmlns:a16="http://schemas.microsoft.com/office/drawing/2014/main" id="{E14D489F-9839-C3F2-0B63-BB74278D7AC5}"/>
                  </a:ext>
                </a:extLst>
              </p:cNvPr>
              <p:cNvSpPr txBox="1">
                <a:spLocks noRot="1" noChangeAspect="1" noMove="1" noResize="1" noEditPoints="1" noAdjustHandles="1" noChangeArrowheads="1" noChangeShapeType="1" noTextEdit="1"/>
              </p:cNvSpPr>
              <p:nvPr/>
            </p:nvSpPr>
            <p:spPr>
              <a:xfrm>
                <a:off x="7669930" y="3194882"/>
                <a:ext cx="769377" cy="276999"/>
              </a:xfrm>
              <a:prstGeom prst="rect">
                <a:avLst/>
              </a:prstGeom>
              <a:blipFill>
                <a:blip r:embed="rId5"/>
                <a:stretch>
                  <a:fillRect l="-5556" t="-2174" r="-2381" b="-86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F7BFDF7A-2B42-3D6E-DA18-9F238EA13994}"/>
                  </a:ext>
                </a:extLst>
              </p:cNvPr>
              <p:cNvSpPr txBox="1"/>
              <p:nvPr/>
            </p:nvSpPr>
            <p:spPr>
              <a:xfrm>
                <a:off x="6369757" y="3194881"/>
                <a:ext cx="76937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3∗</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3</m:t>
                          </m:r>
                        </m:sup>
                      </m:sSup>
                    </m:oMath>
                  </m:oMathPara>
                </a14:m>
                <a:endParaRPr lang="zh-CN" altLang="en-US" dirty="0">
                  <a:latin typeface="思源黑体 CN Normal" panose="020B0400000000000000" pitchFamily="34" charset="-122"/>
                  <a:ea typeface="思源黑体 CN Normal" panose="020B0400000000000000" pitchFamily="34" charset="-122"/>
                </a:endParaRPr>
              </a:p>
            </p:txBody>
          </p:sp>
        </mc:Choice>
        <mc:Fallback xmlns="">
          <p:sp>
            <p:nvSpPr>
              <p:cNvPr id="14" name="文本框 13">
                <a:extLst>
                  <a:ext uri="{FF2B5EF4-FFF2-40B4-BE49-F238E27FC236}">
                    <a16:creationId xmlns:a16="http://schemas.microsoft.com/office/drawing/2014/main" id="{F7BFDF7A-2B42-3D6E-DA18-9F238EA13994}"/>
                  </a:ext>
                </a:extLst>
              </p:cNvPr>
              <p:cNvSpPr txBox="1">
                <a:spLocks noRot="1" noChangeAspect="1" noMove="1" noResize="1" noEditPoints="1" noAdjustHandles="1" noChangeArrowheads="1" noChangeShapeType="1" noTextEdit="1"/>
              </p:cNvSpPr>
              <p:nvPr/>
            </p:nvSpPr>
            <p:spPr>
              <a:xfrm>
                <a:off x="6369757" y="3194881"/>
                <a:ext cx="769378" cy="276999"/>
              </a:xfrm>
              <a:prstGeom prst="rect">
                <a:avLst/>
              </a:prstGeom>
              <a:blipFill>
                <a:blip r:embed="rId6"/>
                <a:stretch>
                  <a:fillRect l="-6349" t="-2174" r="-1587" b="-86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BD040140-3F13-D160-DFEA-2338E569F190}"/>
                  </a:ext>
                </a:extLst>
              </p:cNvPr>
              <p:cNvSpPr txBox="1"/>
              <p:nvPr/>
            </p:nvSpPr>
            <p:spPr>
              <a:xfrm>
                <a:off x="4495649" y="3194880"/>
                <a:ext cx="76937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3∗</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7</m:t>
                          </m:r>
                        </m:sup>
                      </m:sSup>
                    </m:oMath>
                  </m:oMathPara>
                </a14:m>
                <a:endParaRPr lang="zh-CN" altLang="en-US" dirty="0">
                  <a:latin typeface="思源黑体 CN Normal" panose="020B0400000000000000" pitchFamily="34" charset="-122"/>
                  <a:ea typeface="思源黑体 CN Normal" panose="020B0400000000000000" pitchFamily="34" charset="-122"/>
                </a:endParaRPr>
              </a:p>
            </p:txBody>
          </p:sp>
        </mc:Choice>
        <mc:Fallback xmlns="">
          <p:sp>
            <p:nvSpPr>
              <p:cNvPr id="15" name="文本框 14">
                <a:extLst>
                  <a:ext uri="{FF2B5EF4-FFF2-40B4-BE49-F238E27FC236}">
                    <a16:creationId xmlns:a16="http://schemas.microsoft.com/office/drawing/2014/main" id="{BD040140-3F13-D160-DFEA-2338E569F190}"/>
                  </a:ext>
                </a:extLst>
              </p:cNvPr>
              <p:cNvSpPr txBox="1">
                <a:spLocks noRot="1" noChangeAspect="1" noMove="1" noResize="1" noEditPoints="1" noAdjustHandles="1" noChangeArrowheads="1" noChangeShapeType="1" noTextEdit="1"/>
              </p:cNvSpPr>
              <p:nvPr/>
            </p:nvSpPr>
            <p:spPr>
              <a:xfrm>
                <a:off x="4495649" y="3194880"/>
                <a:ext cx="769378" cy="276999"/>
              </a:xfrm>
              <a:prstGeom prst="rect">
                <a:avLst/>
              </a:prstGeom>
              <a:blipFill>
                <a:blip r:embed="rId7"/>
                <a:stretch>
                  <a:fillRect l="-5512" t="-2174" r="-1575" b="-8696"/>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9319286D-4648-97AB-1042-608910563FC8}"/>
              </a:ext>
            </a:extLst>
          </p:cNvPr>
          <p:cNvSpPr txBox="1"/>
          <p:nvPr/>
        </p:nvSpPr>
        <p:spPr>
          <a:xfrm>
            <a:off x="4214157" y="3774377"/>
            <a:ext cx="4416594" cy="369332"/>
          </a:xfrm>
          <a:prstGeom prst="rect">
            <a:avLst/>
          </a:prstGeom>
          <a:noFill/>
        </p:spPr>
        <p:txBody>
          <a:bodyPr wrap="none" rtlCol="0">
            <a:spAutoFit/>
          </a:bodyPr>
          <a:lstStyle/>
          <a:p>
            <a:r>
              <a:rPr lang="en-US" altLang="zh-CN" dirty="0">
                <a:latin typeface="思源黑体 CN Normal" panose="020B0400000000000000" pitchFamily="34" charset="-122"/>
                <a:ea typeface="思源黑体 CN Normal" panose="020B0400000000000000" pitchFamily="34" charset="-122"/>
              </a:rPr>
              <a:t>26</a:t>
            </a:r>
            <a:r>
              <a:rPr lang="zh-CN" altLang="en-US" dirty="0">
                <a:latin typeface="思源黑体 CN Normal" panose="020B0400000000000000" pitchFamily="34" charset="-122"/>
                <a:ea typeface="思源黑体 CN Normal" panose="020B0400000000000000" pitchFamily="34" charset="-122"/>
              </a:rPr>
              <a:t>个英文字母，</a:t>
            </a:r>
            <a:r>
              <a:rPr lang="en-US" altLang="zh-CN" dirty="0">
                <a:latin typeface="思源黑体 CN Normal" panose="020B0400000000000000" pitchFamily="34" charset="-122"/>
                <a:ea typeface="思源黑体 CN Normal" panose="020B0400000000000000" pitchFamily="34" charset="-122"/>
              </a:rPr>
              <a:t>A=1</a:t>
            </a:r>
            <a:r>
              <a:rPr lang="zh-CN" altLang="en-US" dirty="0">
                <a:latin typeface="思源黑体 CN Normal" panose="020B0400000000000000" pitchFamily="34" charset="-122"/>
                <a:ea typeface="思源黑体 CN Normal" panose="020B0400000000000000" pitchFamily="34" charset="-122"/>
              </a:rPr>
              <a:t>，</a:t>
            </a:r>
            <a:r>
              <a:rPr lang="en-US" altLang="zh-CN" dirty="0">
                <a:latin typeface="思源黑体 CN Normal" panose="020B0400000000000000" pitchFamily="34" charset="-122"/>
                <a:ea typeface="思源黑体 CN Normal" panose="020B0400000000000000" pitchFamily="34" charset="-122"/>
              </a:rPr>
              <a:t>Z=26</a:t>
            </a:r>
            <a:r>
              <a:rPr lang="zh-CN" altLang="en-US" dirty="0">
                <a:latin typeface="思源黑体 CN Normal" panose="020B0400000000000000" pitchFamily="34" charset="-122"/>
                <a:ea typeface="思源黑体 CN Normal" panose="020B0400000000000000" pitchFamily="34" charset="-122"/>
              </a:rPr>
              <a:t>，</a:t>
            </a:r>
            <a:r>
              <a:rPr lang="en-US" altLang="zh-CN" dirty="0">
                <a:latin typeface="思源黑体 CN Normal" panose="020B0400000000000000" pitchFamily="34" charset="-122"/>
                <a:ea typeface="思源黑体 CN Normal" panose="020B0400000000000000" pitchFamily="34" charset="-122"/>
              </a:rPr>
              <a:t>F=F-A+1=6</a:t>
            </a:r>
            <a:endParaRPr lang="zh-CN" altLang="en-US" dirty="0">
              <a:latin typeface="思源黑体 CN Normal" panose="020B0400000000000000" pitchFamily="34" charset="-122"/>
              <a:ea typeface="思源黑体 CN Normal" panose="020B0400000000000000" pitchFamily="34" charset="-122"/>
            </a:endParaRPr>
          </a:p>
        </p:txBody>
      </p:sp>
      <p:graphicFrame>
        <p:nvGraphicFramePr>
          <p:cNvPr id="17" name="表格 16">
            <a:extLst>
              <a:ext uri="{FF2B5EF4-FFF2-40B4-BE49-F238E27FC236}">
                <a16:creationId xmlns:a16="http://schemas.microsoft.com/office/drawing/2014/main" id="{368F6B35-D26E-4AAE-BDDE-5495F0BD65FC}"/>
              </a:ext>
            </a:extLst>
          </p:cNvPr>
          <p:cNvGraphicFramePr>
            <a:graphicFrameLocks noGrp="1"/>
          </p:cNvGraphicFramePr>
          <p:nvPr>
            <p:extLst>
              <p:ext uri="{D42A27DB-BD31-4B8C-83A1-F6EECF244321}">
                <p14:modId xmlns:p14="http://schemas.microsoft.com/office/powerpoint/2010/main" val="779538104"/>
              </p:ext>
            </p:extLst>
          </p:nvPr>
        </p:nvGraphicFramePr>
        <p:xfrm>
          <a:off x="5945475" y="4367606"/>
          <a:ext cx="1350000" cy="370840"/>
        </p:xfrm>
        <a:graphic>
          <a:graphicData uri="http://schemas.openxmlformats.org/drawingml/2006/table">
            <a:tbl>
              <a:tblPr firstRow="1" bandRow="1">
                <a:tableStyleId>{5940675A-B579-460E-94D1-54222C63F5DA}</a:tableStyleId>
              </a:tblPr>
              <a:tblGrid>
                <a:gridCol w="450000">
                  <a:extLst>
                    <a:ext uri="{9D8B030D-6E8A-4147-A177-3AD203B41FA5}">
                      <a16:colId xmlns:a16="http://schemas.microsoft.com/office/drawing/2014/main" val="3121174681"/>
                    </a:ext>
                  </a:extLst>
                </a:gridCol>
                <a:gridCol w="450000">
                  <a:extLst>
                    <a:ext uri="{9D8B030D-6E8A-4147-A177-3AD203B41FA5}">
                      <a16:colId xmlns:a16="http://schemas.microsoft.com/office/drawing/2014/main" val="3225371508"/>
                    </a:ext>
                  </a:extLst>
                </a:gridCol>
                <a:gridCol w="450000">
                  <a:extLst>
                    <a:ext uri="{9D8B030D-6E8A-4147-A177-3AD203B41FA5}">
                      <a16:colId xmlns:a16="http://schemas.microsoft.com/office/drawing/2014/main" val="2880792747"/>
                    </a:ext>
                  </a:extLst>
                </a:gridCol>
              </a:tblGrid>
              <a:tr h="370840">
                <a:tc>
                  <a:txBody>
                    <a:bodyPr/>
                    <a:lstStyle/>
                    <a:p>
                      <a:pPr algn="ctr"/>
                      <a:r>
                        <a:rPr lang="en-US" altLang="zh-CN" dirty="0"/>
                        <a:t>2</a:t>
                      </a:r>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dirty="0"/>
                        <a:t>1</a:t>
                      </a:r>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dirty="0"/>
                        <a:t>0</a:t>
                      </a:r>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98010631"/>
                  </a:ext>
                </a:extLst>
              </a:tr>
            </a:tbl>
          </a:graphicData>
        </a:graphic>
      </p:graphicFrame>
      <p:graphicFrame>
        <p:nvGraphicFramePr>
          <p:cNvPr id="18" name="表格 17">
            <a:extLst>
              <a:ext uri="{FF2B5EF4-FFF2-40B4-BE49-F238E27FC236}">
                <a16:creationId xmlns:a16="http://schemas.microsoft.com/office/drawing/2014/main" id="{B1936952-6C90-5D44-1C4A-5EF3B88E6573}"/>
              </a:ext>
            </a:extLst>
          </p:cNvPr>
          <p:cNvGraphicFramePr>
            <a:graphicFrameLocks noGrp="1"/>
          </p:cNvGraphicFramePr>
          <p:nvPr>
            <p:extLst>
              <p:ext uri="{D42A27DB-BD31-4B8C-83A1-F6EECF244321}">
                <p14:modId xmlns:p14="http://schemas.microsoft.com/office/powerpoint/2010/main" val="1377985237"/>
              </p:ext>
            </p:extLst>
          </p:nvPr>
        </p:nvGraphicFramePr>
        <p:xfrm>
          <a:off x="5945475" y="4920693"/>
          <a:ext cx="1350000" cy="370840"/>
        </p:xfrm>
        <a:graphic>
          <a:graphicData uri="http://schemas.openxmlformats.org/drawingml/2006/table">
            <a:tbl>
              <a:tblPr firstRow="1" bandRow="1">
                <a:tableStyleId>{5940675A-B579-460E-94D1-54222C63F5DA}</a:tableStyleId>
              </a:tblPr>
              <a:tblGrid>
                <a:gridCol w="450000">
                  <a:extLst>
                    <a:ext uri="{9D8B030D-6E8A-4147-A177-3AD203B41FA5}">
                      <a16:colId xmlns:a16="http://schemas.microsoft.com/office/drawing/2014/main" val="3121174681"/>
                    </a:ext>
                  </a:extLst>
                </a:gridCol>
                <a:gridCol w="450000">
                  <a:extLst>
                    <a:ext uri="{9D8B030D-6E8A-4147-A177-3AD203B41FA5}">
                      <a16:colId xmlns:a16="http://schemas.microsoft.com/office/drawing/2014/main" val="3225371508"/>
                    </a:ext>
                  </a:extLst>
                </a:gridCol>
                <a:gridCol w="450000">
                  <a:extLst>
                    <a:ext uri="{9D8B030D-6E8A-4147-A177-3AD203B41FA5}">
                      <a16:colId xmlns:a16="http://schemas.microsoft.com/office/drawing/2014/main" val="2880792747"/>
                    </a:ext>
                  </a:extLst>
                </a:gridCol>
              </a:tblGrid>
              <a:tr h="370840">
                <a:tc>
                  <a:txBody>
                    <a:bodyPr/>
                    <a:lstStyle/>
                    <a:p>
                      <a:pPr algn="ctr"/>
                      <a:r>
                        <a:rPr lang="en-US" altLang="zh-CN" dirty="0"/>
                        <a:t>A</a:t>
                      </a:r>
                      <a:endParaRPr lang="zh-CN" altLang="en-US" dirty="0"/>
                    </a:p>
                  </a:txBody>
                  <a:tcPr/>
                </a:tc>
                <a:tc>
                  <a:txBody>
                    <a:bodyPr/>
                    <a:lstStyle/>
                    <a:p>
                      <a:pPr algn="ctr"/>
                      <a:r>
                        <a:rPr lang="en-US" altLang="zh-CN" dirty="0"/>
                        <a:t>F</a:t>
                      </a:r>
                      <a:endParaRPr lang="zh-CN" altLang="en-US" dirty="0"/>
                    </a:p>
                  </a:txBody>
                  <a:tcPr/>
                </a:tc>
                <a:tc>
                  <a:txBody>
                    <a:bodyPr/>
                    <a:lstStyle/>
                    <a:p>
                      <a:pPr algn="ctr"/>
                      <a:r>
                        <a:rPr lang="en-US" altLang="zh-CN" dirty="0"/>
                        <a:t>Z</a:t>
                      </a:r>
                      <a:endParaRPr lang="zh-CN" altLang="en-US" dirty="0"/>
                    </a:p>
                  </a:txBody>
                  <a:tcPr/>
                </a:tc>
                <a:extLst>
                  <a:ext uri="{0D108BD9-81ED-4DB2-BD59-A6C34878D82A}">
                    <a16:rowId xmlns:a16="http://schemas.microsoft.com/office/drawing/2014/main" val="3598010631"/>
                  </a:ext>
                </a:extLst>
              </a:tr>
            </a:tbl>
          </a:graphicData>
        </a:graphic>
      </p:graphicFrame>
      <p:sp>
        <p:nvSpPr>
          <p:cNvPr id="19" name="文本框 18">
            <a:extLst>
              <a:ext uri="{FF2B5EF4-FFF2-40B4-BE49-F238E27FC236}">
                <a16:creationId xmlns:a16="http://schemas.microsoft.com/office/drawing/2014/main" id="{3B21B17A-183E-4691-C202-93043CF02B05}"/>
              </a:ext>
            </a:extLst>
          </p:cNvPr>
          <p:cNvSpPr txBox="1"/>
          <p:nvPr/>
        </p:nvSpPr>
        <p:spPr>
          <a:xfrm>
            <a:off x="3423324" y="4368360"/>
            <a:ext cx="646331" cy="369332"/>
          </a:xfrm>
          <a:prstGeom prst="rect">
            <a:avLst/>
          </a:prstGeom>
          <a:noFill/>
        </p:spPr>
        <p:txBody>
          <a:bodyPr wrap="none" rtlCol="0">
            <a:spAutoFit/>
          </a:bodyPr>
          <a:lstStyle/>
          <a:p>
            <a:r>
              <a:rPr lang="zh-CN" altLang="en-US" dirty="0">
                <a:latin typeface="思源黑体 CN Normal" panose="020B0400000000000000" pitchFamily="34" charset="-122"/>
                <a:ea typeface="思源黑体 CN Normal" panose="020B0400000000000000" pitchFamily="34" charset="-122"/>
              </a:rPr>
              <a:t>编号</a:t>
            </a:r>
          </a:p>
        </p:txBody>
      </p:sp>
      <p:sp>
        <p:nvSpPr>
          <p:cNvPr id="20" name="文本框 19">
            <a:extLst>
              <a:ext uri="{FF2B5EF4-FFF2-40B4-BE49-F238E27FC236}">
                <a16:creationId xmlns:a16="http://schemas.microsoft.com/office/drawing/2014/main" id="{F9A781D8-2912-92FE-FC10-F46E7198658F}"/>
              </a:ext>
            </a:extLst>
          </p:cNvPr>
          <p:cNvSpPr txBox="1"/>
          <p:nvPr/>
        </p:nvSpPr>
        <p:spPr>
          <a:xfrm>
            <a:off x="3423324" y="4916176"/>
            <a:ext cx="646331" cy="369332"/>
          </a:xfrm>
          <a:prstGeom prst="rect">
            <a:avLst/>
          </a:prstGeom>
          <a:noFill/>
        </p:spPr>
        <p:txBody>
          <a:bodyPr wrap="none" rtlCol="0">
            <a:spAutoFit/>
          </a:bodyPr>
          <a:lstStyle/>
          <a:p>
            <a:r>
              <a:rPr lang="zh-CN" altLang="en-US" dirty="0">
                <a:latin typeface="思源黑体 CN Normal" panose="020B0400000000000000" pitchFamily="34" charset="-122"/>
                <a:ea typeface="思源黑体 CN Normal" panose="020B0400000000000000" pitchFamily="34" charset="-122"/>
              </a:rPr>
              <a:t>数值</a:t>
            </a:r>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C0572452-8D28-9131-561A-BDDC09B5EADD}"/>
                  </a:ext>
                </a:extLst>
              </p:cNvPr>
              <p:cNvSpPr txBox="1"/>
              <p:nvPr/>
            </p:nvSpPr>
            <p:spPr>
              <a:xfrm>
                <a:off x="7413451" y="5530190"/>
                <a:ext cx="89761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2</m:t>
                      </m:r>
                      <m:r>
                        <a:rPr lang="en-US" altLang="zh-CN" b="0" i="1" smtClean="0">
                          <a:latin typeface="Cambria Math" panose="02040503050406030204" pitchFamily="18" charset="0"/>
                        </a:rPr>
                        <m:t>6∗</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26</m:t>
                          </m:r>
                        </m:e>
                        <m:sup>
                          <m:r>
                            <a:rPr lang="en-US" altLang="zh-CN" b="0" i="1" smtClean="0">
                              <a:latin typeface="Cambria Math" panose="02040503050406030204" pitchFamily="18" charset="0"/>
                            </a:rPr>
                            <m:t>0</m:t>
                          </m:r>
                        </m:sup>
                      </m:sSup>
                    </m:oMath>
                  </m:oMathPara>
                </a14:m>
                <a:endParaRPr lang="zh-CN" altLang="en-US" dirty="0">
                  <a:latin typeface="思源黑体 CN Normal" panose="020B0400000000000000" pitchFamily="34" charset="-122"/>
                  <a:ea typeface="思源黑体 CN Normal" panose="020B0400000000000000" pitchFamily="34" charset="-122"/>
                </a:endParaRPr>
              </a:p>
            </p:txBody>
          </p:sp>
        </mc:Choice>
        <mc:Fallback xmlns="">
          <p:sp>
            <p:nvSpPr>
              <p:cNvPr id="21" name="文本框 20">
                <a:extLst>
                  <a:ext uri="{FF2B5EF4-FFF2-40B4-BE49-F238E27FC236}">
                    <a16:creationId xmlns:a16="http://schemas.microsoft.com/office/drawing/2014/main" id="{C0572452-8D28-9131-561A-BDDC09B5EADD}"/>
                  </a:ext>
                </a:extLst>
              </p:cNvPr>
              <p:cNvSpPr txBox="1">
                <a:spLocks noRot="1" noChangeAspect="1" noMove="1" noResize="1" noEditPoints="1" noAdjustHandles="1" noChangeArrowheads="1" noChangeShapeType="1" noTextEdit="1"/>
              </p:cNvSpPr>
              <p:nvPr/>
            </p:nvSpPr>
            <p:spPr>
              <a:xfrm>
                <a:off x="7413451" y="5530190"/>
                <a:ext cx="897617" cy="276999"/>
              </a:xfrm>
              <a:prstGeom prst="rect">
                <a:avLst/>
              </a:prstGeom>
              <a:blipFill>
                <a:blip r:embed="rId8"/>
                <a:stretch>
                  <a:fillRect l="-4762" t="-2174" r="-2041" b="-86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047EE424-715E-A78A-B799-BA11844A5CFE}"/>
                  </a:ext>
                </a:extLst>
              </p:cNvPr>
              <p:cNvSpPr txBox="1"/>
              <p:nvPr/>
            </p:nvSpPr>
            <p:spPr>
              <a:xfrm>
                <a:off x="6235256" y="5536056"/>
                <a:ext cx="7644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6∗</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26</m:t>
                          </m:r>
                        </m:e>
                        <m:sup>
                          <m:r>
                            <a:rPr lang="en-US" altLang="zh-CN" b="0" i="1" smtClean="0">
                              <a:latin typeface="Cambria Math" panose="02040503050406030204" pitchFamily="18" charset="0"/>
                            </a:rPr>
                            <m:t>1</m:t>
                          </m:r>
                        </m:sup>
                      </m:sSup>
                    </m:oMath>
                  </m:oMathPara>
                </a14:m>
                <a:endParaRPr lang="zh-CN" altLang="en-US" dirty="0">
                  <a:latin typeface="思源黑体 CN Normal" panose="020B0400000000000000" pitchFamily="34" charset="-122"/>
                  <a:ea typeface="思源黑体 CN Normal" panose="020B0400000000000000" pitchFamily="34" charset="-122"/>
                </a:endParaRPr>
              </a:p>
            </p:txBody>
          </p:sp>
        </mc:Choice>
        <mc:Fallback xmlns="">
          <p:sp>
            <p:nvSpPr>
              <p:cNvPr id="22" name="文本框 21">
                <a:extLst>
                  <a:ext uri="{FF2B5EF4-FFF2-40B4-BE49-F238E27FC236}">
                    <a16:creationId xmlns:a16="http://schemas.microsoft.com/office/drawing/2014/main" id="{047EE424-715E-A78A-B799-BA11844A5CFE}"/>
                  </a:ext>
                </a:extLst>
              </p:cNvPr>
              <p:cNvSpPr txBox="1">
                <a:spLocks noRot="1" noChangeAspect="1" noMove="1" noResize="1" noEditPoints="1" noAdjustHandles="1" noChangeArrowheads="1" noChangeShapeType="1" noTextEdit="1"/>
              </p:cNvSpPr>
              <p:nvPr/>
            </p:nvSpPr>
            <p:spPr>
              <a:xfrm>
                <a:off x="6235256" y="5536056"/>
                <a:ext cx="764440" cy="276999"/>
              </a:xfrm>
              <a:prstGeom prst="rect">
                <a:avLst/>
              </a:prstGeom>
              <a:blipFill>
                <a:blip r:embed="rId9"/>
                <a:stretch>
                  <a:fillRect l="-6400" t="-2174" r="-1600" b="-86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61057404-4959-A3CE-BA35-2C9F18F6FDFC}"/>
                  </a:ext>
                </a:extLst>
              </p:cNvPr>
              <p:cNvSpPr txBox="1"/>
              <p:nvPr/>
            </p:nvSpPr>
            <p:spPr>
              <a:xfrm>
                <a:off x="5085232" y="5538989"/>
                <a:ext cx="76937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26</m:t>
                          </m:r>
                        </m:e>
                        <m:sup>
                          <m:r>
                            <a:rPr lang="en-US" altLang="zh-CN" b="0" i="1" smtClean="0">
                              <a:latin typeface="Cambria Math" panose="02040503050406030204" pitchFamily="18" charset="0"/>
                            </a:rPr>
                            <m:t>2</m:t>
                          </m:r>
                        </m:sup>
                      </m:sSup>
                    </m:oMath>
                  </m:oMathPara>
                </a14:m>
                <a:endParaRPr lang="zh-CN" altLang="en-US" dirty="0">
                  <a:latin typeface="思源黑体 CN Normal" panose="020B0400000000000000" pitchFamily="34" charset="-122"/>
                  <a:ea typeface="思源黑体 CN Normal" panose="020B0400000000000000" pitchFamily="34" charset="-122"/>
                </a:endParaRPr>
              </a:p>
            </p:txBody>
          </p:sp>
        </mc:Choice>
        <mc:Fallback xmlns="">
          <p:sp>
            <p:nvSpPr>
              <p:cNvPr id="23" name="文本框 22">
                <a:extLst>
                  <a:ext uri="{FF2B5EF4-FFF2-40B4-BE49-F238E27FC236}">
                    <a16:creationId xmlns:a16="http://schemas.microsoft.com/office/drawing/2014/main" id="{61057404-4959-A3CE-BA35-2C9F18F6FDFC}"/>
                  </a:ext>
                </a:extLst>
              </p:cNvPr>
              <p:cNvSpPr txBox="1">
                <a:spLocks noRot="1" noChangeAspect="1" noMove="1" noResize="1" noEditPoints="1" noAdjustHandles="1" noChangeArrowheads="1" noChangeShapeType="1" noTextEdit="1"/>
              </p:cNvSpPr>
              <p:nvPr/>
            </p:nvSpPr>
            <p:spPr>
              <a:xfrm>
                <a:off x="5085232" y="5538989"/>
                <a:ext cx="769378" cy="276999"/>
              </a:xfrm>
              <a:prstGeom prst="rect">
                <a:avLst/>
              </a:prstGeom>
              <a:blipFill>
                <a:blip r:embed="rId10"/>
                <a:stretch>
                  <a:fillRect l="-5556" t="-2222" r="-2381" b="-8889"/>
                </a:stretch>
              </a:blipFill>
            </p:spPr>
            <p:txBody>
              <a:bodyPr/>
              <a:lstStyle/>
              <a:p>
                <a:r>
                  <a:rPr lang="zh-CN" altLang="en-US">
                    <a:noFill/>
                  </a:rPr>
                  <a:t> </a:t>
                </a:r>
              </a:p>
            </p:txBody>
          </p:sp>
        </mc:Fallback>
      </mc:AlternateContent>
      <p:cxnSp>
        <p:nvCxnSpPr>
          <p:cNvPr id="24" name="直接连接符 23">
            <a:extLst>
              <a:ext uri="{FF2B5EF4-FFF2-40B4-BE49-F238E27FC236}">
                <a16:creationId xmlns:a16="http://schemas.microsoft.com/office/drawing/2014/main" id="{40810EDF-E484-CDD1-0494-BDF131AF35D0}"/>
              </a:ext>
            </a:extLst>
          </p:cNvPr>
          <p:cNvCxnSpPr>
            <a:cxnSpLocks/>
            <a:endCxn id="23" idx="0"/>
          </p:cNvCxnSpPr>
          <p:nvPr/>
        </p:nvCxnSpPr>
        <p:spPr>
          <a:xfrm flipH="1">
            <a:off x="5469921" y="5291533"/>
            <a:ext cx="690809" cy="247456"/>
          </a:xfrm>
          <a:prstGeom prst="line">
            <a:avLst/>
          </a:prstGeom>
        </p:spPr>
        <p:style>
          <a:lnRef idx="1">
            <a:schemeClr val="dk1"/>
          </a:lnRef>
          <a:fillRef idx="0">
            <a:schemeClr val="dk1"/>
          </a:fillRef>
          <a:effectRef idx="0">
            <a:schemeClr val="dk1"/>
          </a:effectRef>
          <a:fontRef idx="minor">
            <a:schemeClr val="tx1"/>
          </a:fontRef>
        </p:style>
      </p:cxnSp>
      <p:cxnSp>
        <p:nvCxnSpPr>
          <p:cNvPr id="25" name="直接连接符 24">
            <a:extLst>
              <a:ext uri="{FF2B5EF4-FFF2-40B4-BE49-F238E27FC236}">
                <a16:creationId xmlns:a16="http://schemas.microsoft.com/office/drawing/2014/main" id="{9812EF3F-DB2A-9797-A56C-2516C90B3C4B}"/>
              </a:ext>
            </a:extLst>
          </p:cNvPr>
          <p:cNvCxnSpPr>
            <a:cxnSpLocks/>
            <a:endCxn id="21" idx="0"/>
          </p:cNvCxnSpPr>
          <p:nvPr/>
        </p:nvCxnSpPr>
        <p:spPr>
          <a:xfrm>
            <a:off x="7059833" y="5292919"/>
            <a:ext cx="802427" cy="237271"/>
          </a:xfrm>
          <a:prstGeom prst="line">
            <a:avLst/>
          </a:prstGeom>
        </p:spPr>
        <p:style>
          <a:lnRef idx="1">
            <a:schemeClr val="dk1"/>
          </a:lnRef>
          <a:fillRef idx="0">
            <a:schemeClr val="dk1"/>
          </a:fillRef>
          <a:effectRef idx="0">
            <a:schemeClr val="dk1"/>
          </a:effectRef>
          <a:fontRef idx="minor">
            <a:schemeClr val="tx1"/>
          </a:fontRef>
        </p:style>
      </p:cxnSp>
      <p:cxnSp>
        <p:nvCxnSpPr>
          <p:cNvPr id="26" name="直接连接符 25">
            <a:extLst>
              <a:ext uri="{FF2B5EF4-FFF2-40B4-BE49-F238E27FC236}">
                <a16:creationId xmlns:a16="http://schemas.microsoft.com/office/drawing/2014/main" id="{5BE9F6A3-CD77-94CD-16D9-DB5331C1F5E9}"/>
              </a:ext>
            </a:extLst>
          </p:cNvPr>
          <p:cNvCxnSpPr>
            <a:cxnSpLocks/>
            <a:stCxn id="18" idx="2"/>
            <a:endCxn id="22" idx="0"/>
          </p:cNvCxnSpPr>
          <p:nvPr/>
        </p:nvCxnSpPr>
        <p:spPr>
          <a:xfrm flipH="1">
            <a:off x="6617476" y="5291533"/>
            <a:ext cx="2999" cy="244523"/>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690BA9D9-604D-79B4-D364-E1BEDD24CAFA}"/>
                  </a:ext>
                </a:extLst>
              </p:cNvPr>
              <p:cNvSpPr txBox="1"/>
              <p:nvPr/>
            </p:nvSpPr>
            <p:spPr>
              <a:xfrm>
                <a:off x="7059833" y="5538988"/>
                <a:ext cx="2244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dirty="0">
                  <a:latin typeface="思源黑体 CN Normal" panose="020B0400000000000000" pitchFamily="34" charset="-122"/>
                  <a:ea typeface="思源黑体 CN Normal" panose="020B0400000000000000" pitchFamily="34" charset="-122"/>
                </a:endParaRPr>
              </a:p>
            </p:txBody>
          </p:sp>
        </mc:Choice>
        <mc:Fallback xmlns="">
          <p:sp>
            <p:nvSpPr>
              <p:cNvPr id="27" name="文本框 26">
                <a:extLst>
                  <a:ext uri="{FF2B5EF4-FFF2-40B4-BE49-F238E27FC236}">
                    <a16:creationId xmlns:a16="http://schemas.microsoft.com/office/drawing/2014/main" id="{690BA9D9-604D-79B4-D364-E1BEDD24CAFA}"/>
                  </a:ext>
                </a:extLst>
              </p:cNvPr>
              <p:cNvSpPr txBox="1">
                <a:spLocks noRot="1" noChangeAspect="1" noMove="1" noResize="1" noEditPoints="1" noAdjustHandles="1" noChangeArrowheads="1" noChangeShapeType="1" noTextEdit="1"/>
              </p:cNvSpPr>
              <p:nvPr/>
            </p:nvSpPr>
            <p:spPr>
              <a:xfrm>
                <a:off x="7059833" y="5538988"/>
                <a:ext cx="224420" cy="276999"/>
              </a:xfrm>
              <a:prstGeom prst="rect">
                <a:avLst/>
              </a:prstGeom>
              <a:blipFill>
                <a:blip r:embed="rId11"/>
                <a:stretch>
                  <a:fillRect l="-21622" r="-21622" b="-8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3499E3F0-9ABF-444A-5194-2E9C05EE987A}"/>
                  </a:ext>
                </a:extLst>
              </p:cNvPr>
              <p:cNvSpPr txBox="1"/>
              <p:nvPr/>
            </p:nvSpPr>
            <p:spPr>
              <a:xfrm>
                <a:off x="5936310" y="5538988"/>
                <a:ext cx="2244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dirty="0">
                  <a:latin typeface="思源黑体 CN Normal" panose="020B0400000000000000" pitchFamily="34" charset="-122"/>
                  <a:ea typeface="思源黑体 CN Normal" panose="020B0400000000000000" pitchFamily="34" charset="-122"/>
                </a:endParaRPr>
              </a:p>
            </p:txBody>
          </p:sp>
        </mc:Choice>
        <mc:Fallback xmlns="">
          <p:sp>
            <p:nvSpPr>
              <p:cNvPr id="28" name="文本框 27">
                <a:extLst>
                  <a:ext uri="{FF2B5EF4-FFF2-40B4-BE49-F238E27FC236}">
                    <a16:creationId xmlns:a16="http://schemas.microsoft.com/office/drawing/2014/main" id="{3499E3F0-9ABF-444A-5194-2E9C05EE987A}"/>
                  </a:ext>
                </a:extLst>
              </p:cNvPr>
              <p:cNvSpPr txBox="1">
                <a:spLocks noRot="1" noChangeAspect="1" noMove="1" noResize="1" noEditPoints="1" noAdjustHandles="1" noChangeArrowheads="1" noChangeShapeType="1" noTextEdit="1"/>
              </p:cNvSpPr>
              <p:nvPr/>
            </p:nvSpPr>
            <p:spPr>
              <a:xfrm>
                <a:off x="5936310" y="5538988"/>
                <a:ext cx="224420" cy="276999"/>
              </a:xfrm>
              <a:prstGeom prst="rect">
                <a:avLst/>
              </a:prstGeom>
              <a:blipFill>
                <a:blip r:embed="rId12"/>
                <a:stretch>
                  <a:fillRect l="-24324" r="-18919" b="-8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1AE7A68A-B0EB-0575-9D62-F7BBE84CB0ED}"/>
                  </a:ext>
                </a:extLst>
              </p:cNvPr>
              <p:cNvSpPr txBox="1"/>
              <p:nvPr/>
            </p:nvSpPr>
            <p:spPr>
              <a:xfrm>
                <a:off x="7221088" y="3196696"/>
                <a:ext cx="2244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dirty="0">
                  <a:latin typeface="思源黑体 CN Normal" panose="020B0400000000000000" pitchFamily="34" charset="-122"/>
                  <a:ea typeface="思源黑体 CN Normal" panose="020B0400000000000000" pitchFamily="34" charset="-122"/>
                </a:endParaRPr>
              </a:p>
            </p:txBody>
          </p:sp>
        </mc:Choice>
        <mc:Fallback xmlns="">
          <p:sp>
            <p:nvSpPr>
              <p:cNvPr id="29" name="文本框 28">
                <a:extLst>
                  <a:ext uri="{FF2B5EF4-FFF2-40B4-BE49-F238E27FC236}">
                    <a16:creationId xmlns:a16="http://schemas.microsoft.com/office/drawing/2014/main" id="{1AE7A68A-B0EB-0575-9D62-F7BBE84CB0ED}"/>
                  </a:ext>
                </a:extLst>
              </p:cNvPr>
              <p:cNvSpPr txBox="1">
                <a:spLocks noRot="1" noChangeAspect="1" noMove="1" noResize="1" noEditPoints="1" noAdjustHandles="1" noChangeArrowheads="1" noChangeShapeType="1" noTextEdit="1"/>
              </p:cNvSpPr>
              <p:nvPr/>
            </p:nvSpPr>
            <p:spPr>
              <a:xfrm>
                <a:off x="7221088" y="3196696"/>
                <a:ext cx="224420" cy="276999"/>
              </a:xfrm>
              <a:prstGeom prst="rect">
                <a:avLst/>
              </a:prstGeom>
              <a:blipFill>
                <a:blip r:embed="rId13"/>
                <a:stretch>
                  <a:fillRect l="-25000" r="-22222" b="-86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7209D702-0B41-95BB-BD20-089000E7C5D0}"/>
                  </a:ext>
                </a:extLst>
              </p:cNvPr>
              <p:cNvSpPr txBox="1"/>
              <p:nvPr/>
            </p:nvSpPr>
            <p:spPr>
              <a:xfrm>
                <a:off x="5618968" y="3132888"/>
                <a:ext cx="2244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dirty="0">
                  <a:latin typeface="思源黑体 CN Normal" panose="020B0400000000000000" pitchFamily="34" charset="-122"/>
                  <a:ea typeface="思源黑体 CN Normal" panose="020B0400000000000000" pitchFamily="34" charset="-122"/>
                </a:endParaRPr>
              </a:p>
            </p:txBody>
          </p:sp>
        </mc:Choice>
        <mc:Fallback xmlns="">
          <p:sp>
            <p:nvSpPr>
              <p:cNvPr id="30" name="文本框 29">
                <a:extLst>
                  <a:ext uri="{FF2B5EF4-FFF2-40B4-BE49-F238E27FC236}">
                    <a16:creationId xmlns:a16="http://schemas.microsoft.com/office/drawing/2014/main" id="{7209D702-0B41-95BB-BD20-089000E7C5D0}"/>
                  </a:ext>
                </a:extLst>
              </p:cNvPr>
              <p:cNvSpPr txBox="1">
                <a:spLocks noRot="1" noChangeAspect="1" noMove="1" noResize="1" noEditPoints="1" noAdjustHandles="1" noChangeArrowheads="1" noChangeShapeType="1" noTextEdit="1"/>
              </p:cNvSpPr>
              <p:nvPr/>
            </p:nvSpPr>
            <p:spPr>
              <a:xfrm>
                <a:off x="5618968" y="3132888"/>
                <a:ext cx="224420" cy="276999"/>
              </a:xfrm>
              <a:prstGeom prst="rect">
                <a:avLst/>
              </a:prstGeom>
              <a:blipFill>
                <a:blip r:embed="rId14"/>
                <a:stretch>
                  <a:fillRect l="-24324" r="-18919" b="-8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48D70980-2361-2275-46F5-8081A5F80975}"/>
                  </a:ext>
                </a:extLst>
              </p:cNvPr>
              <p:cNvSpPr txBox="1"/>
              <p:nvPr/>
            </p:nvSpPr>
            <p:spPr>
              <a:xfrm>
                <a:off x="7221088" y="2665638"/>
                <a:ext cx="2244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dirty="0">
                  <a:latin typeface="思源黑体 CN Normal" panose="020B0400000000000000" pitchFamily="34" charset="-122"/>
                  <a:ea typeface="思源黑体 CN Normal" panose="020B0400000000000000" pitchFamily="34" charset="-122"/>
                </a:endParaRPr>
              </a:p>
            </p:txBody>
          </p:sp>
        </mc:Choice>
        <mc:Fallback xmlns="">
          <p:sp>
            <p:nvSpPr>
              <p:cNvPr id="31" name="文本框 30">
                <a:extLst>
                  <a:ext uri="{FF2B5EF4-FFF2-40B4-BE49-F238E27FC236}">
                    <a16:creationId xmlns:a16="http://schemas.microsoft.com/office/drawing/2014/main" id="{48D70980-2361-2275-46F5-8081A5F80975}"/>
                  </a:ext>
                </a:extLst>
              </p:cNvPr>
              <p:cNvSpPr txBox="1">
                <a:spLocks noRot="1" noChangeAspect="1" noMove="1" noResize="1" noEditPoints="1" noAdjustHandles="1" noChangeArrowheads="1" noChangeShapeType="1" noTextEdit="1"/>
              </p:cNvSpPr>
              <p:nvPr/>
            </p:nvSpPr>
            <p:spPr>
              <a:xfrm>
                <a:off x="7221088" y="2665638"/>
                <a:ext cx="224420" cy="276999"/>
              </a:xfrm>
              <a:prstGeom prst="rect">
                <a:avLst/>
              </a:prstGeom>
              <a:blipFill>
                <a:blip r:embed="rId15"/>
                <a:stretch>
                  <a:fillRect l="-25000" r="-22222" b="-86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DDF9D9A4-4563-7406-3445-66BECE954921}"/>
                  </a:ext>
                </a:extLst>
              </p:cNvPr>
              <p:cNvSpPr txBox="1"/>
              <p:nvPr/>
            </p:nvSpPr>
            <p:spPr>
              <a:xfrm>
                <a:off x="5618968" y="2647338"/>
                <a:ext cx="22442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dirty="0">
                  <a:latin typeface="思源黑体 CN Normal" panose="020B0400000000000000" pitchFamily="34" charset="-122"/>
                  <a:ea typeface="思源黑体 CN Normal" panose="020B0400000000000000" pitchFamily="34" charset="-122"/>
                </a:endParaRPr>
              </a:p>
            </p:txBody>
          </p:sp>
        </mc:Choice>
        <mc:Fallback xmlns="">
          <p:sp>
            <p:nvSpPr>
              <p:cNvPr id="32" name="文本框 31">
                <a:extLst>
                  <a:ext uri="{FF2B5EF4-FFF2-40B4-BE49-F238E27FC236}">
                    <a16:creationId xmlns:a16="http://schemas.microsoft.com/office/drawing/2014/main" id="{DDF9D9A4-4563-7406-3445-66BECE954921}"/>
                  </a:ext>
                </a:extLst>
              </p:cNvPr>
              <p:cNvSpPr txBox="1">
                <a:spLocks noRot="1" noChangeAspect="1" noMove="1" noResize="1" noEditPoints="1" noAdjustHandles="1" noChangeArrowheads="1" noChangeShapeType="1" noTextEdit="1"/>
              </p:cNvSpPr>
              <p:nvPr/>
            </p:nvSpPr>
            <p:spPr>
              <a:xfrm>
                <a:off x="5618968" y="2647338"/>
                <a:ext cx="224420" cy="276999"/>
              </a:xfrm>
              <a:prstGeom prst="rect">
                <a:avLst/>
              </a:prstGeom>
              <a:blipFill>
                <a:blip r:embed="rId16"/>
                <a:stretch>
                  <a:fillRect l="-24324" r="-18919" b="-86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5A5C0932-F63E-379A-F966-126CC820E4AB}"/>
                  </a:ext>
                </a:extLst>
              </p:cNvPr>
              <p:cNvSpPr txBox="1"/>
              <p:nvPr/>
            </p:nvSpPr>
            <p:spPr>
              <a:xfrm>
                <a:off x="8512930" y="5538988"/>
                <a:ext cx="9409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     858</m:t>
                      </m:r>
                    </m:oMath>
                  </m:oMathPara>
                </a14:m>
                <a:endParaRPr lang="zh-CN" altLang="en-US" dirty="0">
                  <a:latin typeface="思源黑体 CN Normal" panose="020B0400000000000000" pitchFamily="34" charset="-122"/>
                  <a:ea typeface="思源黑体 CN Normal" panose="020B0400000000000000" pitchFamily="34" charset="-122"/>
                </a:endParaRPr>
              </a:p>
            </p:txBody>
          </p:sp>
        </mc:Choice>
        <mc:Fallback xmlns="">
          <p:sp>
            <p:nvSpPr>
              <p:cNvPr id="33" name="文本框 32">
                <a:extLst>
                  <a:ext uri="{FF2B5EF4-FFF2-40B4-BE49-F238E27FC236}">
                    <a16:creationId xmlns:a16="http://schemas.microsoft.com/office/drawing/2014/main" id="{5A5C0932-F63E-379A-F966-126CC820E4AB}"/>
                  </a:ext>
                </a:extLst>
              </p:cNvPr>
              <p:cNvSpPr txBox="1">
                <a:spLocks noRot="1" noChangeAspect="1" noMove="1" noResize="1" noEditPoints="1" noAdjustHandles="1" noChangeArrowheads="1" noChangeShapeType="1" noTextEdit="1"/>
              </p:cNvSpPr>
              <p:nvPr/>
            </p:nvSpPr>
            <p:spPr>
              <a:xfrm>
                <a:off x="8512930" y="5538988"/>
                <a:ext cx="940963" cy="276999"/>
              </a:xfrm>
              <a:prstGeom prst="rect">
                <a:avLst/>
              </a:prstGeom>
              <a:blipFill>
                <a:blip r:embed="rId17"/>
                <a:stretch>
                  <a:fillRect l="-1290" r="-5161" b="-11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360300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CC1927-FF61-FF87-5DCF-A9C641392C6D}"/>
              </a:ext>
            </a:extLst>
          </p:cNvPr>
          <p:cNvSpPr>
            <a:spLocks noGrp="1"/>
          </p:cNvSpPr>
          <p:nvPr>
            <p:ph type="title"/>
          </p:nvPr>
        </p:nvSpPr>
        <p:spPr/>
        <p:txBody>
          <a:bodyPr/>
          <a:lstStyle/>
          <a:p>
            <a:r>
              <a:rPr kumimoji="1" lang="zh-CN" altLang="en-US" dirty="0">
                <a:latin typeface="思源黑体 CN Normal" panose="020B0400000000000000" pitchFamily="34" charset="-122"/>
                <a:ea typeface="思源黑体 CN Normal" panose="020B0400000000000000" pitchFamily="34" charset="-122"/>
              </a:rPr>
              <a:t>通信协议层</a:t>
            </a:r>
            <a:endParaRPr lang="zh-CN" altLang="en-US" dirty="0"/>
          </a:p>
        </p:txBody>
      </p:sp>
      <p:graphicFrame>
        <p:nvGraphicFramePr>
          <p:cNvPr id="4" name="表格 3">
            <a:extLst>
              <a:ext uri="{FF2B5EF4-FFF2-40B4-BE49-F238E27FC236}">
                <a16:creationId xmlns:a16="http://schemas.microsoft.com/office/drawing/2014/main" id="{AD520968-E8C9-454B-114E-BD1BA1DB2567}"/>
              </a:ext>
            </a:extLst>
          </p:cNvPr>
          <p:cNvGraphicFramePr>
            <a:graphicFrameLocks noGrp="1"/>
          </p:cNvGraphicFramePr>
          <p:nvPr/>
        </p:nvGraphicFramePr>
        <p:xfrm>
          <a:off x="1562100" y="1690688"/>
          <a:ext cx="2033629" cy="3905787"/>
        </p:xfrm>
        <a:graphic>
          <a:graphicData uri="http://schemas.openxmlformats.org/drawingml/2006/table">
            <a:tbl>
              <a:tblPr firstRow="1" bandRow="1"/>
              <a:tblGrid>
                <a:gridCol w="2033629">
                  <a:extLst>
                    <a:ext uri="{9D8B030D-6E8A-4147-A177-3AD203B41FA5}">
                      <a16:colId xmlns:a16="http://schemas.microsoft.com/office/drawing/2014/main" val="827133397"/>
                    </a:ext>
                  </a:extLst>
                </a:gridCol>
              </a:tblGrid>
              <a:tr h="519132">
                <a:tc>
                  <a:txBody>
                    <a:bodyPr/>
                    <a:lstStyle/>
                    <a:p>
                      <a:pPr algn="ctr"/>
                      <a:r>
                        <a:rPr lang="zh-CN" altLang="en-US" sz="2000" dirty="0">
                          <a:ln>
                            <a:noFill/>
                          </a:ln>
                          <a:solidFill>
                            <a:schemeClr val="tx1"/>
                          </a:solidFill>
                          <a:latin typeface="思源黑体 CN Normal" panose="020B0400000000000000" pitchFamily="34" charset="-122"/>
                          <a:ea typeface="思源黑体 CN Normal" panose="020B0400000000000000" pitchFamily="34" charset="-122"/>
                        </a:rPr>
                        <a:t>应用层</a:t>
                      </a:r>
                      <a:endParaRPr lang="zh-CN" altLang="en-US" sz="2000" b="0" i="0" dirty="0">
                        <a:ln>
                          <a:noFill/>
                        </a:ln>
                        <a:solidFill>
                          <a:schemeClr val="tx1"/>
                        </a:solidFill>
                        <a:latin typeface="思源黑体 CN Normal" panose="020B0400000000000000" pitchFamily="34" charset="-122"/>
                        <a:ea typeface="思源黑体 CN Normal" panose="020B0400000000000000" pitchFamily="34" charset="-122"/>
                      </a:endParaRPr>
                    </a:p>
                  </a:txBody>
                  <a:tcPr marL="75866" marR="75866" marT="37933" marB="37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4014189"/>
                  </a:ext>
                </a:extLst>
              </a:tr>
              <a:tr h="519132">
                <a:tc>
                  <a:txBody>
                    <a:bodyPr/>
                    <a:lstStyle/>
                    <a:p>
                      <a:pPr algn="ctr"/>
                      <a:r>
                        <a:rPr lang="zh-CN" altLang="en-US" sz="2000" dirty="0">
                          <a:ln>
                            <a:noFill/>
                          </a:ln>
                          <a:solidFill>
                            <a:schemeClr val="tx1"/>
                          </a:solidFill>
                          <a:latin typeface="思源黑体 CN Normal" panose="020B0400000000000000" pitchFamily="34" charset="-122"/>
                          <a:ea typeface="思源黑体 CN Normal" panose="020B0400000000000000" pitchFamily="34" charset="-122"/>
                        </a:rPr>
                        <a:t>表示层</a:t>
                      </a:r>
                      <a:endParaRPr lang="zh-CN" altLang="en-US" sz="2000" b="0" i="0" dirty="0">
                        <a:ln>
                          <a:noFill/>
                        </a:ln>
                        <a:solidFill>
                          <a:schemeClr val="tx1"/>
                        </a:solidFill>
                        <a:latin typeface="思源黑体 CN Normal" panose="020B0400000000000000" pitchFamily="34" charset="-122"/>
                        <a:ea typeface="思源黑体 CN Normal" panose="020B0400000000000000" pitchFamily="34" charset="-122"/>
                      </a:endParaRPr>
                    </a:p>
                  </a:txBody>
                  <a:tcPr marL="75866" marR="75866" marT="37933" marB="37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1402540"/>
                  </a:ext>
                </a:extLst>
              </a:tr>
              <a:tr h="519132">
                <a:tc>
                  <a:txBody>
                    <a:bodyPr/>
                    <a:lstStyle/>
                    <a:p>
                      <a:pPr algn="ctr"/>
                      <a:r>
                        <a:rPr lang="zh-CN" altLang="en-US" sz="2000" dirty="0">
                          <a:ln>
                            <a:noFill/>
                          </a:ln>
                          <a:solidFill>
                            <a:schemeClr val="tx1"/>
                          </a:solidFill>
                          <a:latin typeface="思源黑体 CN Normal" panose="020B0400000000000000" pitchFamily="34" charset="-122"/>
                          <a:ea typeface="思源黑体 CN Normal" panose="020B0400000000000000" pitchFamily="34" charset="-122"/>
                        </a:rPr>
                        <a:t>会话层</a:t>
                      </a:r>
                      <a:endParaRPr lang="zh-CN" altLang="en-US" sz="2000" b="0" i="0" dirty="0">
                        <a:ln>
                          <a:noFill/>
                        </a:ln>
                        <a:solidFill>
                          <a:schemeClr val="tx1"/>
                        </a:solidFill>
                        <a:latin typeface="思源黑体 CN Normal" panose="020B0400000000000000" pitchFamily="34" charset="-122"/>
                        <a:ea typeface="思源黑体 CN Normal" panose="020B0400000000000000" pitchFamily="34" charset="-122"/>
                      </a:endParaRPr>
                    </a:p>
                  </a:txBody>
                  <a:tcPr marL="75866" marR="75866" marT="37933" marB="37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7959732"/>
                  </a:ext>
                </a:extLst>
              </a:tr>
              <a:tr h="609753">
                <a:tc>
                  <a:txBody>
                    <a:bodyPr/>
                    <a:lstStyle/>
                    <a:p>
                      <a:pPr algn="ctr"/>
                      <a:r>
                        <a:rPr lang="zh-CN" altLang="en-US" sz="2000" b="0" i="0" dirty="0">
                          <a:ln>
                            <a:noFill/>
                          </a:ln>
                          <a:solidFill>
                            <a:schemeClr val="tx1"/>
                          </a:solidFill>
                          <a:latin typeface="思源黑体 CN Normal" panose="020B0400000000000000" pitchFamily="34" charset="-122"/>
                          <a:ea typeface="思源黑体 CN Normal" panose="020B0400000000000000" pitchFamily="34" charset="-122"/>
                        </a:rPr>
                        <a:t>传输层</a:t>
                      </a:r>
                      <a:endParaRPr lang="en-US" altLang="zh-CN" sz="2000" b="0" i="0" dirty="0">
                        <a:ln>
                          <a:noFill/>
                        </a:ln>
                        <a:solidFill>
                          <a:schemeClr val="tx1"/>
                        </a:solidFill>
                        <a:latin typeface="思源黑体 CN Normal" panose="020B0400000000000000" pitchFamily="34" charset="-122"/>
                        <a:ea typeface="思源黑体 CN Normal" panose="020B0400000000000000" pitchFamily="34" charset="-122"/>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500" b="0" i="0" u="none" strike="noStrike" kern="1200" dirty="0">
                        <a:solidFill>
                          <a:schemeClr val="tx1"/>
                        </a:solidFill>
                        <a:effectLst/>
                        <a:latin typeface="思源黑体 CN Normal" panose="020B0400000000000000" pitchFamily="34" charset="-122"/>
                        <a:ea typeface="思源黑体 CN Normal" panose="020B0400000000000000" pitchFamily="34" charset="-122"/>
                        <a:cs typeface="+mn-cs"/>
                      </a:endParaRPr>
                    </a:p>
                  </a:txBody>
                  <a:tcPr marL="75866" marR="75866" marT="37933" marB="37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6296072"/>
                  </a:ext>
                </a:extLst>
              </a:tr>
              <a:tr h="609753">
                <a:tc>
                  <a:txBody>
                    <a:bodyPr/>
                    <a:lstStyle/>
                    <a:p>
                      <a:pPr algn="ctr"/>
                      <a:r>
                        <a:rPr lang="zh-CN" altLang="en-US" sz="2000" b="0" i="0" dirty="0">
                          <a:ln>
                            <a:noFill/>
                          </a:ln>
                          <a:solidFill>
                            <a:schemeClr val="tx1"/>
                          </a:solidFill>
                          <a:latin typeface="思源黑体 CN Normal" panose="020B0400000000000000" pitchFamily="34" charset="-122"/>
                          <a:ea typeface="思源黑体 CN Normal" panose="020B0400000000000000" pitchFamily="34" charset="-122"/>
                        </a:rPr>
                        <a:t>网络层</a:t>
                      </a:r>
                      <a:endParaRPr lang="en-US" altLang="zh-CN" sz="2000" b="0" i="0" dirty="0">
                        <a:ln>
                          <a:noFill/>
                        </a:ln>
                        <a:solidFill>
                          <a:schemeClr val="tx1"/>
                        </a:solidFill>
                        <a:latin typeface="思源黑体 CN Normal" panose="020B0400000000000000" pitchFamily="34" charset="-122"/>
                        <a:ea typeface="思源黑体 CN Normal" panose="020B0400000000000000" pitchFamily="34" charset="-122"/>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500" b="0" i="0" u="none" strike="noStrike" kern="1200" dirty="0">
                        <a:solidFill>
                          <a:schemeClr val="tx1"/>
                        </a:solidFill>
                        <a:effectLst/>
                        <a:latin typeface="思源黑体 CN Normal" panose="020B0400000000000000" pitchFamily="34" charset="-122"/>
                        <a:ea typeface="思源黑体 CN Normal" panose="020B0400000000000000" pitchFamily="34" charset="-122"/>
                        <a:cs typeface="+mn-cs"/>
                      </a:endParaRPr>
                    </a:p>
                  </a:txBody>
                  <a:tcPr marL="75866" marR="75866" marT="37933" marB="37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1463064"/>
                  </a:ext>
                </a:extLst>
              </a:tr>
              <a:tr h="609753">
                <a:tc>
                  <a:txBody>
                    <a:bodyPr/>
                    <a:lstStyle/>
                    <a:p>
                      <a:pPr algn="ctr"/>
                      <a:r>
                        <a:rPr lang="zh-CN" altLang="en-US" sz="2000" b="0" i="0" dirty="0">
                          <a:ln>
                            <a:noFill/>
                          </a:ln>
                          <a:solidFill>
                            <a:schemeClr val="tx1"/>
                          </a:solidFill>
                          <a:latin typeface="思源黑体 CN Normal" panose="020B0400000000000000" pitchFamily="34" charset="-122"/>
                          <a:ea typeface="思源黑体 CN Normal" panose="020B0400000000000000" pitchFamily="34" charset="-122"/>
                        </a:rPr>
                        <a:t>数据链路层</a:t>
                      </a:r>
                      <a:endParaRPr lang="en-US" altLang="zh-CN" sz="2000" b="0" i="0" dirty="0">
                        <a:ln>
                          <a:noFill/>
                        </a:ln>
                        <a:solidFill>
                          <a:schemeClr val="tx1"/>
                        </a:solidFill>
                        <a:latin typeface="思源黑体 CN Normal" panose="020B0400000000000000" pitchFamily="34" charset="-122"/>
                        <a:ea typeface="思源黑体 CN Normal" panose="020B0400000000000000" pitchFamily="34" charset="-122"/>
                      </a:endParaRPr>
                    </a:p>
                    <a:p>
                      <a:pPr algn="ctr"/>
                      <a:r>
                        <a:rPr lang="en-US" altLang="zh-CN" sz="1500" b="0" i="0" u="none" strike="noStrike" kern="1200" dirty="0">
                          <a:solidFill>
                            <a:schemeClr val="tx1"/>
                          </a:solidFill>
                          <a:effectLst/>
                          <a:latin typeface="思源黑体 CN Normal" panose="020B0400000000000000" pitchFamily="34" charset="-122"/>
                          <a:ea typeface="思源黑体 CN Normal" panose="020B0400000000000000" pitchFamily="34" charset="-122"/>
                          <a:cs typeface="+mn-cs"/>
                        </a:rPr>
                        <a:t>frame</a:t>
                      </a:r>
                      <a:endParaRPr lang="zh-CN" altLang="en-US" sz="1500" b="0" i="0" u="none" strike="noStrike" kern="1200" dirty="0">
                        <a:solidFill>
                          <a:schemeClr val="tx1"/>
                        </a:solidFill>
                        <a:effectLst/>
                        <a:latin typeface="思源黑体 CN Normal" panose="020B0400000000000000" pitchFamily="34" charset="-122"/>
                        <a:ea typeface="思源黑体 CN Normal" panose="020B0400000000000000" pitchFamily="34" charset="-122"/>
                        <a:cs typeface="+mn-cs"/>
                      </a:endParaRPr>
                    </a:p>
                  </a:txBody>
                  <a:tcPr marL="75866" marR="75866" marT="37933" marB="37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0129812"/>
                  </a:ext>
                </a:extLst>
              </a:tr>
              <a:tr h="519132">
                <a:tc>
                  <a:txBody>
                    <a:bodyPr/>
                    <a:lstStyle/>
                    <a:p>
                      <a:pPr algn="ctr"/>
                      <a:r>
                        <a:rPr lang="zh-CN" altLang="en-US" sz="2000" b="0" i="0" dirty="0">
                          <a:ln>
                            <a:noFill/>
                          </a:ln>
                          <a:solidFill>
                            <a:schemeClr val="tx1"/>
                          </a:solidFill>
                          <a:latin typeface="思源黑体 CN Normal" panose="020B0400000000000000" pitchFamily="34" charset="-122"/>
                          <a:ea typeface="思源黑体 CN Normal" panose="020B0400000000000000" pitchFamily="34" charset="-122"/>
                        </a:rPr>
                        <a:t>物理层</a:t>
                      </a:r>
                    </a:p>
                  </a:txBody>
                  <a:tcPr marL="75866" marR="75866" marT="37933" marB="37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7951485"/>
                  </a:ext>
                </a:extLst>
              </a:tr>
            </a:tbl>
          </a:graphicData>
        </a:graphic>
      </p:graphicFrame>
      <p:graphicFrame>
        <p:nvGraphicFramePr>
          <p:cNvPr id="5" name="表格 4">
            <a:extLst>
              <a:ext uri="{FF2B5EF4-FFF2-40B4-BE49-F238E27FC236}">
                <a16:creationId xmlns:a16="http://schemas.microsoft.com/office/drawing/2014/main" id="{AAA45864-5BD5-7420-81C9-B97B86E3E161}"/>
              </a:ext>
            </a:extLst>
          </p:cNvPr>
          <p:cNvGraphicFramePr>
            <a:graphicFrameLocks noGrp="1"/>
          </p:cNvGraphicFramePr>
          <p:nvPr/>
        </p:nvGraphicFramePr>
        <p:xfrm>
          <a:off x="4775200" y="1690688"/>
          <a:ext cx="2033629" cy="3897313"/>
        </p:xfrm>
        <a:graphic>
          <a:graphicData uri="http://schemas.openxmlformats.org/drawingml/2006/table">
            <a:tbl>
              <a:tblPr firstRow="1" bandRow="1"/>
              <a:tblGrid>
                <a:gridCol w="2033629">
                  <a:extLst>
                    <a:ext uri="{9D8B030D-6E8A-4147-A177-3AD203B41FA5}">
                      <a16:colId xmlns:a16="http://schemas.microsoft.com/office/drawing/2014/main" val="827133397"/>
                    </a:ext>
                  </a:extLst>
                </a:gridCol>
              </a:tblGrid>
              <a:tr h="1593290">
                <a:tc>
                  <a:txBody>
                    <a:bodyPr/>
                    <a:lstStyle/>
                    <a:p>
                      <a:pPr algn="ctr"/>
                      <a:r>
                        <a:rPr lang="zh-CN" altLang="en-US" sz="2000" dirty="0">
                          <a:ln>
                            <a:noFill/>
                          </a:ln>
                          <a:solidFill>
                            <a:schemeClr val="tx1"/>
                          </a:solidFill>
                          <a:latin typeface="思源黑体 CN Normal" panose="020B0400000000000000" pitchFamily="34" charset="-122"/>
                          <a:ea typeface="思源黑体 CN Normal" panose="020B0400000000000000" pitchFamily="34" charset="-122"/>
                        </a:rPr>
                        <a:t>应用层</a:t>
                      </a:r>
                      <a:endParaRPr lang="en-US" altLang="zh-CN" sz="2000" b="0" i="0" u="none" strike="noStrike" kern="1200" dirty="0">
                        <a:ln>
                          <a:noFill/>
                        </a:ln>
                        <a:solidFill>
                          <a:schemeClr val="tx1"/>
                        </a:solidFill>
                        <a:effectLst/>
                        <a:latin typeface="思源黑体 CN Normal" panose="020B0400000000000000" pitchFamily="34" charset="-122"/>
                        <a:ea typeface="思源黑体 CN Normal" panose="020B0400000000000000" pitchFamily="34" charset="-122"/>
                        <a:cs typeface="+mn-cs"/>
                      </a:endParaRPr>
                    </a:p>
                    <a:p>
                      <a:pPr algn="ctr"/>
                      <a:r>
                        <a:rPr lang="en-US" altLang="zh-CN" sz="1500" b="0" i="0" u="none" strike="noStrike" kern="1200" dirty="0">
                          <a:solidFill>
                            <a:schemeClr val="tx1"/>
                          </a:solidFill>
                          <a:effectLst/>
                          <a:latin typeface="思源黑体 CN Normal" panose="020B0400000000000000" pitchFamily="34" charset="-122"/>
                          <a:ea typeface="思源黑体 CN Normal" panose="020B0400000000000000" pitchFamily="34" charset="-122"/>
                          <a:cs typeface="+mn-cs"/>
                        </a:rPr>
                        <a:t>datagram</a:t>
                      </a:r>
                      <a:endParaRPr lang="zh-CN" altLang="en-US" sz="2000" b="0" i="0" dirty="0">
                        <a:ln>
                          <a:noFill/>
                        </a:ln>
                        <a:solidFill>
                          <a:schemeClr val="tx1"/>
                        </a:solidFill>
                        <a:latin typeface="思源黑体 CN Normal" panose="020B0400000000000000" pitchFamily="34" charset="-122"/>
                        <a:ea typeface="思源黑体 CN Normal" panose="020B0400000000000000" pitchFamily="34" charset="-122"/>
                      </a:endParaRPr>
                    </a:p>
                  </a:txBody>
                  <a:tcPr marL="75866" marR="75866" marT="37933" marB="37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4014189"/>
                  </a:ext>
                </a:extLst>
              </a:tr>
              <a:tr h="620915">
                <a:tc>
                  <a:txBody>
                    <a:bodyPr/>
                    <a:lstStyle/>
                    <a:p>
                      <a:pPr algn="ctr"/>
                      <a:r>
                        <a:rPr lang="zh-CN" altLang="en-US" sz="2000" b="0" i="0" dirty="0">
                          <a:ln>
                            <a:noFill/>
                          </a:ln>
                          <a:solidFill>
                            <a:schemeClr val="tx1"/>
                          </a:solidFill>
                          <a:latin typeface="思源黑体 CN Normal" panose="020B0400000000000000" pitchFamily="34" charset="-122"/>
                          <a:ea typeface="思源黑体 CN Normal" panose="020B0400000000000000" pitchFamily="34" charset="-122"/>
                        </a:rPr>
                        <a:t>传输层</a:t>
                      </a:r>
                      <a:endParaRPr lang="en-US" altLang="zh-CN" sz="2000" b="0" i="0" dirty="0">
                        <a:ln>
                          <a:noFill/>
                        </a:ln>
                        <a:solidFill>
                          <a:schemeClr val="tx1"/>
                        </a:solidFill>
                        <a:latin typeface="思源黑体 CN Normal" panose="020B0400000000000000" pitchFamily="34" charset="-122"/>
                        <a:ea typeface="思源黑体 CN Normal" panose="020B0400000000000000" pitchFamily="34" charset="-122"/>
                      </a:endParaRPr>
                    </a:p>
                    <a:p>
                      <a:pPr algn="ctr"/>
                      <a:r>
                        <a:rPr lang="en-US" altLang="zh-CN" sz="1500" b="0" i="0" u="none" strike="noStrike" kern="1200" dirty="0">
                          <a:solidFill>
                            <a:schemeClr val="tx1"/>
                          </a:solidFill>
                          <a:effectLst/>
                          <a:latin typeface="思源黑体 CN Normal" panose="020B0400000000000000" pitchFamily="34" charset="-122"/>
                          <a:ea typeface="思源黑体 CN Normal" panose="020B0400000000000000" pitchFamily="34" charset="-122"/>
                          <a:cs typeface="+mn-cs"/>
                        </a:rPr>
                        <a:t>segment</a:t>
                      </a:r>
                      <a:endParaRPr lang="zh-CN" altLang="en-US" sz="1500" b="0" i="0" u="none" strike="noStrike" kern="1200" dirty="0">
                        <a:solidFill>
                          <a:schemeClr val="tx1"/>
                        </a:solidFill>
                        <a:effectLst/>
                        <a:latin typeface="思源黑体 CN Normal" panose="020B0400000000000000" pitchFamily="34" charset="-122"/>
                        <a:ea typeface="思源黑体 CN Normal" panose="020B0400000000000000" pitchFamily="34" charset="-122"/>
                        <a:cs typeface="+mn-cs"/>
                      </a:endParaRPr>
                    </a:p>
                  </a:txBody>
                  <a:tcPr marL="75866" marR="75866" marT="37933" marB="37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6296072"/>
                  </a:ext>
                </a:extLst>
              </a:tr>
              <a:tr h="620915">
                <a:tc>
                  <a:txBody>
                    <a:bodyPr/>
                    <a:lstStyle/>
                    <a:p>
                      <a:pPr algn="ctr"/>
                      <a:r>
                        <a:rPr lang="zh-CN" altLang="en-US" sz="2000" b="0" i="0" dirty="0">
                          <a:ln>
                            <a:noFill/>
                          </a:ln>
                          <a:solidFill>
                            <a:schemeClr val="tx1"/>
                          </a:solidFill>
                          <a:latin typeface="思源黑体 CN Normal" panose="020B0400000000000000" pitchFamily="34" charset="-122"/>
                          <a:ea typeface="思源黑体 CN Normal" panose="020B0400000000000000" pitchFamily="34" charset="-122"/>
                        </a:rPr>
                        <a:t>网络层</a:t>
                      </a:r>
                      <a:endParaRPr lang="en-US" altLang="zh-CN" sz="2000" b="0" i="0" dirty="0">
                        <a:ln>
                          <a:noFill/>
                        </a:ln>
                        <a:solidFill>
                          <a:schemeClr val="tx1"/>
                        </a:solidFill>
                        <a:latin typeface="思源黑体 CN Normal" panose="020B0400000000000000" pitchFamily="34" charset="-122"/>
                        <a:ea typeface="思源黑体 CN Normal" panose="020B0400000000000000" pitchFamily="34" charset="-122"/>
                      </a:endParaRPr>
                    </a:p>
                    <a:p>
                      <a:pPr algn="ctr"/>
                      <a:r>
                        <a:rPr lang="en-US" altLang="zh-CN" sz="1500" b="0" i="0" u="none" strike="noStrike" kern="1200" dirty="0">
                          <a:solidFill>
                            <a:schemeClr val="tx1"/>
                          </a:solidFill>
                          <a:effectLst/>
                          <a:latin typeface="思源黑体 CN Normal" panose="020B0400000000000000" pitchFamily="34" charset="-122"/>
                          <a:ea typeface="思源黑体 CN Normal" panose="020B0400000000000000" pitchFamily="34" charset="-122"/>
                          <a:cs typeface="+mn-cs"/>
                        </a:rPr>
                        <a:t>packet</a:t>
                      </a:r>
                      <a:endParaRPr lang="zh-CN" altLang="en-US" sz="1500" b="0" i="0" u="none" strike="noStrike" kern="1200" dirty="0">
                        <a:solidFill>
                          <a:schemeClr val="tx1"/>
                        </a:solidFill>
                        <a:effectLst/>
                        <a:latin typeface="思源黑体 CN Normal" panose="020B0400000000000000" pitchFamily="34" charset="-122"/>
                        <a:ea typeface="思源黑体 CN Normal" panose="020B0400000000000000" pitchFamily="34" charset="-122"/>
                        <a:cs typeface="+mn-cs"/>
                      </a:endParaRPr>
                    </a:p>
                  </a:txBody>
                  <a:tcPr marL="75866" marR="75866" marT="37933" marB="37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1463064"/>
                  </a:ext>
                </a:extLst>
              </a:tr>
              <a:tr h="1062193">
                <a:tc>
                  <a:txBody>
                    <a:bodyPr/>
                    <a:lstStyle/>
                    <a:p>
                      <a:pPr algn="ctr"/>
                      <a:r>
                        <a:rPr lang="zh-CN" altLang="en-US" sz="2000" b="0" i="0" dirty="0">
                          <a:ln>
                            <a:noFill/>
                          </a:ln>
                          <a:solidFill>
                            <a:schemeClr val="tx1"/>
                          </a:solidFill>
                          <a:latin typeface="思源黑体 CN Normal" panose="020B0400000000000000" pitchFamily="34" charset="-122"/>
                          <a:ea typeface="思源黑体 CN Normal" panose="020B0400000000000000" pitchFamily="34" charset="-122"/>
                        </a:rPr>
                        <a:t>网络接口层</a:t>
                      </a:r>
                    </a:p>
                  </a:txBody>
                  <a:tcPr marL="75866" marR="75866" marT="37933" marB="379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0129812"/>
                  </a:ext>
                </a:extLst>
              </a:tr>
            </a:tbl>
          </a:graphicData>
        </a:graphic>
      </p:graphicFrame>
      <p:sp>
        <p:nvSpPr>
          <p:cNvPr id="6" name="矩形 5">
            <a:extLst>
              <a:ext uri="{FF2B5EF4-FFF2-40B4-BE49-F238E27FC236}">
                <a16:creationId xmlns:a16="http://schemas.microsoft.com/office/drawing/2014/main" id="{72488298-D756-A7A5-F6FF-2349CFA1C88A}"/>
              </a:ext>
            </a:extLst>
          </p:cNvPr>
          <p:cNvSpPr/>
          <p:nvPr/>
        </p:nvSpPr>
        <p:spPr>
          <a:xfrm>
            <a:off x="2020908" y="5596475"/>
            <a:ext cx="1116011" cy="400110"/>
          </a:xfrm>
          <a:prstGeom prst="rect">
            <a:avLst/>
          </a:prstGeom>
          <a:ln>
            <a:noFill/>
          </a:ln>
        </p:spPr>
        <p:txBody>
          <a:bodyPr wrap="none">
            <a:spAutoFit/>
          </a:bodyPr>
          <a:lstStyle/>
          <a:p>
            <a:pPr algn="ctr"/>
            <a:r>
              <a:rPr kumimoji="1" lang="en-US" altLang="zh-CN" sz="2000" dirty="0">
                <a:latin typeface="思源黑体 CN Normal" panose="020B0400000000000000" pitchFamily="34" charset="-122"/>
                <a:ea typeface="思源黑体 CN Normal" panose="020B0400000000000000" pitchFamily="34" charset="-122"/>
              </a:rPr>
              <a:t>OSI</a:t>
            </a:r>
            <a:r>
              <a:rPr kumimoji="1" lang="zh-CN" altLang="en-US" sz="2000" dirty="0">
                <a:latin typeface="思源黑体 CN Normal" panose="020B0400000000000000" pitchFamily="34" charset="-122"/>
                <a:ea typeface="思源黑体 CN Normal" panose="020B0400000000000000" pitchFamily="34" charset="-122"/>
              </a:rPr>
              <a:t>模型</a:t>
            </a:r>
          </a:p>
        </p:txBody>
      </p:sp>
      <p:sp>
        <p:nvSpPr>
          <p:cNvPr id="7" name="矩形 6">
            <a:extLst>
              <a:ext uri="{FF2B5EF4-FFF2-40B4-BE49-F238E27FC236}">
                <a16:creationId xmlns:a16="http://schemas.microsoft.com/office/drawing/2014/main" id="{B70F84BB-42FF-085F-7965-C824199E0A6A}"/>
              </a:ext>
            </a:extLst>
          </p:cNvPr>
          <p:cNvSpPr/>
          <p:nvPr/>
        </p:nvSpPr>
        <p:spPr>
          <a:xfrm>
            <a:off x="5034434" y="5596475"/>
            <a:ext cx="1515158" cy="400110"/>
          </a:xfrm>
          <a:prstGeom prst="rect">
            <a:avLst/>
          </a:prstGeom>
          <a:ln>
            <a:noFill/>
          </a:ln>
        </p:spPr>
        <p:txBody>
          <a:bodyPr wrap="none">
            <a:spAutoFit/>
          </a:bodyPr>
          <a:lstStyle/>
          <a:p>
            <a:pPr algn="ctr"/>
            <a:r>
              <a:rPr kumimoji="1" lang="en-US" altLang="zh-CN" sz="2000" dirty="0">
                <a:latin typeface="思源黑体 CN Normal" panose="020B0400000000000000" pitchFamily="34" charset="-122"/>
                <a:ea typeface="思源黑体 CN Normal" panose="020B0400000000000000" pitchFamily="34" charset="-122"/>
              </a:rPr>
              <a:t>TCP/IP</a:t>
            </a:r>
            <a:r>
              <a:rPr kumimoji="1" lang="zh-CN" altLang="en-US" sz="2000" dirty="0">
                <a:latin typeface="思源黑体 CN Normal" panose="020B0400000000000000" pitchFamily="34" charset="-122"/>
                <a:ea typeface="思源黑体 CN Normal" panose="020B0400000000000000" pitchFamily="34" charset="-122"/>
              </a:rPr>
              <a:t>模型</a:t>
            </a:r>
          </a:p>
        </p:txBody>
      </p:sp>
      <p:sp>
        <p:nvSpPr>
          <p:cNvPr id="8" name="矩形 7">
            <a:extLst>
              <a:ext uri="{FF2B5EF4-FFF2-40B4-BE49-F238E27FC236}">
                <a16:creationId xmlns:a16="http://schemas.microsoft.com/office/drawing/2014/main" id="{F2F49463-A683-6629-3D9C-962C65A5A917}"/>
              </a:ext>
            </a:extLst>
          </p:cNvPr>
          <p:cNvSpPr/>
          <p:nvPr/>
        </p:nvSpPr>
        <p:spPr>
          <a:xfrm>
            <a:off x="6819463" y="1808365"/>
            <a:ext cx="712054" cy="1323439"/>
          </a:xfrm>
          <a:prstGeom prst="rect">
            <a:avLst/>
          </a:prstGeom>
          <a:ln>
            <a:noFill/>
          </a:ln>
        </p:spPr>
        <p:txBody>
          <a:bodyPr wrap="none">
            <a:spAutoFit/>
          </a:bodyPr>
          <a:lstStyle/>
          <a:p>
            <a:r>
              <a:rPr kumimoji="1" lang="en-US" altLang="zh-CN" sz="2000" dirty="0" err="1">
                <a:solidFill>
                  <a:srgbClr val="F76212"/>
                </a:solidFill>
                <a:latin typeface="思源黑体 CN Normal" panose="020B0400000000000000" pitchFamily="34" charset="-122"/>
                <a:ea typeface="思源黑体 CN Normal" panose="020B0400000000000000" pitchFamily="34" charset="-122"/>
              </a:rPr>
              <a:t>grpc</a:t>
            </a:r>
            <a:endParaRPr kumimoji="1" lang="en-US" altLang="zh-CN" sz="2000" dirty="0">
              <a:solidFill>
                <a:srgbClr val="F76212"/>
              </a:solidFill>
              <a:latin typeface="思源黑体 CN Normal" panose="020B0400000000000000" pitchFamily="34" charset="-122"/>
              <a:ea typeface="思源黑体 CN Normal" panose="020B0400000000000000" pitchFamily="34" charset="-122"/>
            </a:endParaRPr>
          </a:p>
          <a:p>
            <a:r>
              <a:rPr kumimoji="1" lang="en-US" altLang="zh-CN" sz="2000" dirty="0">
                <a:solidFill>
                  <a:srgbClr val="F76212"/>
                </a:solidFill>
                <a:latin typeface="思源黑体 CN Normal" panose="020B0400000000000000" pitchFamily="34" charset="-122"/>
                <a:ea typeface="思源黑体 CN Normal" panose="020B0400000000000000" pitchFamily="34" charset="-122"/>
              </a:rPr>
              <a:t>http</a:t>
            </a:r>
          </a:p>
          <a:p>
            <a:r>
              <a:rPr kumimoji="1" lang="en-US" altLang="zh-CN" sz="2000" dirty="0">
                <a:latin typeface="思源黑体 CN Normal" panose="020B0400000000000000" pitchFamily="34" charset="-122"/>
                <a:ea typeface="思源黑体 CN Normal" panose="020B0400000000000000" pitchFamily="34" charset="-122"/>
              </a:rPr>
              <a:t>ftp</a:t>
            </a:r>
          </a:p>
          <a:p>
            <a:r>
              <a:rPr kumimoji="1" lang="en-US" altLang="zh-CN" sz="2000" dirty="0" err="1">
                <a:latin typeface="思源黑体 CN Normal" panose="020B0400000000000000" pitchFamily="34" charset="-122"/>
                <a:ea typeface="思源黑体 CN Normal" panose="020B0400000000000000" pitchFamily="34" charset="-122"/>
              </a:rPr>
              <a:t>ssh</a:t>
            </a:r>
            <a:endParaRPr kumimoji="1" lang="zh-CN" altLang="en-US" sz="2000" dirty="0">
              <a:latin typeface="思源黑体 CN Normal" panose="020B0400000000000000" pitchFamily="34" charset="-122"/>
              <a:ea typeface="思源黑体 CN Normal" panose="020B0400000000000000" pitchFamily="34" charset="-122"/>
            </a:endParaRPr>
          </a:p>
        </p:txBody>
      </p:sp>
      <p:sp>
        <p:nvSpPr>
          <p:cNvPr id="9" name="矩形 8">
            <a:extLst>
              <a:ext uri="{FF2B5EF4-FFF2-40B4-BE49-F238E27FC236}">
                <a16:creationId xmlns:a16="http://schemas.microsoft.com/office/drawing/2014/main" id="{A3BF7A42-7CF8-826A-2747-958D043AA134}"/>
              </a:ext>
            </a:extLst>
          </p:cNvPr>
          <p:cNvSpPr/>
          <p:nvPr/>
        </p:nvSpPr>
        <p:spPr>
          <a:xfrm>
            <a:off x="6805335" y="3385400"/>
            <a:ext cx="1144865" cy="400110"/>
          </a:xfrm>
          <a:prstGeom prst="rect">
            <a:avLst/>
          </a:prstGeom>
          <a:ln>
            <a:noFill/>
          </a:ln>
        </p:spPr>
        <p:txBody>
          <a:bodyPr wrap="none">
            <a:spAutoFit/>
          </a:bodyPr>
          <a:lstStyle/>
          <a:p>
            <a:pPr algn="ctr"/>
            <a:r>
              <a:rPr kumimoji="1" lang="en-US" altLang="zh-CN" sz="2000" dirty="0" err="1">
                <a:latin typeface="思源黑体 CN Normal" panose="020B0400000000000000" pitchFamily="34" charset="-122"/>
                <a:ea typeface="思源黑体 CN Normal" panose="020B0400000000000000" pitchFamily="34" charset="-122"/>
              </a:rPr>
              <a:t>tcp</a:t>
            </a:r>
            <a:r>
              <a:rPr kumimoji="1" lang="en-US" altLang="zh-CN" sz="2000" dirty="0">
                <a:latin typeface="思源黑体 CN Normal" panose="020B0400000000000000" pitchFamily="34" charset="-122"/>
                <a:ea typeface="思源黑体 CN Normal" panose="020B0400000000000000" pitchFamily="34" charset="-122"/>
              </a:rPr>
              <a:t>/</a:t>
            </a:r>
            <a:r>
              <a:rPr kumimoji="1" lang="en-US" altLang="zh-CN" sz="2000" dirty="0" err="1">
                <a:latin typeface="思源黑体 CN Normal" panose="020B0400000000000000" pitchFamily="34" charset="-122"/>
                <a:ea typeface="思源黑体 CN Normal" panose="020B0400000000000000" pitchFamily="34" charset="-122"/>
              </a:rPr>
              <a:t>udp</a:t>
            </a:r>
            <a:endParaRPr kumimoji="1" lang="zh-CN" altLang="en-US" sz="2000" dirty="0">
              <a:latin typeface="思源黑体 CN Normal" panose="020B0400000000000000" pitchFamily="34" charset="-122"/>
              <a:ea typeface="思源黑体 CN Normal" panose="020B0400000000000000" pitchFamily="34" charset="-122"/>
            </a:endParaRPr>
          </a:p>
        </p:txBody>
      </p:sp>
      <p:sp>
        <p:nvSpPr>
          <p:cNvPr id="10" name="矩形 9">
            <a:extLst>
              <a:ext uri="{FF2B5EF4-FFF2-40B4-BE49-F238E27FC236}">
                <a16:creationId xmlns:a16="http://schemas.microsoft.com/office/drawing/2014/main" id="{16F18B0E-0A35-05D3-40D0-30FABDA03A05}"/>
              </a:ext>
            </a:extLst>
          </p:cNvPr>
          <p:cNvSpPr/>
          <p:nvPr/>
        </p:nvSpPr>
        <p:spPr>
          <a:xfrm>
            <a:off x="6821529" y="3990605"/>
            <a:ext cx="413896" cy="400110"/>
          </a:xfrm>
          <a:prstGeom prst="rect">
            <a:avLst/>
          </a:prstGeom>
          <a:ln>
            <a:noFill/>
          </a:ln>
        </p:spPr>
        <p:txBody>
          <a:bodyPr wrap="none">
            <a:spAutoFit/>
          </a:bodyPr>
          <a:lstStyle/>
          <a:p>
            <a:pPr algn="ctr"/>
            <a:r>
              <a:rPr kumimoji="1" lang="en-US" altLang="zh-CN" sz="2000" dirty="0" err="1">
                <a:latin typeface="思源黑体 CN Normal" panose="020B0400000000000000" pitchFamily="34" charset="-122"/>
                <a:ea typeface="思源黑体 CN Normal" panose="020B0400000000000000" pitchFamily="34" charset="-122"/>
              </a:rPr>
              <a:t>ip</a:t>
            </a:r>
            <a:endParaRPr kumimoji="1" lang="zh-CN" altLang="en-US" sz="2000" dirty="0">
              <a:latin typeface="思源黑体 CN Normal" panose="020B0400000000000000" pitchFamily="34" charset="-122"/>
              <a:ea typeface="思源黑体 CN Normal" panose="020B0400000000000000" pitchFamily="34" charset="-122"/>
            </a:endParaRPr>
          </a:p>
        </p:txBody>
      </p:sp>
      <p:sp>
        <p:nvSpPr>
          <p:cNvPr id="11" name="矩形 10">
            <a:extLst>
              <a:ext uri="{FF2B5EF4-FFF2-40B4-BE49-F238E27FC236}">
                <a16:creationId xmlns:a16="http://schemas.microsoft.com/office/drawing/2014/main" id="{C846BC7B-89B4-2EE1-ED60-B0A8E976EEDC}"/>
              </a:ext>
            </a:extLst>
          </p:cNvPr>
          <p:cNvSpPr/>
          <p:nvPr/>
        </p:nvSpPr>
        <p:spPr>
          <a:xfrm>
            <a:off x="6819463" y="4731730"/>
            <a:ext cx="1225014" cy="707886"/>
          </a:xfrm>
          <a:prstGeom prst="rect">
            <a:avLst/>
          </a:prstGeom>
          <a:ln>
            <a:noFill/>
          </a:ln>
        </p:spPr>
        <p:txBody>
          <a:bodyPr wrap="none">
            <a:spAutoFit/>
          </a:bodyPr>
          <a:lstStyle/>
          <a:p>
            <a:r>
              <a:rPr kumimoji="1" lang="en-US" altLang="zh-CN" sz="2000" dirty="0">
                <a:latin typeface="思源黑体 CN Normal" panose="020B0400000000000000" pitchFamily="34" charset="-122"/>
                <a:ea typeface="思源黑体 CN Normal" panose="020B0400000000000000" pitchFamily="34" charset="-122"/>
              </a:rPr>
              <a:t>Ethernet</a:t>
            </a:r>
          </a:p>
          <a:p>
            <a:r>
              <a:rPr kumimoji="1" lang="en-US" altLang="zh-CN" sz="2000" dirty="0">
                <a:latin typeface="思源黑体 CN Normal" panose="020B0400000000000000" pitchFamily="34" charset="-122"/>
                <a:ea typeface="思源黑体 CN Normal" panose="020B0400000000000000" pitchFamily="34" charset="-122"/>
              </a:rPr>
              <a:t>ATM</a:t>
            </a:r>
            <a:endParaRPr kumimoji="1" lang="zh-CN" altLang="en-US" sz="2000" dirty="0">
              <a:latin typeface="思源黑体 CN Normal" panose="020B0400000000000000" pitchFamily="34" charset="-122"/>
              <a:ea typeface="思源黑体 CN Normal" panose="020B0400000000000000" pitchFamily="34" charset="-122"/>
            </a:endParaRPr>
          </a:p>
        </p:txBody>
      </p:sp>
      <p:sp>
        <p:nvSpPr>
          <p:cNvPr id="12" name="矩形 11">
            <a:extLst>
              <a:ext uri="{FF2B5EF4-FFF2-40B4-BE49-F238E27FC236}">
                <a16:creationId xmlns:a16="http://schemas.microsoft.com/office/drawing/2014/main" id="{5DD4D1F4-685E-3221-AF21-7550B25F2807}"/>
              </a:ext>
            </a:extLst>
          </p:cNvPr>
          <p:cNvSpPr/>
          <p:nvPr/>
        </p:nvSpPr>
        <p:spPr>
          <a:xfrm>
            <a:off x="8176844" y="4885618"/>
            <a:ext cx="2270173" cy="400110"/>
          </a:xfrm>
          <a:prstGeom prst="rect">
            <a:avLst/>
          </a:prstGeom>
          <a:ln>
            <a:noFill/>
          </a:ln>
        </p:spPr>
        <p:txBody>
          <a:bodyPr wrap="none">
            <a:spAutoFit/>
          </a:bodyPr>
          <a:lstStyle/>
          <a:p>
            <a:pPr algn="ctr"/>
            <a:r>
              <a:rPr kumimoji="1" lang="en-US" altLang="zh-CN" sz="2000" dirty="0">
                <a:latin typeface="思源黑体 CN Normal" panose="020B0400000000000000" pitchFamily="34" charset="-122"/>
                <a:ea typeface="思源黑体 CN Normal" panose="020B0400000000000000" pitchFamily="34" charset="-122"/>
              </a:rPr>
              <a:t>MTU</a:t>
            </a:r>
            <a:r>
              <a:rPr kumimoji="1" lang="zh-CN" altLang="en-US" sz="2000" dirty="0">
                <a:latin typeface="思源黑体 CN Normal" panose="020B0400000000000000" pitchFamily="34" charset="-122"/>
                <a:ea typeface="思源黑体 CN Normal" panose="020B0400000000000000" pitchFamily="34" charset="-122"/>
              </a:rPr>
              <a:t>最大传输单元</a:t>
            </a:r>
          </a:p>
        </p:txBody>
      </p:sp>
      <p:sp>
        <p:nvSpPr>
          <p:cNvPr id="13" name="矩形 12">
            <a:extLst>
              <a:ext uri="{FF2B5EF4-FFF2-40B4-BE49-F238E27FC236}">
                <a16:creationId xmlns:a16="http://schemas.microsoft.com/office/drawing/2014/main" id="{68BFBD68-CDF1-ABDF-5293-4D6B1DC8661F}"/>
              </a:ext>
            </a:extLst>
          </p:cNvPr>
          <p:cNvSpPr/>
          <p:nvPr/>
        </p:nvSpPr>
        <p:spPr>
          <a:xfrm>
            <a:off x="8176844" y="3385400"/>
            <a:ext cx="2236511" cy="400110"/>
          </a:xfrm>
          <a:prstGeom prst="rect">
            <a:avLst/>
          </a:prstGeom>
          <a:ln>
            <a:noFill/>
          </a:ln>
        </p:spPr>
        <p:txBody>
          <a:bodyPr wrap="none">
            <a:spAutoFit/>
          </a:bodyPr>
          <a:lstStyle/>
          <a:p>
            <a:pPr algn="ctr"/>
            <a:r>
              <a:rPr kumimoji="1" lang="en-US" altLang="zh-CN" sz="2000" dirty="0">
                <a:latin typeface="思源黑体 CN Normal" panose="020B0400000000000000" pitchFamily="34" charset="-122"/>
                <a:ea typeface="思源黑体 CN Normal" panose="020B0400000000000000" pitchFamily="34" charset="-122"/>
              </a:rPr>
              <a:t>MSS</a:t>
            </a:r>
            <a:r>
              <a:rPr kumimoji="1" lang="zh-CN" altLang="en-US" sz="2000" dirty="0">
                <a:latin typeface="思源黑体 CN Normal" panose="020B0400000000000000" pitchFamily="34" charset="-122"/>
                <a:ea typeface="思源黑体 CN Normal" panose="020B0400000000000000" pitchFamily="34" charset="-122"/>
              </a:rPr>
              <a:t>最大分段大小</a:t>
            </a:r>
          </a:p>
        </p:txBody>
      </p:sp>
    </p:spTree>
    <p:extLst>
      <p:ext uri="{BB962C8B-B14F-4D97-AF65-F5344CB8AC3E}">
        <p14:creationId xmlns:p14="http://schemas.microsoft.com/office/powerpoint/2010/main" val="21836124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E98D42-5672-3A1C-EB02-C97F906154AA}"/>
              </a:ext>
            </a:extLst>
          </p:cNvPr>
          <p:cNvSpPr>
            <a:spLocks noGrp="1"/>
          </p:cNvSpPr>
          <p:nvPr>
            <p:ph type="title"/>
          </p:nvPr>
        </p:nvSpPr>
        <p:spPr/>
        <p:txBody>
          <a:bodyPr/>
          <a:lstStyle/>
          <a:p>
            <a:r>
              <a:rPr kumimoji="1" lang="en-US" altLang="zh-CN" dirty="0">
                <a:latin typeface="思源黑体 CN" panose="020B0500000000000000" pitchFamily="34" charset="-122"/>
                <a:ea typeface="思源黑体 CN" panose="020B0500000000000000" pitchFamily="34" charset="-122"/>
              </a:rPr>
              <a:t>TCP</a:t>
            </a:r>
            <a:r>
              <a:rPr kumimoji="1" lang="zh-CN" altLang="en-US" dirty="0">
                <a:latin typeface="思源黑体 CN" panose="020B0500000000000000" pitchFamily="34" charset="-122"/>
                <a:ea typeface="思源黑体 CN" panose="020B0500000000000000" pitchFamily="34" charset="-122"/>
              </a:rPr>
              <a:t>协议</a:t>
            </a:r>
            <a:endParaRPr lang="zh-CN" altLang="en-US" dirty="0"/>
          </a:p>
        </p:txBody>
      </p:sp>
      <p:sp>
        <p:nvSpPr>
          <p:cNvPr id="4" name="内容占位符 2">
            <a:extLst>
              <a:ext uri="{FF2B5EF4-FFF2-40B4-BE49-F238E27FC236}">
                <a16:creationId xmlns:a16="http://schemas.microsoft.com/office/drawing/2014/main" id="{61F6107D-B95E-0DB3-12E5-5C7C5F99443D}"/>
              </a:ext>
            </a:extLst>
          </p:cNvPr>
          <p:cNvSpPr>
            <a:spLocks noGrp="1"/>
          </p:cNvSpPr>
          <p:nvPr>
            <p:ph idx="1"/>
          </p:nvPr>
        </p:nvSpPr>
        <p:spPr>
          <a:xfrm>
            <a:off x="838200" y="1825625"/>
            <a:ext cx="10515600" cy="1870075"/>
          </a:xfrm>
        </p:spPr>
        <p:txBody>
          <a:bodyPr>
            <a:normAutofit/>
          </a:bodyPr>
          <a:lstStyle/>
          <a:p>
            <a:r>
              <a:rPr kumimoji="1" lang="en-US" altLang="zh-CN" dirty="0">
                <a:latin typeface="思源黑体 CN" panose="020B0500000000000000" pitchFamily="34" charset="-122"/>
                <a:ea typeface="思源黑体 CN" panose="020B0500000000000000" pitchFamily="34" charset="-122"/>
              </a:rPr>
              <a:t>MSS=MTU-</a:t>
            </a:r>
            <a:r>
              <a:rPr kumimoji="1" lang="en-US" altLang="zh-CN" dirty="0" err="1">
                <a:latin typeface="思源黑体 CN" panose="020B0500000000000000" pitchFamily="34" charset="-122"/>
                <a:ea typeface="思源黑体 CN" panose="020B0500000000000000" pitchFamily="34" charset="-122"/>
              </a:rPr>
              <a:t>ip</a:t>
            </a:r>
            <a:r>
              <a:rPr kumimoji="1" lang="zh-CN" altLang="en-US" dirty="0">
                <a:latin typeface="思源黑体 CN" panose="020B0500000000000000" pitchFamily="34" charset="-122"/>
                <a:ea typeface="思源黑体 CN" panose="020B0500000000000000" pitchFamily="34" charset="-122"/>
              </a:rPr>
              <a:t>首部</a:t>
            </a:r>
            <a:r>
              <a:rPr kumimoji="1" lang="en-US" altLang="zh-CN" dirty="0">
                <a:latin typeface="思源黑体 CN" panose="020B0500000000000000" pitchFamily="34" charset="-122"/>
                <a:ea typeface="思源黑体 CN" panose="020B0500000000000000" pitchFamily="34" charset="-122"/>
              </a:rPr>
              <a:t>-</a:t>
            </a:r>
            <a:r>
              <a:rPr kumimoji="1" lang="en-US" altLang="zh-CN" dirty="0" err="1">
                <a:latin typeface="思源黑体 CN" panose="020B0500000000000000" pitchFamily="34" charset="-122"/>
                <a:ea typeface="思源黑体 CN" panose="020B0500000000000000" pitchFamily="34" charset="-122"/>
              </a:rPr>
              <a:t>tcp</a:t>
            </a:r>
            <a:r>
              <a:rPr kumimoji="1" lang="zh-CN" altLang="en-US" dirty="0">
                <a:latin typeface="思源黑体 CN" panose="020B0500000000000000" pitchFamily="34" charset="-122"/>
                <a:ea typeface="思源黑体 CN" panose="020B0500000000000000" pitchFamily="34" charset="-122"/>
              </a:rPr>
              <a:t>首部，</a:t>
            </a:r>
            <a:r>
              <a:rPr kumimoji="1" lang="en-US" altLang="zh-CN" dirty="0">
                <a:latin typeface="思源黑体 CN" panose="020B0500000000000000" pitchFamily="34" charset="-122"/>
                <a:ea typeface="思源黑体 CN" panose="020B0500000000000000" pitchFamily="34" charset="-122"/>
              </a:rPr>
              <a:t>MTU</a:t>
            </a:r>
            <a:r>
              <a:rPr kumimoji="1" lang="zh-CN" altLang="en-US" dirty="0">
                <a:latin typeface="思源黑体 CN" panose="020B0500000000000000" pitchFamily="34" charset="-122"/>
                <a:ea typeface="思源黑体 CN" panose="020B0500000000000000" pitchFamily="34" charset="-122"/>
              </a:rPr>
              <a:t>视网络接口层的不同而不同</a:t>
            </a:r>
            <a:endParaRPr kumimoji="1" lang="en-US" altLang="zh-CN" dirty="0">
              <a:latin typeface="思源黑体 CN" panose="020B0500000000000000" pitchFamily="34" charset="-122"/>
              <a:ea typeface="思源黑体 CN" panose="020B0500000000000000" pitchFamily="34" charset="-122"/>
            </a:endParaRPr>
          </a:p>
          <a:p>
            <a:r>
              <a:rPr kumimoji="1" lang="en-US" altLang="zh-CN" dirty="0">
                <a:latin typeface="思源黑体 CN" panose="020B0500000000000000" pitchFamily="34" charset="-122"/>
                <a:ea typeface="思源黑体 CN" panose="020B0500000000000000" pitchFamily="34" charset="-122"/>
              </a:rPr>
              <a:t>TCP</a:t>
            </a:r>
            <a:r>
              <a:rPr kumimoji="1" lang="zh-CN" altLang="en-US" dirty="0">
                <a:latin typeface="思源黑体 CN" panose="020B0500000000000000" pitchFamily="34" charset="-122"/>
                <a:ea typeface="思源黑体 CN" panose="020B0500000000000000" pitchFamily="34" charset="-122"/>
              </a:rPr>
              <a:t>在建立连接时通常需要协商双方的</a:t>
            </a:r>
            <a:r>
              <a:rPr kumimoji="1" lang="en-US" altLang="zh-CN" dirty="0">
                <a:latin typeface="思源黑体 CN" panose="020B0500000000000000" pitchFamily="34" charset="-122"/>
                <a:ea typeface="思源黑体 CN" panose="020B0500000000000000" pitchFamily="34" charset="-122"/>
              </a:rPr>
              <a:t>MSS</a:t>
            </a:r>
            <a:r>
              <a:rPr kumimoji="1" lang="zh-CN" altLang="en-US" dirty="0">
                <a:latin typeface="思源黑体 CN" panose="020B0500000000000000" pitchFamily="34" charset="-122"/>
                <a:ea typeface="思源黑体 CN" panose="020B0500000000000000" pitchFamily="34" charset="-122"/>
              </a:rPr>
              <a:t>值</a:t>
            </a:r>
            <a:endParaRPr kumimoji="1" lang="en-US" altLang="zh-CN" dirty="0">
              <a:latin typeface="思源黑体 CN" panose="020B0500000000000000" pitchFamily="34" charset="-122"/>
              <a:ea typeface="思源黑体 CN" panose="020B0500000000000000" pitchFamily="34" charset="-122"/>
            </a:endParaRPr>
          </a:p>
          <a:p>
            <a:r>
              <a:rPr kumimoji="1" lang="zh-CN" altLang="en-US" dirty="0">
                <a:latin typeface="思源黑体 CN" panose="020B0500000000000000" pitchFamily="34" charset="-122"/>
                <a:ea typeface="思源黑体 CN" panose="020B0500000000000000" pitchFamily="34" charset="-122"/>
              </a:rPr>
              <a:t>应用层传输的数据大于</a:t>
            </a:r>
            <a:r>
              <a:rPr kumimoji="1" lang="en-US" altLang="zh-CN" dirty="0">
                <a:latin typeface="思源黑体 CN" panose="020B0500000000000000" pitchFamily="34" charset="-122"/>
                <a:ea typeface="思源黑体 CN" panose="020B0500000000000000" pitchFamily="34" charset="-122"/>
              </a:rPr>
              <a:t>MSS</a:t>
            </a:r>
            <a:r>
              <a:rPr kumimoji="1" lang="zh-CN" altLang="en-US" dirty="0">
                <a:latin typeface="思源黑体 CN" panose="020B0500000000000000" pitchFamily="34" charset="-122"/>
                <a:ea typeface="思源黑体 CN" panose="020B0500000000000000" pitchFamily="34" charset="-122"/>
              </a:rPr>
              <a:t>时需要分段</a:t>
            </a:r>
            <a:endParaRPr kumimoji="1" lang="en-US" altLang="zh-CN" dirty="0">
              <a:latin typeface="思源黑体 CN" panose="020B0500000000000000" pitchFamily="34" charset="-122"/>
              <a:ea typeface="思源黑体 CN" panose="020B0500000000000000" pitchFamily="34" charset="-122"/>
            </a:endParaRPr>
          </a:p>
        </p:txBody>
      </p:sp>
      <p:graphicFrame>
        <p:nvGraphicFramePr>
          <p:cNvPr id="5" name="表格 4">
            <a:extLst>
              <a:ext uri="{FF2B5EF4-FFF2-40B4-BE49-F238E27FC236}">
                <a16:creationId xmlns:a16="http://schemas.microsoft.com/office/drawing/2014/main" id="{EB27BCDB-2824-67F2-2F37-240A959A5DD0}"/>
              </a:ext>
            </a:extLst>
          </p:cNvPr>
          <p:cNvGraphicFramePr>
            <a:graphicFrameLocks noGrp="1"/>
          </p:cNvGraphicFramePr>
          <p:nvPr/>
        </p:nvGraphicFramePr>
        <p:xfrm>
          <a:off x="2032000" y="4559300"/>
          <a:ext cx="8128000" cy="622300"/>
        </p:xfrm>
        <a:graphic>
          <a:graphicData uri="http://schemas.openxmlformats.org/drawingml/2006/table">
            <a:tbl>
              <a:tblPr firstRow="1" bandRow="1">
                <a:tableStyleId>{5940675A-B579-460E-94D1-54222C63F5DA}</a:tableStyleId>
              </a:tblPr>
              <a:tblGrid>
                <a:gridCol w="2222500">
                  <a:extLst>
                    <a:ext uri="{9D8B030D-6E8A-4147-A177-3AD203B41FA5}">
                      <a16:colId xmlns:a16="http://schemas.microsoft.com/office/drawing/2014/main" val="1142780507"/>
                    </a:ext>
                  </a:extLst>
                </a:gridCol>
                <a:gridCol w="5905500">
                  <a:extLst>
                    <a:ext uri="{9D8B030D-6E8A-4147-A177-3AD203B41FA5}">
                      <a16:colId xmlns:a16="http://schemas.microsoft.com/office/drawing/2014/main" val="3793754716"/>
                    </a:ext>
                  </a:extLst>
                </a:gridCol>
              </a:tblGrid>
              <a:tr h="622300">
                <a:tc>
                  <a:txBody>
                    <a:bodyPr/>
                    <a:lstStyle/>
                    <a:p>
                      <a:pPr algn="ctr"/>
                      <a:r>
                        <a:rPr lang="en-US" altLang="zh-CN" sz="2400" b="0" i="0" dirty="0">
                          <a:solidFill>
                            <a:schemeClr val="tx1"/>
                          </a:solidFill>
                          <a:latin typeface="思源黑体 CN" panose="020B0500000000000000" pitchFamily="34" charset="-122"/>
                          <a:ea typeface="思源黑体 CN" panose="020B0500000000000000" pitchFamily="34" charset="-122"/>
                        </a:rPr>
                        <a:t>TCP</a:t>
                      </a:r>
                      <a:r>
                        <a:rPr lang="zh-CN" altLang="en-US" sz="2400" b="0" i="0" dirty="0">
                          <a:solidFill>
                            <a:schemeClr val="tx1"/>
                          </a:solidFill>
                          <a:latin typeface="思源黑体 CN" panose="020B0500000000000000" pitchFamily="34" charset="-122"/>
                          <a:ea typeface="思源黑体 CN" panose="020B0500000000000000" pitchFamily="34" charset="-122"/>
                        </a:rPr>
                        <a:t>首部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altLang="zh-CN" sz="2400" b="0" i="0" kern="1200" dirty="0">
                          <a:solidFill>
                            <a:schemeClr val="tx1"/>
                          </a:solidFill>
                          <a:latin typeface="思源黑体 CN" panose="020B0500000000000000" pitchFamily="34" charset="-122"/>
                          <a:ea typeface="思源黑体 CN" panose="020B0500000000000000" pitchFamily="34" charset="-122"/>
                          <a:cs typeface="+mn-cs"/>
                        </a:rPr>
                        <a:t>TCP</a:t>
                      </a:r>
                      <a:r>
                        <a:rPr lang="zh-CN" altLang="en-US" sz="2400" b="0" i="0" kern="1200" dirty="0">
                          <a:solidFill>
                            <a:schemeClr val="tx1"/>
                          </a:solidFill>
                          <a:latin typeface="思源黑体 CN" panose="020B0500000000000000" pitchFamily="34" charset="-122"/>
                          <a:ea typeface="思源黑体 CN" panose="020B0500000000000000" pitchFamily="34" charset="-122"/>
                          <a:cs typeface="+mn-cs"/>
                        </a:rPr>
                        <a:t>数据部分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6879055"/>
                  </a:ext>
                </a:extLst>
              </a:tr>
            </a:tbl>
          </a:graphicData>
        </a:graphic>
      </p:graphicFrame>
      <p:sp>
        <p:nvSpPr>
          <p:cNvPr id="6" name="矩形 5">
            <a:extLst>
              <a:ext uri="{FF2B5EF4-FFF2-40B4-BE49-F238E27FC236}">
                <a16:creationId xmlns:a16="http://schemas.microsoft.com/office/drawing/2014/main" id="{3D65F080-F5F1-B0E1-39E0-F89223F855E9}"/>
              </a:ext>
            </a:extLst>
          </p:cNvPr>
          <p:cNvSpPr/>
          <p:nvPr/>
        </p:nvSpPr>
        <p:spPr>
          <a:xfrm>
            <a:off x="4212737" y="3996275"/>
            <a:ext cx="3445174" cy="461665"/>
          </a:xfrm>
          <a:prstGeom prst="rect">
            <a:avLst/>
          </a:prstGeom>
          <a:ln>
            <a:solidFill>
              <a:schemeClr val="bg1"/>
            </a:solidFill>
          </a:ln>
        </p:spPr>
        <p:txBody>
          <a:bodyPr wrap="none">
            <a:spAutoFit/>
          </a:bodyPr>
          <a:lstStyle/>
          <a:p>
            <a:pPr algn="ctr"/>
            <a:r>
              <a:rPr kumimoji="1" lang="en-US" altLang="zh-CN" sz="2400" dirty="0">
                <a:latin typeface="思源黑体 CN" panose="020B0500000000000000" pitchFamily="34" charset="-122"/>
                <a:ea typeface="思源黑体 CN" panose="020B0500000000000000" pitchFamily="34" charset="-122"/>
              </a:rPr>
              <a:t>TCP</a:t>
            </a:r>
            <a:r>
              <a:rPr kumimoji="1" lang="zh-CN" altLang="en-US" sz="2400" dirty="0">
                <a:latin typeface="思源黑体 CN" panose="020B0500000000000000" pitchFamily="34" charset="-122"/>
                <a:ea typeface="思源黑体 CN" panose="020B0500000000000000" pitchFamily="34" charset="-122"/>
              </a:rPr>
              <a:t>报文</a:t>
            </a:r>
            <a:r>
              <a:rPr kumimoji="1" lang="en-US" altLang="zh-CN" sz="2400" dirty="0">
                <a:latin typeface="思源黑体 CN" panose="020B0500000000000000" pitchFamily="34" charset="-122"/>
                <a:ea typeface="思源黑体 CN" panose="020B0500000000000000" pitchFamily="34" charset="-122"/>
              </a:rPr>
              <a:t>(segment)</a:t>
            </a:r>
            <a:r>
              <a:rPr kumimoji="1" lang="zh-CN" altLang="en-US" sz="2400" dirty="0">
                <a:latin typeface="思源黑体 CN" panose="020B0500000000000000" pitchFamily="34" charset="-122"/>
                <a:ea typeface="思源黑体 CN" panose="020B0500000000000000" pitchFamily="34" charset="-122"/>
              </a:rPr>
              <a:t>格式</a:t>
            </a:r>
          </a:p>
        </p:txBody>
      </p:sp>
      <p:sp>
        <p:nvSpPr>
          <p:cNvPr id="7" name="右大括号 6">
            <a:extLst>
              <a:ext uri="{FF2B5EF4-FFF2-40B4-BE49-F238E27FC236}">
                <a16:creationId xmlns:a16="http://schemas.microsoft.com/office/drawing/2014/main" id="{04B15A0B-5B98-8619-62A9-BD270DB9600D}"/>
              </a:ext>
            </a:extLst>
          </p:cNvPr>
          <p:cNvSpPr/>
          <p:nvPr/>
        </p:nvSpPr>
        <p:spPr>
          <a:xfrm rot="16200000" flipH="1">
            <a:off x="7031277" y="2506664"/>
            <a:ext cx="402745" cy="5854700"/>
          </a:xfrm>
          <a:prstGeom prst="rightBrace">
            <a:avLst>
              <a:gd name="adj1" fmla="val 61028"/>
              <a:gd name="adj2" fmla="val 50608"/>
            </a:avLst>
          </a:prstGeom>
          <a:ln>
            <a:solidFill>
              <a:schemeClr val="tx1"/>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latin typeface="思源黑体 CN" panose="020B0500000000000000" pitchFamily="34" charset="-122"/>
              <a:ea typeface="思源黑体 CN" panose="020B0500000000000000" pitchFamily="34" charset="-122"/>
            </a:endParaRPr>
          </a:p>
        </p:txBody>
      </p:sp>
      <p:sp>
        <p:nvSpPr>
          <p:cNvPr id="8" name="矩形 7">
            <a:extLst>
              <a:ext uri="{FF2B5EF4-FFF2-40B4-BE49-F238E27FC236}">
                <a16:creationId xmlns:a16="http://schemas.microsoft.com/office/drawing/2014/main" id="{D1D59464-A24B-1BA0-7AAC-5D535785B0D2}"/>
              </a:ext>
            </a:extLst>
          </p:cNvPr>
          <p:cNvSpPr/>
          <p:nvPr/>
        </p:nvSpPr>
        <p:spPr>
          <a:xfrm>
            <a:off x="6438837" y="5686426"/>
            <a:ext cx="1571263" cy="369332"/>
          </a:xfrm>
          <a:prstGeom prst="rect">
            <a:avLst/>
          </a:prstGeom>
          <a:ln>
            <a:solidFill>
              <a:schemeClr val="bg1"/>
            </a:solidFill>
          </a:ln>
        </p:spPr>
        <p:txBody>
          <a:bodyPr wrap="none">
            <a:spAutoFit/>
          </a:bodyPr>
          <a:lstStyle/>
          <a:p>
            <a:pPr algn="ctr"/>
            <a:r>
              <a:rPr kumimoji="1" lang="zh-CN" altLang="en-US" dirty="0">
                <a:latin typeface="思源黑体 CN" panose="020B0500000000000000" pitchFamily="34" charset="-122"/>
                <a:ea typeface="思源黑体 CN" panose="020B0500000000000000" pitchFamily="34" charset="-122"/>
              </a:rPr>
              <a:t>不能超过</a:t>
            </a:r>
            <a:r>
              <a:rPr kumimoji="1" lang="en-US" altLang="zh-CN" dirty="0">
                <a:latin typeface="思源黑体 CN" panose="020B0500000000000000" pitchFamily="34" charset="-122"/>
                <a:ea typeface="思源黑体 CN" panose="020B0500000000000000" pitchFamily="34" charset="-122"/>
              </a:rPr>
              <a:t>MSS</a:t>
            </a:r>
            <a:endParaRPr kumimoji="1" lang="zh-CN" altLang="en-US" dirty="0">
              <a:latin typeface="思源黑体 CN" panose="020B0500000000000000" pitchFamily="34" charset="-122"/>
              <a:ea typeface="思源黑体 CN" panose="020B0500000000000000" pitchFamily="34" charset="-122"/>
            </a:endParaRPr>
          </a:p>
        </p:txBody>
      </p:sp>
    </p:spTree>
    <p:extLst>
      <p:ext uri="{BB962C8B-B14F-4D97-AF65-F5344CB8AC3E}">
        <p14:creationId xmlns:p14="http://schemas.microsoft.com/office/powerpoint/2010/main" val="1158743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85F4CB-A2A7-BC7C-B1A6-F37F5B4E8EC0}"/>
              </a:ext>
            </a:extLst>
          </p:cNvPr>
          <p:cNvSpPr>
            <a:spLocks noGrp="1"/>
          </p:cNvSpPr>
          <p:nvPr>
            <p:ph type="title"/>
          </p:nvPr>
        </p:nvSpPr>
        <p:spPr/>
        <p:txBody>
          <a:bodyPr/>
          <a:lstStyle/>
          <a:p>
            <a:r>
              <a:rPr kumimoji="1" lang="en-US" altLang="zh-CN" dirty="0"/>
              <a:t>TCP</a:t>
            </a:r>
            <a:r>
              <a:rPr kumimoji="1" lang="zh-CN" altLang="en-US" dirty="0"/>
              <a:t>首部</a:t>
            </a:r>
            <a:endParaRPr lang="zh-CN" altLang="en-US" dirty="0"/>
          </a:p>
        </p:txBody>
      </p:sp>
      <p:graphicFrame>
        <p:nvGraphicFramePr>
          <p:cNvPr id="4" name="表格 3">
            <a:extLst>
              <a:ext uri="{FF2B5EF4-FFF2-40B4-BE49-F238E27FC236}">
                <a16:creationId xmlns:a16="http://schemas.microsoft.com/office/drawing/2014/main" id="{396BC92D-A495-A8CC-8077-F8075DC93886}"/>
              </a:ext>
            </a:extLst>
          </p:cNvPr>
          <p:cNvGraphicFramePr>
            <a:graphicFrameLocks noGrp="1"/>
          </p:cNvGraphicFramePr>
          <p:nvPr/>
        </p:nvGraphicFramePr>
        <p:xfrm>
          <a:off x="1660763" y="1612900"/>
          <a:ext cx="8870473" cy="4522135"/>
        </p:xfrm>
        <a:graphic>
          <a:graphicData uri="http://schemas.openxmlformats.org/drawingml/2006/table">
            <a:tbl>
              <a:tblPr>
                <a:tableStyleId>{9D7B26C5-4107-4FEC-AEDC-1716B250A1EF}</a:tableStyleId>
              </a:tblPr>
              <a:tblGrid>
                <a:gridCol w="1092606">
                  <a:extLst>
                    <a:ext uri="{9D8B030D-6E8A-4147-A177-3AD203B41FA5}">
                      <a16:colId xmlns:a16="http://schemas.microsoft.com/office/drawing/2014/main" val="180853515"/>
                    </a:ext>
                  </a:extLst>
                </a:gridCol>
                <a:gridCol w="1611130">
                  <a:extLst>
                    <a:ext uri="{9D8B030D-6E8A-4147-A177-3AD203B41FA5}">
                      <a16:colId xmlns:a16="http://schemas.microsoft.com/office/drawing/2014/main" val="3181465819"/>
                    </a:ext>
                  </a:extLst>
                </a:gridCol>
                <a:gridCol w="320991">
                  <a:extLst>
                    <a:ext uri="{9D8B030D-6E8A-4147-A177-3AD203B41FA5}">
                      <a16:colId xmlns:a16="http://schemas.microsoft.com/office/drawing/2014/main" val="3522433344"/>
                    </a:ext>
                  </a:extLst>
                </a:gridCol>
                <a:gridCol w="320991">
                  <a:extLst>
                    <a:ext uri="{9D8B030D-6E8A-4147-A177-3AD203B41FA5}">
                      <a16:colId xmlns:a16="http://schemas.microsoft.com/office/drawing/2014/main" val="2080348044"/>
                    </a:ext>
                  </a:extLst>
                </a:gridCol>
                <a:gridCol w="320991">
                  <a:extLst>
                    <a:ext uri="{9D8B030D-6E8A-4147-A177-3AD203B41FA5}">
                      <a16:colId xmlns:a16="http://schemas.microsoft.com/office/drawing/2014/main" val="2583669067"/>
                    </a:ext>
                  </a:extLst>
                </a:gridCol>
                <a:gridCol w="320991">
                  <a:extLst>
                    <a:ext uri="{9D8B030D-6E8A-4147-A177-3AD203B41FA5}">
                      <a16:colId xmlns:a16="http://schemas.microsoft.com/office/drawing/2014/main" val="50450264"/>
                    </a:ext>
                  </a:extLst>
                </a:gridCol>
                <a:gridCol w="320991">
                  <a:extLst>
                    <a:ext uri="{9D8B030D-6E8A-4147-A177-3AD203B41FA5}">
                      <a16:colId xmlns:a16="http://schemas.microsoft.com/office/drawing/2014/main" val="3165550966"/>
                    </a:ext>
                  </a:extLst>
                </a:gridCol>
                <a:gridCol w="314818">
                  <a:extLst>
                    <a:ext uri="{9D8B030D-6E8A-4147-A177-3AD203B41FA5}">
                      <a16:colId xmlns:a16="http://schemas.microsoft.com/office/drawing/2014/main" val="2416793002"/>
                    </a:ext>
                  </a:extLst>
                </a:gridCol>
                <a:gridCol w="4246964">
                  <a:extLst>
                    <a:ext uri="{9D8B030D-6E8A-4147-A177-3AD203B41FA5}">
                      <a16:colId xmlns:a16="http://schemas.microsoft.com/office/drawing/2014/main" val="2140845423"/>
                    </a:ext>
                  </a:extLst>
                </a:gridCol>
              </a:tblGrid>
              <a:tr h="395342">
                <a:tc gridSpan="8">
                  <a:txBody>
                    <a:bodyPr/>
                    <a:lstStyle/>
                    <a:p>
                      <a:pPr algn="ctr" fontAlgn="ctr"/>
                      <a:r>
                        <a:rPr lang="zh-CN" altLang="en-US" sz="2400" b="0" i="0" u="none" strike="noStrike" dirty="0">
                          <a:solidFill>
                            <a:schemeClr val="tx1"/>
                          </a:solidFill>
                          <a:effectLst/>
                          <a:latin typeface="思源黑体 CN" panose="020B0500000000000000" pitchFamily="34" charset="-122"/>
                          <a:ea typeface="思源黑体 CN" panose="020B0500000000000000" pitchFamily="34" charset="-122"/>
                        </a:rPr>
                        <a:t>源端口</a:t>
                      </a:r>
                      <a:r>
                        <a:rPr lang="en-US" altLang="zh-CN" sz="2400" b="0" i="0" u="none" strike="noStrike" dirty="0">
                          <a:solidFill>
                            <a:schemeClr val="tx1"/>
                          </a:solidFill>
                          <a:effectLst/>
                          <a:latin typeface="思源黑体 CN" panose="020B0500000000000000" pitchFamily="34" charset="-122"/>
                          <a:ea typeface="思源黑体 CN" panose="020B0500000000000000" pitchFamily="34" charset="-122"/>
                        </a:rPr>
                        <a:t>(2</a:t>
                      </a:r>
                      <a:r>
                        <a:rPr lang="en-US" sz="2400" b="0" i="0" u="none" strike="noStrike" dirty="0">
                          <a:solidFill>
                            <a:schemeClr val="tx1"/>
                          </a:solidFill>
                          <a:effectLst/>
                          <a:latin typeface="思源黑体 CN" panose="020B0500000000000000" pitchFamily="34" charset="-122"/>
                          <a:ea typeface="思源黑体 CN" panose="020B0500000000000000" pitchFamily="34" charset="-122"/>
                        </a:rPr>
                        <a:t>B)</a:t>
                      </a:r>
                    </a:p>
                  </a:txBody>
                  <a:tcPr marL="177904" marR="177904" marT="88952" marB="889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2400" b="0" i="0" u="none" strike="noStrike">
                          <a:solidFill>
                            <a:schemeClr val="tx1"/>
                          </a:solidFill>
                          <a:effectLst/>
                          <a:latin typeface="思源黑体 CN" panose="020B0500000000000000" pitchFamily="34" charset="-122"/>
                          <a:ea typeface="思源黑体 CN" panose="020B0500000000000000" pitchFamily="34" charset="-122"/>
                        </a:rPr>
                        <a:t>目的端口</a:t>
                      </a:r>
                      <a:r>
                        <a:rPr lang="en-US" altLang="zh-CN" sz="2400" b="0" i="0" u="none" strike="noStrike">
                          <a:solidFill>
                            <a:schemeClr val="tx1"/>
                          </a:solidFill>
                          <a:effectLst/>
                          <a:latin typeface="思源黑体 CN" panose="020B0500000000000000" pitchFamily="34" charset="-122"/>
                          <a:ea typeface="思源黑体 CN" panose="020B0500000000000000" pitchFamily="34" charset="-122"/>
                        </a:rPr>
                        <a:t>(2</a:t>
                      </a:r>
                      <a:r>
                        <a:rPr lang="en-US" sz="2400" b="0" i="0" u="none" strike="noStrike">
                          <a:solidFill>
                            <a:schemeClr val="tx1"/>
                          </a:solidFill>
                          <a:effectLst/>
                          <a:latin typeface="思源黑体 CN" panose="020B0500000000000000" pitchFamily="34" charset="-122"/>
                          <a:ea typeface="思源黑体 CN" panose="020B0500000000000000" pitchFamily="34" charset="-122"/>
                        </a:rPr>
                        <a:t>B)</a:t>
                      </a:r>
                    </a:p>
                  </a:txBody>
                  <a:tcPr marL="18532" marR="18532" marT="18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6472940"/>
                  </a:ext>
                </a:extLst>
              </a:tr>
              <a:tr h="395342">
                <a:tc gridSpan="9">
                  <a:txBody>
                    <a:bodyPr/>
                    <a:lstStyle/>
                    <a:p>
                      <a:pPr algn="ctr" fontAlgn="ctr"/>
                      <a:r>
                        <a:rPr lang="zh-CN" altLang="en-US" sz="2400" b="0" i="0" u="none" strike="noStrike" dirty="0">
                          <a:solidFill>
                            <a:schemeClr val="tx1"/>
                          </a:solidFill>
                          <a:effectLst/>
                          <a:latin typeface="思源黑体 CN" panose="020B0500000000000000" pitchFamily="34" charset="-122"/>
                          <a:ea typeface="思源黑体 CN" panose="020B0500000000000000" pitchFamily="34" charset="-122"/>
                        </a:rPr>
                        <a:t>序号</a:t>
                      </a:r>
                    </a:p>
                  </a:txBody>
                  <a:tcPr marL="177904" marR="177904" marT="88952" marB="889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860069495"/>
                  </a:ext>
                </a:extLst>
              </a:tr>
              <a:tr h="395342">
                <a:tc gridSpan="9">
                  <a:txBody>
                    <a:bodyPr/>
                    <a:lstStyle/>
                    <a:p>
                      <a:pPr algn="ctr" fontAlgn="ctr"/>
                      <a:r>
                        <a:rPr lang="zh-CN" altLang="en-US" sz="2400" b="0" i="0" u="none" strike="noStrike" dirty="0">
                          <a:solidFill>
                            <a:schemeClr val="tx1"/>
                          </a:solidFill>
                          <a:effectLst/>
                          <a:latin typeface="思源黑体 CN" panose="020B0500000000000000" pitchFamily="34" charset="-122"/>
                          <a:ea typeface="思源黑体 CN" panose="020B0500000000000000" pitchFamily="34" charset="-122"/>
                        </a:rPr>
                        <a:t>确认号</a:t>
                      </a:r>
                    </a:p>
                  </a:txBody>
                  <a:tcPr marL="177904" marR="177904" marT="88952" marB="889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662762943"/>
                  </a:ext>
                </a:extLst>
              </a:tr>
              <a:tr h="395342">
                <a:tc rowSpan="2">
                  <a:txBody>
                    <a:bodyPr/>
                    <a:lstStyle/>
                    <a:p>
                      <a:pPr algn="ctr" fontAlgn="ctr"/>
                      <a:r>
                        <a:rPr lang="zh-CN" altLang="en-US" sz="2400" b="0" i="0" u="none" strike="noStrike" dirty="0">
                          <a:solidFill>
                            <a:schemeClr val="tx1"/>
                          </a:solidFill>
                          <a:effectLst/>
                          <a:latin typeface="思源黑体 CN" panose="020B0500000000000000" pitchFamily="34" charset="-122"/>
                          <a:ea typeface="思源黑体 CN" panose="020B0500000000000000" pitchFamily="34" charset="-122"/>
                        </a:rPr>
                        <a:t>数据</a:t>
                      </a:r>
                      <a:br>
                        <a:rPr lang="zh-CN" altLang="en-US" sz="2400" b="0" i="0" u="none" strike="noStrike" dirty="0">
                          <a:solidFill>
                            <a:schemeClr val="tx1"/>
                          </a:solidFill>
                          <a:effectLst/>
                          <a:latin typeface="思源黑体 CN" panose="020B0500000000000000" pitchFamily="34" charset="-122"/>
                          <a:ea typeface="思源黑体 CN" panose="020B0500000000000000" pitchFamily="34" charset="-122"/>
                        </a:rPr>
                      </a:br>
                      <a:r>
                        <a:rPr lang="zh-CN" altLang="en-US" sz="2400" b="0" i="0" u="none" strike="noStrike" dirty="0">
                          <a:solidFill>
                            <a:schemeClr val="tx1"/>
                          </a:solidFill>
                          <a:effectLst/>
                          <a:latin typeface="思源黑体 CN" panose="020B0500000000000000" pitchFamily="34" charset="-122"/>
                          <a:ea typeface="思源黑体 CN" panose="020B0500000000000000" pitchFamily="34" charset="-122"/>
                        </a:rPr>
                        <a:t>偏移</a:t>
                      </a:r>
                      <a:br>
                        <a:rPr lang="zh-CN" altLang="en-US" sz="2400" b="0" i="0" u="none" strike="noStrike" dirty="0">
                          <a:solidFill>
                            <a:schemeClr val="tx1"/>
                          </a:solidFill>
                          <a:effectLst/>
                          <a:latin typeface="思源黑体 CN" panose="020B0500000000000000" pitchFamily="34" charset="-122"/>
                          <a:ea typeface="思源黑体 CN" panose="020B0500000000000000" pitchFamily="34" charset="-122"/>
                        </a:rPr>
                      </a:br>
                      <a:r>
                        <a:rPr lang="en-US" altLang="zh-CN" sz="2400" b="0" i="0" u="none" strike="noStrike" dirty="0">
                          <a:solidFill>
                            <a:schemeClr val="tx1"/>
                          </a:solidFill>
                          <a:effectLst/>
                          <a:latin typeface="思源黑体 CN" panose="020B0500000000000000" pitchFamily="34" charset="-122"/>
                          <a:ea typeface="思源黑体 CN" panose="020B0500000000000000" pitchFamily="34" charset="-122"/>
                        </a:rPr>
                        <a:t>(4</a:t>
                      </a:r>
                      <a:r>
                        <a:rPr lang="en-US" sz="2400" b="0" i="0" u="none" strike="noStrike" dirty="0">
                          <a:solidFill>
                            <a:schemeClr val="tx1"/>
                          </a:solidFill>
                          <a:effectLst/>
                          <a:latin typeface="思源黑体 CN" panose="020B0500000000000000" pitchFamily="34" charset="-122"/>
                          <a:ea typeface="思源黑体 CN" panose="020B0500000000000000" pitchFamily="34" charset="-122"/>
                        </a:rPr>
                        <a:t>b)</a:t>
                      </a:r>
                    </a:p>
                  </a:txBody>
                  <a:tcPr marL="177904" marR="177904" marT="88952" marB="889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ctr"/>
                      <a:r>
                        <a:rPr lang="zh-CN" altLang="en-US" sz="2400" b="0" i="0" u="none" strike="noStrike">
                          <a:solidFill>
                            <a:schemeClr val="tx1"/>
                          </a:solidFill>
                          <a:effectLst/>
                          <a:latin typeface="思源黑体 CN" panose="020B0500000000000000" pitchFamily="34" charset="-122"/>
                          <a:ea typeface="思源黑体 CN" panose="020B0500000000000000" pitchFamily="34" charset="-122"/>
                        </a:rPr>
                        <a:t>保留</a:t>
                      </a:r>
                      <a:r>
                        <a:rPr lang="en-US" altLang="zh-CN" sz="2400" b="0" i="0" u="none" strike="noStrike">
                          <a:solidFill>
                            <a:schemeClr val="tx1"/>
                          </a:solidFill>
                          <a:effectLst/>
                          <a:latin typeface="思源黑体 CN" panose="020B0500000000000000" pitchFamily="34" charset="-122"/>
                          <a:ea typeface="思源黑体 CN" panose="020B0500000000000000" pitchFamily="34" charset="-122"/>
                        </a:rPr>
                        <a:t>(6</a:t>
                      </a:r>
                      <a:r>
                        <a:rPr lang="en-US" sz="2400" b="0" i="0" u="none" strike="noStrike">
                          <a:solidFill>
                            <a:schemeClr val="tx1"/>
                          </a:solidFill>
                          <a:effectLst/>
                          <a:latin typeface="思源黑体 CN" panose="020B0500000000000000" pitchFamily="34" charset="-122"/>
                          <a:ea typeface="思源黑体 CN" panose="020B0500000000000000" pitchFamily="34" charset="-122"/>
                        </a:rPr>
                        <a:t>b)</a:t>
                      </a:r>
                    </a:p>
                  </a:txBody>
                  <a:tcPr marL="177904" marR="177904" marT="88952" marB="889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6">
                  <a:txBody>
                    <a:bodyPr/>
                    <a:lstStyle/>
                    <a:p>
                      <a:pPr algn="ctr" fontAlgn="ctr"/>
                      <a:r>
                        <a:rPr lang="en-US" sz="2400" b="0" i="0" u="none" strike="noStrike" dirty="0" err="1">
                          <a:solidFill>
                            <a:schemeClr val="tx1"/>
                          </a:solidFill>
                          <a:effectLst/>
                          <a:latin typeface="思源黑体 CN" panose="020B0500000000000000" pitchFamily="34" charset="-122"/>
                          <a:ea typeface="思源黑体 CN" panose="020B0500000000000000" pitchFamily="34" charset="-122"/>
                        </a:rPr>
                        <a:t>tcp</a:t>
                      </a:r>
                      <a:r>
                        <a:rPr lang="en-US" sz="2400" b="0" i="0" u="none" strike="noStrike" dirty="0">
                          <a:solidFill>
                            <a:schemeClr val="tx1"/>
                          </a:solidFill>
                          <a:effectLst/>
                          <a:latin typeface="思源黑体 CN" panose="020B0500000000000000" pitchFamily="34" charset="-122"/>
                          <a:ea typeface="思源黑体 CN" panose="020B0500000000000000" pitchFamily="34" charset="-122"/>
                        </a:rPr>
                        <a:t> </a:t>
                      </a:r>
                      <a:r>
                        <a:rPr lang="en-US" sz="2400" b="0" i="0" u="none" strike="noStrike" dirty="0" err="1">
                          <a:solidFill>
                            <a:schemeClr val="tx1"/>
                          </a:solidFill>
                          <a:effectLst/>
                          <a:latin typeface="思源黑体 CN" panose="020B0500000000000000" pitchFamily="34" charset="-122"/>
                          <a:ea typeface="思源黑体 CN" panose="020B0500000000000000" pitchFamily="34" charset="-122"/>
                        </a:rPr>
                        <a:t>flgas</a:t>
                      </a:r>
                      <a:endParaRPr lang="en-US" sz="2400" b="0" i="0" u="none" strike="noStrike" dirty="0">
                        <a:solidFill>
                          <a:schemeClr val="tx1"/>
                        </a:solidFill>
                        <a:effectLst/>
                        <a:latin typeface="思源黑体 CN" panose="020B0500000000000000" pitchFamily="34" charset="-122"/>
                        <a:ea typeface="思源黑体 CN" panose="020B0500000000000000" pitchFamily="34" charset="-122"/>
                      </a:endParaRPr>
                    </a:p>
                  </a:txBody>
                  <a:tcPr marL="177904" marR="177904" marT="88952" marB="889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algn="ctr" fontAlgn="ctr"/>
                      <a:r>
                        <a:rPr lang="zh-CN" altLang="en-US" sz="2400" b="0" i="0" u="none" strike="noStrike" dirty="0">
                          <a:solidFill>
                            <a:schemeClr val="tx1"/>
                          </a:solidFill>
                          <a:effectLst/>
                          <a:latin typeface="思源黑体 CN" panose="020B0500000000000000" pitchFamily="34" charset="-122"/>
                          <a:ea typeface="思源黑体 CN" panose="020B0500000000000000" pitchFamily="34" charset="-122"/>
                        </a:rPr>
                        <a:t>窗口</a:t>
                      </a:r>
                    </a:p>
                  </a:txBody>
                  <a:tcPr marL="177904" marR="177904" marT="88952" marB="889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2586174"/>
                  </a:ext>
                </a:extLst>
              </a:tr>
              <a:tr h="1260151">
                <a:tc vMerge="1">
                  <a:txBody>
                    <a:bodyPr/>
                    <a:lstStyle/>
                    <a:p>
                      <a:endParaRPr lang="zh-CN" altLang="en-US"/>
                    </a:p>
                  </a:txBody>
                  <a:tcPr/>
                </a:tc>
                <a:tc vMerge="1">
                  <a:txBody>
                    <a:bodyPr/>
                    <a:lstStyle/>
                    <a:p>
                      <a:endParaRPr lang="zh-CN" altLang="en-US"/>
                    </a:p>
                  </a:txBody>
                  <a:tcPr/>
                </a:tc>
                <a:tc>
                  <a:txBody>
                    <a:bodyPr/>
                    <a:lstStyle/>
                    <a:p>
                      <a:pPr algn="l" fontAlgn="ctr"/>
                      <a:r>
                        <a:rPr lang="en-US" sz="2400" b="0" i="0" u="none" strike="noStrike">
                          <a:solidFill>
                            <a:schemeClr val="tx1"/>
                          </a:solidFill>
                          <a:effectLst/>
                          <a:latin typeface="思源黑体 CN" panose="020B0500000000000000" pitchFamily="34" charset="-122"/>
                          <a:ea typeface="思源黑体 CN" panose="020B0500000000000000" pitchFamily="34" charset="-122"/>
                        </a:rPr>
                        <a:t>URG</a:t>
                      </a:r>
                    </a:p>
                  </a:txBody>
                  <a:tcPr marL="18532" marR="18532" marT="18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2400" b="0" i="0" u="none" strike="noStrike" dirty="0">
                          <a:solidFill>
                            <a:srgbClr val="FF0000"/>
                          </a:solidFill>
                          <a:effectLst/>
                          <a:latin typeface="思源黑体 CN" panose="020B0500000000000000" pitchFamily="34" charset="-122"/>
                          <a:ea typeface="思源黑体 CN" panose="020B0500000000000000" pitchFamily="34" charset="-122"/>
                        </a:rPr>
                        <a:t>ACK</a:t>
                      </a:r>
                    </a:p>
                  </a:txBody>
                  <a:tcPr marL="18532" marR="18532" marT="18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2400" b="0" i="0" u="none" strike="noStrike">
                          <a:solidFill>
                            <a:schemeClr val="tx1"/>
                          </a:solidFill>
                          <a:effectLst/>
                          <a:latin typeface="思源黑体 CN" panose="020B0500000000000000" pitchFamily="34" charset="-122"/>
                          <a:ea typeface="思源黑体 CN" panose="020B0500000000000000" pitchFamily="34" charset="-122"/>
                        </a:rPr>
                        <a:t>PSH</a:t>
                      </a:r>
                    </a:p>
                  </a:txBody>
                  <a:tcPr marL="18532" marR="18532" marT="18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2400" b="0" i="0" u="none" strike="noStrike">
                          <a:solidFill>
                            <a:schemeClr val="tx1"/>
                          </a:solidFill>
                          <a:effectLst/>
                          <a:latin typeface="思源黑体 CN" panose="020B0500000000000000" pitchFamily="34" charset="-122"/>
                          <a:ea typeface="思源黑体 CN" panose="020B0500000000000000" pitchFamily="34" charset="-122"/>
                        </a:rPr>
                        <a:t>RST</a:t>
                      </a:r>
                    </a:p>
                  </a:txBody>
                  <a:tcPr marL="18532" marR="18532" marT="18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2400" b="0" i="0" u="none" strike="noStrike" dirty="0">
                          <a:solidFill>
                            <a:srgbClr val="FF0000"/>
                          </a:solidFill>
                          <a:effectLst/>
                          <a:latin typeface="思源黑体 CN" panose="020B0500000000000000" pitchFamily="34" charset="-122"/>
                          <a:ea typeface="思源黑体 CN" panose="020B0500000000000000" pitchFamily="34" charset="-122"/>
                        </a:rPr>
                        <a:t>SYN</a:t>
                      </a:r>
                    </a:p>
                  </a:txBody>
                  <a:tcPr marL="18532" marR="18532" marT="18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2400" b="0" i="0" u="none" strike="noStrike" dirty="0">
                          <a:solidFill>
                            <a:srgbClr val="FF0000"/>
                          </a:solidFill>
                          <a:effectLst/>
                          <a:latin typeface="思源黑体 CN" panose="020B0500000000000000" pitchFamily="34" charset="-122"/>
                          <a:ea typeface="思源黑体 CN" panose="020B0500000000000000" pitchFamily="34" charset="-122"/>
                        </a:rPr>
                        <a:t>F</a:t>
                      </a:r>
                    </a:p>
                    <a:p>
                      <a:pPr algn="l" fontAlgn="ctr"/>
                      <a:r>
                        <a:rPr lang="en-US" sz="2400" b="0" i="0" u="none" strike="noStrike" dirty="0">
                          <a:solidFill>
                            <a:srgbClr val="FF0000"/>
                          </a:solidFill>
                          <a:effectLst/>
                          <a:latin typeface="思源黑体 CN" panose="020B0500000000000000" pitchFamily="34" charset="-122"/>
                          <a:ea typeface="思源黑体 CN" panose="020B0500000000000000" pitchFamily="34" charset="-122"/>
                        </a:rPr>
                        <a:t>IN</a:t>
                      </a:r>
                    </a:p>
                  </a:txBody>
                  <a:tcPr marL="18532" marR="18532" marT="18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820296962"/>
                  </a:ext>
                </a:extLst>
              </a:tr>
              <a:tr h="395342">
                <a:tc gridSpan="8">
                  <a:txBody>
                    <a:bodyPr/>
                    <a:lstStyle/>
                    <a:p>
                      <a:pPr algn="ctr" fontAlgn="ctr"/>
                      <a:r>
                        <a:rPr lang="zh-CN" altLang="en-US" sz="2400" b="0" i="0" u="none" strike="noStrike">
                          <a:solidFill>
                            <a:schemeClr val="tx1"/>
                          </a:solidFill>
                          <a:effectLst/>
                          <a:latin typeface="思源黑体 CN" panose="020B0500000000000000" pitchFamily="34" charset="-122"/>
                          <a:ea typeface="思源黑体 CN" panose="020B0500000000000000" pitchFamily="34" charset="-122"/>
                        </a:rPr>
                        <a:t>检验和</a:t>
                      </a:r>
                    </a:p>
                  </a:txBody>
                  <a:tcPr marL="177904" marR="177904" marT="88952" marB="889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ctr"/>
                      <a:r>
                        <a:rPr lang="zh-CN" altLang="en-US" sz="2400" b="0" i="0" u="none" strike="noStrike" dirty="0">
                          <a:solidFill>
                            <a:schemeClr val="tx1"/>
                          </a:solidFill>
                          <a:effectLst/>
                          <a:latin typeface="思源黑体 CN" panose="020B0500000000000000" pitchFamily="34" charset="-122"/>
                          <a:ea typeface="思源黑体 CN" panose="020B0500000000000000" pitchFamily="34" charset="-122"/>
                        </a:rPr>
                        <a:t>紧急指针</a:t>
                      </a:r>
                    </a:p>
                  </a:txBody>
                  <a:tcPr marL="18532" marR="18532" marT="1853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4379730"/>
                  </a:ext>
                </a:extLst>
              </a:tr>
              <a:tr h="395342">
                <a:tc gridSpan="9">
                  <a:txBody>
                    <a:bodyPr/>
                    <a:lstStyle/>
                    <a:p>
                      <a:pPr algn="ctr" fontAlgn="ctr"/>
                      <a:r>
                        <a:rPr lang="en-US" sz="2400" b="0" i="0" u="none" strike="noStrike" dirty="0">
                          <a:solidFill>
                            <a:schemeClr val="tx1"/>
                          </a:solidFill>
                          <a:effectLst/>
                          <a:latin typeface="思源黑体 CN" panose="020B0500000000000000" pitchFamily="34" charset="-122"/>
                          <a:ea typeface="思源黑体 CN" panose="020B0500000000000000" pitchFamily="34" charset="-122"/>
                        </a:rPr>
                        <a:t>TCP</a:t>
                      </a:r>
                      <a:r>
                        <a:rPr lang="zh-CN" altLang="en-US" sz="2400" b="0" i="0" u="none" strike="noStrike" dirty="0">
                          <a:solidFill>
                            <a:schemeClr val="tx1"/>
                          </a:solidFill>
                          <a:effectLst/>
                          <a:latin typeface="思源黑体 CN" panose="020B0500000000000000" pitchFamily="34" charset="-122"/>
                          <a:ea typeface="思源黑体 CN" panose="020B0500000000000000" pitchFamily="34" charset="-122"/>
                        </a:rPr>
                        <a:t>选项</a:t>
                      </a:r>
                    </a:p>
                  </a:txBody>
                  <a:tcPr marL="177904" marR="177904" marT="88952" marB="889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326328803"/>
                  </a:ext>
                </a:extLst>
              </a:tr>
            </a:tbl>
          </a:graphicData>
        </a:graphic>
      </p:graphicFrame>
    </p:spTree>
    <p:extLst>
      <p:ext uri="{BB962C8B-B14F-4D97-AF65-F5344CB8AC3E}">
        <p14:creationId xmlns:p14="http://schemas.microsoft.com/office/powerpoint/2010/main" val="13853391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5B9644-07D1-7D1F-0699-BB757CAB289E}"/>
              </a:ext>
            </a:extLst>
          </p:cNvPr>
          <p:cNvSpPr>
            <a:spLocks noGrp="1"/>
          </p:cNvSpPr>
          <p:nvPr>
            <p:ph type="title"/>
          </p:nvPr>
        </p:nvSpPr>
        <p:spPr/>
        <p:txBody>
          <a:bodyPr/>
          <a:lstStyle/>
          <a:p>
            <a:r>
              <a:rPr kumimoji="1" lang="en-US" altLang="zh-CN" dirty="0"/>
              <a:t>TCP</a:t>
            </a:r>
            <a:r>
              <a:rPr kumimoji="1" lang="zh-CN" altLang="en-US" dirty="0"/>
              <a:t>首部</a:t>
            </a:r>
            <a:endParaRPr lang="zh-CN" altLang="en-US" dirty="0"/>
          </a:p>
        </p:txBody>
      </p:sp>
      <p:sp>
        <p:nvSpPr>
          <p:cNvPr id="3" name="内容占位符 2">
            <a:extLst>
              <a:ext uri="{FF2B5EF4-FFF2-40B4-BE49-F238E27FC236}">
                <a16:creationId xmlns:a16="http://schemas.microsoft.com/office/drawing/2014/main" id="{02709F26-E6E6-616C-3476-E58EECBFCDEF}"/>
              </a:ext>
            </a:extLst>
          </p:cNvPr>
          <p:cNvSpPr>
            <a:spLocks noGrp="1"/>
          </p:cNvSpPr>
          <p:nvPr>
            <p:ph idx="1"/>
          </p:nvPr>
        </p:nvSpPr>
        <p:spPr/>
        <p:txBody>
          <a:bodyPr>
            <a:normAutofit fontScale="92500" lnSpcReduction="10000"/>
          </a:bodyPr>
          <a:lstStyle/>
          <a:p>
            <a:pPr>
              <a:lnSpc>
                <a:spcPct val="110000"/>
              </a:lnSpc>
            </a:pPr>
            <a:r>
              <a:rPr kumimoji="1" lang="zh-CN" altLang="en-US" dirty="0"/>
              <a:t>前</a:t>
            </a:r>
            <a:r>
              <a:rPr kumimoji="1" lang="en-US" altLang="zh-CN" dirty="0"/>
              <a:t>20</a:t>
            </a:r>
            <a:r>
              <a:rPr kumimoji="1" lang="zh-CN" altLang="en-US" dirty="0"/>
              <a:t>个字节是固定的，后面还</a:t>
            </a:r>
            <a:r>
              <a:rPr kumimoji="1" lang="en-US" altLang="zh-CN" dirty="0"/>
              <a:t>4N</a:t>
            </a:r>
            <a:r>
              <a:rPr kumimoji="1" lang="zh-CN" altLang="en-US" dirty="0"/>
              <a:t>个可选字节（</a:t>
            </a:r>
            <a:r>
              <a:rPr kumimoji="1" lang="en-US" altLang="zh-CN" dirty="0"/>
              <a:t>TCP</a:t>
            </a:r>
            <a:r>
              <a:rPr kumimoji="1" lang="zh-CN" altLang="en-US" dirty="0"/>
              <a:t>选项）。</a:t>
            </a:r>
            <a:endParaRPr kumimoji="1" lang="en-US" altLang="zh-CN" dirty="0"/>
          </a:p>
          <a:p>
            <a:pPr>
              <a:lnSpc>
                <a:spcPct val="110000"/>
              </a:lnSpc>
            </a:pPr>
            <a:r>
              <a:rPr kumimoji="1" lang="zh-CN" altLang="en-US" dirty="0"/>
              <a:t>数据偏移：</a:t>
            </a:r>
            <a:r>
              <a:rPr kumimoji="1" lang="en-US" altLang="zh-CN" dirty="0"/>
              <a:t>TCP</a:t>
            </a:r>
            <a:r>
              <a:rPr kumimoji="1" lang="zh-CN" altLang="en-US" dirty="0"/>
              <a:t>数据部分距</a:t>
            </a:r>
            <a:r>
              <a:rPr kumimoji="1" lang="en-US" altLang="zh-CN" dirty="0"/>
              <a:t>TCP</a:t>
            </a:r>
            <a:r>
              <a:rPr kumimoji="1" lang="zh-CN" altLang="en-US" dirty="0"/>
              <a:t>开头的偏移量（一个偏移量是</a:t>
            </a:r>
            <a:r>
              <a:rPr kumimoji="1" lang="en-US" altLang="zh-CN" dirty="0"/>
              <a:t>4</a:t>
            </a:r>
            <a:r>
              <a:rPr kumimoji="1" lang="zh-CN" altLang="en-US" dirty="0"/>
              <a:t>个字节，</a:t>
            </a:r>
            <a:r>
              <a:rPr kumimoji="1" lang="en-US" altLang="zh-CN" dirty="0"/>
              <a:t> TCP</a:t>
            </a:r>
            <a:r>
              <a:rPr kumimoji="1" lang="zh-CN" altLang="en-US" dirty="0"/>
              <a:t>选项占</a:t>
            </a:r>
            <a:r>
              <a:rPr kumimoji="1" lang="en-US" altLang="zh-CN" dirty="0"/>
              <a:t>4N</a:t>
            </a:r>
            <a:r>
              <a:rPr kumimoji="1" lang="zh-CN" altLang="en-US" dirty="0"/>
              <a:t>个字节），亦即</a:t>
            </a:r>
            <a:r>
              <a:rPr kumimoji="1" lang="en-US" altLang="zh-CN" dirty="0"/>
              <a:t>TCP</a:t>
            </a:r>
            <a:r>
              <a:rPr kumimoji="1" lang="zh-CN" altLang="en-US" dirty="0"/>
              <a:t>首部的长度。所以</a:t>
            </a:r>
            <a:r>
              <a:rPr kumimoji="1" lang="en-US" altLang="zh-CN" dirty="0"/>
              <a:t>TCP</a:t>
            </a:r>
            <a:r>
              <a:rPr kumimoji="1" lang="zh-CN" altLang="en-US" dirty="0"/>
              <a:t>首部的最大长度是</a:t>
            </a:r>
            <a:r>
              <a:rPr kumimoji="1" lang="en-US" altLang="zh-CN" dirty="0"/>
              <a:t>15</a:t>
            </a:r>
            <a:r>
              <a:rPr kumimoji="1" lang="zh-CN" altLang="en-US" dirty="0"/>
              <a:t>*</a:t>
            </a:r>
            <a:r>
              <a:rPr kumimoji="1" lang="en-US" altLang="zh-CN" dirty="0"/>
              <a:t>4=60</a:t>
            </a:r>
            <a:r>
              <a:rPr kumimoji="1" lang="zh-CN" altLang="en-US" dirty="0"/>
              <a:t>个字节，即</a:t>
            </a:r>
            <a:r>
              <a:rPr kumimoji="1" lang="en-US" altLang="zh-CN" dirty="0"/>
              <a:t>TCP</a:t>
            </a:r>
            <a:r>
              <a:rPr kumimoji="1" lang="zh-CN" altLang="en-US" dirty="0"/>
              <a:t>选项最多有</a:t>
            </a:r>
            <a:r>
              <a:rPr kumimoji="1" lang="en-US" altLang="zh-CN" dirty="0"/>
              <a:t>40</a:t>
            </a:r>
            <a:r>
              <a:rPr kumimoji="1" lang="zh-CN" altLang="en-US" dirty="0"/>
              <a:t>个字节。</a:t>
            </a:r>
            <a:endParaRPr kumimoji="1" lang="en-US" altLang="zh-CN" dirty="0"/>
          </a:p>
          <a:p>
            <a:pPr>
              <a:lnSpc>
                <a:spcPct val="110000"/>
              </a:lnSpc>
            </a:pPr>
            <a:r>
              <a:rPr kumimoji="1" lang="zh-CN" altLang="en-US" dirty="0"/>
              <a:t>端口在</a:t>
            </a:r>
            <a:r>
              <a:rPr kumimoji="1" lang="en-US" altLang="zh-CN" dirty="0" err="1"/>
              <a:t>tcp</a:t>
            </a:r>
            <a:r>
              <a:rPr kumimoji="1" lang="zh-CN" altLang="en-US" dirty="0"/>
              <a:t>层指定，</a:t>
            </a:r>
            <a:r>
              <a:rPr kumimoji="1" lang="en-US" altLang="zh-CN" dirty="0" err="1"/>
              <a:t>ip</a:t>
            </a:r>
            <a:r>
              <a:rPr kumimoji="1" lang="zh-CN" altLang="en-US" dirty="0"/>
              <a:t>在</a:t>
            </a:r>
            <a:r>
              <a:rPr kumimoji="1" lang="en-US" altLang="zh-CN" dirty="0"/>
              <a:t>IP</a:t>
            </a:r>
            <a:r>
              <a:rPr kumimoji="1" lang="zh-CN" altLang="en-US" dirty="0"/>
              <a:t>层指定。端口占</a:t>
            </a:r>
            <a:r>
              <a:rPr kumimoji="1" lang="en-US" altLang="zh-CN" dirty="0"/>
              <a:t>2</a:t>
            </a:r>
            <a:r>
              <a:rPr kumimoji="1" lang="zh-CN" altLang="en-US" dirty="0"/>
              <a:t>个字节，则最大端口号为</a:t>
            </a:r>
            <a:r>
              <a:rPr kumimoji="1" lang="en-US" altLang="zh-CN" dirty="0"/>
              <a:t>2^16-1=65535</a:t>
            </a:r>
            <a:r>
              <a:rPr kumimoji="1" lang="zh-CN" altLang="en-US" dirty="0"/>
              <a:t>。</a:t>
            </a:r>
            <a:endParaRPr kumimoji="1" lang="en-US" altLang="zh-CN" dirty="0"/>
          </a:p>
          <a:p>
            <a:pPr>
              <a:lnSpc>
                <a:spcPct val="110000"/>
              </a:lnSpc>
            </a:pPr>
            <a:r>
              <a:rPr kumimoji="1" lang="zh-CN" altLang="en-US" dirty="0"/>
              <a:t>由于应用层的数据被分段了，为了在接收端对数据按顺序重组，需要为每段数据编个“序号”。</a:t>
            </a:r>
            <a:endParaRPr kumimoji="1" lang="en-US" altLang="zh-CN" dirty="0"/>
          </a:p>
          <a:p>
            <a:pPr>
              <a:lnSpc>
                <a:spcPct val="110000"/>
              </a:lnSpc>
            </a:pPr>
            <a:r>
              <a:rPr lang="en-US" altLang="zh-CN" dirty="0"/>
              <a:t>TCP</a:t>
            </a:r>
            <a:r>
              <a:rPr lang="zh-CN" altLang="en-US" dirty="0"/>
              <a:t>规定在连接建立后所有传送的报文段都必须把</a:t>
            </a:r>
            <a:r>
              <a:rPr lang="en-US" altLang="zh-CN" dirty="0"/>
              <a:t>ACK</a:t>
            </a:r>
            <a:r>
              <a:rPr lang="zh-CN" altLang="en-US" dirty="0"/>
              <a:t>设置为</a:t>
            </a:r>
            <a:r>
              <a:rPr lang="en-US" altLang="zh-CN" dirty="0"/>
              <a:t>1</a:t>
            </a:r>
            <a:r>
              <a:rPr lang="zh-CN" altLang="en-US" dirty="0"/>
              <a:t>。</a:t>
            </a:r>
            <a:endParaRPr kumimoji="1" lang="en-US" altLang="zh-CN" dirty="0"/>
          </a:p>
        </p:txBody>
      </p:sp>
    </p:spTree>
    <p:extLst>
      <p:ext uri="{BB962C8B-B14F-4D97-AF65-F5344CB8AC3E}">
        <p14:creationId xmlns:p14="http://schemas.microsoft.com/office/powerpoint/2010/main" val="6649799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B013D6-7AE9-9590-817C-5D13BF4AF88B}"/>
              </a:ext>
            </a:extLst>
          </p:cNvPr>
          <p:cNvSpPr>
            <a:spLocks noGrp="1"/>
          </p:cNvSpPr>
          <p:nvPr>
            <p:ph type="title"/>
          </p:nvPr>
        </p:nvSpPr>
        <p:spPr/>
        <p:txBody>
          <a:bodyPr/>
          <a:lstStyle/>
          <a:p>
            <a:r>
              <a:rPr lang="en-US" altLang="zh-CN" dirty="0"/>
              <a:t>TCP</a:t>
            </a:r>
            <a:r>
              <a:rPr lang="zh-CN" altLang="en-US" dirty="0"/>
              <a:t>连接建立过程</a:t>
            </a:r>
          </a:p>
        </p:txBody>
      </p:sp>
      <p:sp>
        <p:nvSpPr>
          <p:cNvPr id="4" name="矩形 3">
            <a:extLst>
              <a:ext uri="{FF2B5EF4-FFF2-40B4-BE49-F238E27FC236}">
                <a16:creationId xmlns:a16="http://schemas.microsoft.com/office/drawing/2014/main" id="{0EF53406-048B-9442-83DC-540308A01A01}"/>
              </a:ext>
            </a:extLst>
          </p:cNvPr>
          <p:cNvSpPr/>
          <p:nvPr/>
        </p:nvSpPr>
        <p:spPr>
          <a:xfrm>
            <a:off x="3965576" y="2028067"/>
            <a:ext cx="1219200" cy="49530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kumimoji="1" lang="zh-CN" altLang="en-US" sz="2000" dirty="0">
                <a:solidFill>
                  <a:schemeClr val="tx1"/>
                </a:solidFill>
                <a:latin typeface="思源黑体 CN" panose="020B0500000000000000" pitchFamily="34" charset="-122"/>
                <a:ea typeface="思源黑体 CN" panose="020B0500000000000000" pitchFamily="34" charset="-122"/>
              </a:rPr>
              <a:t>客户端</a:t>
            </a:r>
          </a:p>
        </p:txBody>
      </p:sp>
      <p:sp>
        <p:nvSpPr>
          <p:cNvPr id="5" name="矩形 4">
            <a:extLst>
              <a:ext uri="{FF2B5EF4-FFF2-40B4-BE49-F238E27FC236}">
                <a16:creationId xmlns:a16="http://schemas.microsoft.com/office/drawing/2014/main" id="{94DEABA2-AA4F-8E49-8DDC-DC24E62BDA8E}"/>
              </a:ext>
            </a:extLst>
          </p:cNvPr>
          <p:cNvSpPr/>
          <p:nvPr/>
        </p:nvSpPr>
        <p:spPr>
          <a:xfrm>
            <a:off x="6924676" y="2028067"/>
            <a:ext cx="1219200" cy="49530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kumimoji="1" lang="zh-CN" altLang="en-US" sz="2000" dirty="0">
                <a:solidFill>
                  <a:schemeClr val="tx1"/>
                </a:solidFill>
                <a:latin typeface="思源黑体 CN" panose="020B0500000000000000" pitchFamily="34" charset="-122"/>
                <a:ea typeface="思源黑体 CN" panose="020B0500000000000000" pitchFamily="34" charset="-122"/>
              </a:rPr>
              <a:t>服务端</a:t>
            </a:r>
          </a:p>
        </p:txBody>
      </p:sp>
      <p:sp>
        <p:nvSpPr>
          <p:cNvPr id="6" name="圆角矩形 5">
            <a:extLst>
              <a:ext uri="{FF2B5EF4-FFF2-40B4-BE49-F238E27FC236}">
                <a16:creationId xmlns:a16="http://schemas.microsoft.com/office/drawing/2014/main" id="{6D7C2AA1-6E24-8A43-A86C-83B7313A3DE4}"/>
              </a:ext>
            </a:extLst>
          </p:cNvPr>
          <p:cNvSpPr/>
          <p:nvPr/>
        </p:nvSpPr>
        <p:spPr>
          <a:xfrm>
            <a:off x="4244976" y="3367916"/>
            <a:ext cx="660400" cy="381000"/>
          </a:xfrm>
          <a:prstGeom prst="round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kumimoji="1" lang="zh-CN" altLang="en-US">
              <a:solidFill>
                <a:schemeClr val="tx1"/>
              </a:solidFill>
              <a:latin typeface="思源黑体 CN" panose="020B0500000000000000" pitchFamily="34" charset="-122"/>
              <a:ea typeface="思源黑体 CN" panose="020B0500000000000000" pitchFamily="34" charset="-122"/>
            </a:endParaRPr>
          </a:p>
        </p:txBody>
      </p:sp>
      <p:sp>
        <p:nvSpPr>
          <p:cNvPr id="7" name="圆角矩形 6">
            <a:extLst>
              <a:ext uri="{FF2B5EF4-FFF2-40B4-BE49-F238E27FC236}">
                <a16:creationId xmlns:a16="http://schemas.microsoft.com/office/drawing/2014/main" id="{BFB3682C-4CD1-7E45-B1BB-0D7717D9C673}"/>
              </a:ext>
            </a:extLst>
          </p:cNvPr>
          <p:cNvSpPr/>
          <p:nvPr/>
        </p:nvSpPr>
        <p:spPr>
          <a:xfrm>
            <a:off x="4244976" y="4593465"/>
            <a:ext cx="660400" cy="381000"/>
          </a:xfrm>
          <a:prstGeom prst="round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kumimoji="1" lang="zh-CN" altLang="en-US">
              <a:solidFill>
                <a:schemeClr val="tx1"/>
              </a:solidFill>
              <a:latin typeface="思源黑体 CN" panose="020B0500000000000000" pitchFamily="34" charset="-122"/>
              <a:ea typeface="思源黑体 CN" panose="020B0500000000000000" pitchFamily="34" charset="-122"/>
            </a:endParaRPr>
          </a:p>
        </p:txBody>
      </p:sp>
      <p:sp>
        <p:nvSpPr>
          <p:cNvPr id="8" name="圆角矩形 7">
            <a:extLst>
              <a:ext uri="{FF2B5EF4-FFF2-40B4-BE49-F238E27FC236}">
                <a16:creationId xmlns:a16="http://schemas.microsoft.com/office/drawing/2014/main" id="{11C91E63-EB03-6140-82AF-6E5CD53C8A43}"/>
              </a:ext>
            </a:extLst>
          </p:cNvPr>
          <p:cNvSpPr/>
          <p:nvPr/>
        </p:nvSpPr>
        <p:spPr>
          <a:xfrm>
            <a:off x="7204076" y="4974465"/>
            <a:ext cx="660400" cy="381000"/>
          </a:xfrm>
          <a:prstGeom prst="round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kumimoji="1" lang="zh-CN" altLang="en-US">
              <a:solidFill>
                <a:schemeClr val="tx1"/>
              </a:solidFill>
              <a:latin typeface="思源黑体 CN" panose="020B0500000000000000" pitchFamily="34" charset="-122"/>
              <a:ea typeface="思源黑体 CN" panose="020B0500000000000000" pitchFamily="34" charset="-122"/>
            </a:endParaRPr>
          </a:p>
        </p:txBody>
      </p:sp>
      <p:sp>
        <p:nvSpPr>
          <p:cNvPr id="9" name="圆角矩形 8">
            <a:extLst>
              <a:ext uri="{FF2B5EF4-FFF2-40B4-BE49-F238E27FC236}">
                <a16:creationId xmlns:a16="http://schemas.microsoft.com/office/drawing/2014/main" id="{86AEF0B4-616E-324F-8B16-7D1DBEDE6354}"/>
              </a:ext>
            </a:extLst>
          </p:cNvPr>
          <p:cNvSpPr/>
          <p:nvPr/>
        </p:nvSpPr>
        <p:spPr>
          <a:xfrm>
            <a:off x="7204076" y="3901316"/>
            <a:ext cx="660400" cy="381000"/>
          </a:xfrm>
          <a:prstGeom prst="round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kumimoji="1" lang="zh-CN" altLang="en-US">
              <a:solidFill>
                <a:schemeClr val="tx1"/>
              </a:solidFill>
              <a:latin typeface="思源黑体 CN" panose="020B0500000000000000" pitchFamily="34" charset="-122"/>
              <a:ea typeface="思源黑体 CN" panose="020B0500000000000000" pitchFamily="34" charset="-122"/>
            </a:endParaRPr>
          </a:p>
        </p:txBody>
      </p:sp>
      <p:sp>
        <p:nvSpPr>
          <p:cNvPr id="10" name="圆角矩形 9">
            <a:extLst>
              <a:ext uri="{FF2B5EF4-FFF2-40B4-BE49-F238E27FC236}">
                <a16:creationId xmlns:a16="http://schemas.microsoft.com/office/drawing/2014/main" id="{329EB129-6737-2446-9FAF-0188BCFBF42C}"/>
              </a:ext>
            </a:extLst>
          </p:cNvPr>
          <p:cNvSpPr/>
          <p:nvPr/>
        </p:nvSpPr>
        <p:spPr>
          <a:xfrm>
            <a:off x="7204076" y="2986916"/>
            <a:ext cx="660400" cy="381000"/>
          </a:xfrm>
          <a:prstGeom prst="round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kumimoji="1" lang="zh-CN" altLang="en-US">
              <a:solidFill>
                <a:schemeClr val="tx1"/>
              </a:solidFill>
              <a:latin typeface="思源黑体 CN" panose="020B0500000000000000" pitchFamily="34" charset="-122"/>
              <a:ea typeface="思源黑体 CN" panose="020B0500000000000000" pitchFamily="34" charset="-122"/>
            </a:endParaRPr>
          </a:p>
        </p:txBody>
      </p:sp>
      <p:cxnSp>
        <p:nvCxnSpPr>
          <p:cNvPr id="11" name="直线连接符 11">
            <a:extLst>
              <a:ext uri="{FF2B5EF4-FFF2-40B4-BE49-F238E27FC236}">
                <a16:creationId xmlns:a16="http://schemas.microsoft.com/office/drawing/2014/main" id="{7803F6B1-2EE7-D54C-93AE-B4ACD583C019}"/>
              </a:ext>
            </a:extLst>
          </p:cNvPr>
          <p:cNvCxnSpPr>
            <a:stCxn id="4" idx="2"/>
            <a:endCxn id="6" idx="0"/>
          </p:cNvCxnSpPr>
          <p:nvPr/>
        </p:nvCxnSpPr>
        <p:spPr>
          <a:xfrm>
            <a:off x="4575176" y="2523367"/>
            <a:ext cx="0" cy="844549"/>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cxnSp>
        <p:nvCxnSpPr>
          <p:cNvPr id="12" name="直线连接符 12">
            <a:extLst>
              <a:ext uri="{FF2B5EF4-FFF2-40B4-BE49-F238E27FC236}">
                <a16:creationId xmlns:a16="http://schemas.microsoft.com/office/drawing/2014/main" id="{4F9D715F-428A-A943-98EF-B9ADF8BBF97A}"/>
              </a:ext>
            </a:extLst>
          </p:cNvPr>
          <p:cNvCxnSpPr>
            <a:cxnSpLocks/>
            <a:stCxn id="6" idx="2"/>
            <a:endCxn id="7" idx="0"/>
          </p:cNvCxnSpPr>
          <p:nvPr/>
        </p:nvCxnSpPr>
        <p:spPr>
          <a:xfrm>
            <a:off x="4575176" y="3748916"/>
            <a:ext cx="0" cy="844549"/>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cxnSp>
        <p:nvCxnSpPr>
          <p:cNvPr id="13" name="直线连接符 13">
            <a:extLst>
              <a:ext uri="{FF2B5EF4-FFF2-40B4-BE49-F238E27FC236}">
                <a16:creationId xmlns:a16="http://schemas.microsoft.com/office/drawing/2014/main" id="{2C8EFF0B-1580-6748-88E0-E533B0238D00}"/>
              </a:ext>
            </a:extLst>
          </p:cNvPr>
          <p:cNvCxnSpPr>
            <a:cxnSpLocks/>
            <a:stCxn id="9" idx="2"/>
            <a:endCxn id="8" idx="0"/>
          </p:cNvCxnSpPr>
          <p:nvPr/>
        </p:nvCxnSpPr>
        <p:spPr>
          <a:xfrm>
            <a:off x="7534276" y="4282316"/>
            <a:ext cx="0" cy="692149"/>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cxnSp>
        <p:nvCxnSpPr>
          <p:cNvPr id="14" name="直线连接符 14">
            <a:extLst>
              <a:ext uri="{FF2B5EF4-FFF2-40B4-BE49-F238E27FC236}">
                <a16:creationId xmlns:a16="http://schemas.microsoft.com/office/drawing/2014/main" id="{A78650C9-7DFC-2E4F-A7E3-F688A1903EA0}"/>
              </a:ext>
            </a:extLst>
          </p:cNvPr>
          <p:cNvCxnSpPr>
            <a:cxnSpLocks/>
            <a:stCxn id="10" idx="2"/>
            <a:endCxn id="9" idx="0"/>
          </p:cNvCxnSpPr>
          <p:nvPr/>
        </p:nvCxnSpPr>
        <p:spPr>
          <a:xfrm>
            <a:off x="7534276" y="3367916"/>
            <a:ext cx="0" cy="533400"/>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cxnSp>
        <p:nvCxnSpPr>
          <p:cNvPr id="15" name="直线连接符 15">
            <a:extLst>
              <a:ext uri="{FF2B5EF4-FFF2-40B4-BE49-F238E27FC236}">
                <a16:creationId xmlns:a16="http://schemas.microsoft.com/office/drawing/2014/main" id="{0FB84C9F-E143-0E4E-8268-8F4AA0A8658A}"/>
              </a:ext>
            </a:extLst>
          </p:cNvPr>
          <p:cNvCxnSpPr>
            <a:cxnSpLocks/>
            <a:stCxn id="5" idx="2"/>
            <a:endCxn id="10" idx="0"/>
          </p:cNvCxnSpPr>
          <p:nvPr/>
        </p:nvCxnSpPr>
        <p:spPr>
          <a:xfrm>
            <a:off x="7534276" y="2523367"/>
            <a:ext cx="0" cy="463549"/>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cxnSp>
        <p:nvCxnSpPr>
          <p:cNvPr id="16" name="直线连接符 24">
            <a:extLst>
              <a:ext uri="{FF2B5EF4-FFF2-40B4-BE49-F238E27FC236}">
                <a16:creationId xmlns:a16="http://schemas.microsoft.com/office/drawing/2014/main" id="{986198D2-9B87-5242-BFCB-ABED3047980B}"/>
              </a:ext>
            </a:extLst>
          </p:cNvPr>
          <p:cNvCxnSpPr>
            <a:cxnSpLocks/>
          </p:cNvCxnSpPr>
          <p:nvPr/>
        </p:nvCxnSpPr>
        <p:spPr>
          <a:xfrm>
            <a:off x="4562476" y="4974465"/>
            <a:ext cx="12700" cy="1225549"/>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cxnSp>
        <p:nvCxnSpPr>
          <p:cNvPr id="17" name="直线连接符 25">
            <a:extLst>
              <a:ext uri="{FF2B5EF4-FFF2-40B4-BE49-F238E27FC236}">
                <a16:creationId xmlns:a16="http://schemas.microsoft.com/office/drawing/2014/main" id="{8F89CE1C-B34E-4B48-98D2-968F540AAAE0}"/>
              </a:ext>
            </a:extLst>
          </p:cNvPr>
          <p:cNvCxnSpPr>
            <a:cxnSpLocks/>
          </p:cNvCxnSpPr>
          <p:nvPr/>
        </p:nvCxnSpPr>
        <p:spPr>
          <a:xfrm>
            <a:off x="7534276" y="5355465"/>
            <a:ext cx="0" cy="844549"/>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sp>
        <p:nvSpPr>
          <p:cNvPr id="18" name="终止符 27">
            <a:extLst>
              <a:ext uri="{FF2B5EF4-FFF2-40B4-BE49-F238E27FC236}">
                <a16:creationId xmlns:a16="http://schemas.microsoft.com/office/drawing/2014/main" id="{A5F7FD61-36D4-E741-8178-A959B36E2FA0}"/>
              </a:ext>
            </a:extLst>
          </p:cNvPr>
          <p:cNvSpPr/>
          <p:nvPr/>
        </p:nvSpPr>
        <p:spPr>
          <a:xfrm>
            <a:off x="2454280" y="2818768"/>
            <a:ext cx="1308096" cy="381000"/>
          </a:xfrm>
          <a:prstGeom prst="flowChartTerminator">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kumimoji="1" lang="en-US" altLang="zh-CN" dirty="0">
                <a:solidFill>
                  <a:schemeClr val="tx1"/>
                </a:solidFill>
                <a:latin typeface="思源黑体 CN" panose="020B0500000000000000" pitchFamily="34" charset="-122"/>
                <a:ea typeface="思源黑体 CN" panose="020B0500000000000000" pitchFamily="34" charset="-122"/>
              </a:rPr>
              <a:t>CLOSED</a:t>
            </a:r>
            <a:endParaRPr kumimoji="1" lang="zh-CN" altLang="en-US" dirty="0">
              <a:solidFill>
                <a:schemeClr val="tx1"/>
              </a:solidFill>
              <a:latin typeface="思源黑体 CN" panose="020B0500000000000000" pitchFamily="34" charset="-122"/>
              <a:ea typeface="思源黑体 CN" panose="020B0500000000000000" pitchFamily="34" charset="-122"/>
            </a:endParaRPr>
          </a:p>
        </p:txBody>
      </p:sp>
      <p:sp>
        <p:nvSpPr>
          <p:cNvPr id="19" name="终止符 28">
            <a:extLst>
              <a:ext uri="{FF2B5EF4-FFF2-40B4-BE49-F238E27FC236}">
                <a16:creationId xmlns:a16="http://schemas.microsoft.com/office/drawing/2014/main" id="{1CB14379-020D-CA44-A3B4-F2328ECA0B8A}"/>
              </a:ext>
            </a:extLst>
          </p:cNvPr>
          <p:cNvSpPr/>
          <p:nvPr/>
        </p:nvSpPr>
        <p:spPr>
          <a:xfrm>
            <a:off x="2149039" y="3987167"/>
            <a:ext cx="1613338" cy="310898"/>
          </a:xfrm>
          <a:prstGeom prst="flowChartTerminator">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kumimoji="1" lang="en-US" altLang="zh-CN" dirty="0">
                <a:solidFill>
                  <a:schemeClr val="tx1"/>
                </a:solidFill>
                <a:latin typeface="思源黑体 CN" panose="020B0500000000000000" pitchFamily="34" charset="-122"/>
                <a:ea typeface="思源黑体 CN" panose="020B0500000000000000" pitchFamily="34" charset="-122"/>
              </a:rPr>
              <a:t>SYN_SENT</a:t>
            </a:r>
            <a:endParaRPr kumimoji="1" lang="zh-CN" altLang="en-US" dirty="0">
              <a:solidFill>
                <a:schemeClr val="tx1"/>
              </a:solidFill>
              <a:latin typeface="思源黑体 CN" panose="020B0500000000000000" pitchFamily="34" charset="-122"/>
              <a:ea typeface="思源黑体 CN" panose="020B0500000000000000" pitchFamily="34" charset="-122"/>
            </a:endParaRPr>
          </a:p>
        </p:txBody>
      </p:sp>
      <p:sp>
        <p:nvSpPr>
          <p:cNvPr id="20" name="终止符 29">
            <a:extLst>
              <a:ext uri="{FF2B5EF4-FFF2-40B4-BE49-F238E27FC236}">
                <a16:creationId xmlns:a16="http://schemas.microsoft.com/office/drawing/2014/main" id="{4EC3AAFA-750C-CB40-A9A6-851DA7CC2195}"/>
              </a:ext>
            </a:extLst>
          </p:cNvPr>
          <p:cNvSpPr/>
          <p:nvPr/>
        </p:nvSpPr>
        <p:spPr>
          <a:xfrm>
            <a:off x="1603376" y="5587239"/>
            <a:ext cx="2159000" cy="381000"/>
          </a:xfrm>
          <a:prstGeom prst="flowChartTerminator">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kumimoji="1" lang="en-US" altLang="zh-CN" dirty="0">
                <a:solidFill>
                  <a:schemeClr val="tx1"/>
                </a:solidFill>
                <a:latin typeface="思源黑体 CN" panose="020B0500000000000000" pitchFamily="34" charset="-122"/>
                <a:ea typeface="思源黑体 CN" panose="020B0500000000000000" pitchFamily="34" charset="-122"/>
              </a:rPr>
              <a:t>ESTABLISHED</a:t>
            </a:r>
            <a:endParaRPr kumimoji="1" lang="zh-CN" altLang="en-US" dirty="0">
              <a:solidFill>
                <a:schemeClr val="tx1"/>
              </a:solidFill>
              <a:latin typeface="思源黑体 CN" panose="020B0500000000000000" pitchFamily="34" charset="-122"/>
              <a:ea typeface="思源黑体 CN" panose="020B0500000000000000" pitchFamily="34" charset="-122"/>
            </a:endParaRPr>
          </a:p>
        </p:txBody>
      </p:sp>
      <p:sp>
        <p:nvSpPr>
          <p:cNvPr id="21" name="终止符 30">
            <a:extLst>
              <a:ext uri="{FF2B5EF4-FFF2-40B4-BE49-F238E27FC236}">
                <a16:creationId xmlns:a16="http://schemas.microsoft.com/office/drawing/2014/main" id="{6BD2F6CC-0CA2-2E46-99EA-BA3D3AF46680}"/>
              </a:ext>
            </a:extLst>
          </p:cNvPr>
          <p:cNvSpPr/>
          <p:nvPr/>
        </p:nvSpPr>
        <p:spPr>
          <a:xfrm>
            <a:off x="8448680" y="2615441"/>
            <a:ext cx="1308096" cy="381000"/>
          </a:xfrm>
          <a:prstGeom prst="flowChartTerminator">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kumimoji="1" lang="en-US" altLang="zh-CN" dirty="0">
                <a:solidFill>
                  <a:schemeClr val="tx1"/>
                </a:solidFill>
                <a:latin typeface="思源黑体 CN" panose="020B0500000000000000" pitchFamily="34" charset="-122"/>
                <a:ea typeface="思源黑体 CN" panose="020B0500000000000000" pitchFamily="34" charset="-122"/>
              </a:rPr>
              <a:t>CLOSED</a:t>
            </a:r>
            <a:endParaRPr kumimoji="1" lang="zh-CN" altLang="en-US" dirty="0">
              <a:solidFill>
                <a:schemeClr val="tx1"/>
              </a:solidFill>
              <a:latin typeface="思源黑体 CN" panose="020B0500000000000000" pitchFamily="34" charset="-122"/>
              <a:ea typeface="思源黑体 CN" panose="020B0500000000000000" pitchFamily="34" charset="-122"/>
            </a:endParaRPr>
          </a:p>
        </p:txBody>
      </p:sp>
      <p:sp>
        <p:nvSpPr>
          <p:cNvPr id="22" name="终止符 31">
            <a:extLst>
              <a:ext uri="{FF2B5EF4-FFF2-40B4-BE49-F238E27FC236}">
                <a16:creationId xmlns:a16="http://schemas.microsoft.com/office/drawing/2014/main" id="{18A9F40E-675B-9444-A13B-B5650CADFD9F}"/>
              </a:ext>
            </a:extLst>
          </p:cNvPr>
          <p:cNvSpPr/>
          <p:nvPr/>
        </p:nvSpPr>
        <p:spPr>
          <a:xfrm>
            <a:off x="8448680" y="3444116"/>
            <a:ext cx="1308096" cy="381000"/>
          </a:xfrm>
          <a:prstGeom prst="flowChartTerminator">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kumimoji="1" lang="en-US" altLang="zh-CN" dirty="0">
                <a:solidFill>
                  <a:schemeClr val="tx1"/>
                </a:solidFill>
                <a:latin typeface="思源黑体 CN" panose="020B0500000000000000" pitchFamily="34" charset="-122"/>
                <a:ea typeface="思源黑体 CN" panose="020B0500000000000000" pitchFamily="34" charset="-122"/>
              </a:rPr>
              <a:t>LISTEN</a:t>
            </a:r>
            <a:endParaRPr kumimoji="1" lang="zh-CN" altLang="en-US" dirty="0">
              <a:solidFill>
                <a:schemeClr val="tx1"/>
              </a:solidFill>
              <a:latin typeface="思源黑体 CN" panose="020B0500000000000000" pitchFamily="34" charset="-122"/>
              <a:ea typeface="思源黑体 CN" panose="020B0500000000000000" pitchFamily="34" charset="-122"/>
            </a:endParaRPr>
          </a:p>
        </p:txBody>
      </p:sp>
      <p:sp>
        <p:nvSpPr>
          <p:cNvPr id="23" name="终止符 32">
            <a:extLst>
              <a:ext uri="{FF2B5EF4-FFF2-40B4-BE49-F238E27FC236}">
                <a16:creationId xmlns:a16="http://schemas.microsoft.com/office/drawing/2014/main" id="{86473F84-6100-354A-8362-88373A468A7A}"/>
              </a:ext>
            </a:extLst>
          </p:cNvPr>
          <p:cNvSpPr/>
          <p:nvPr/>
        </p:nvSpPr>
        <p:spPr>
          <a:xfrm>
            <a:off x="8448680" y="4402965"/>
            <a:ext cx="1739895" cy="381000"/>
          </a:xfrm>
          <a:prstGeom prst="flowChartTerminator">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kumimoji="1" lang="en-US" altLang="zh-CN" dirty="0">
                <a:solidFill>
                  <a:schemeClr val="tx1"/>
                </a:solidFill>
                <a:latin typeface="思源黑体 CN" panose="020B0500000000000000" pitchFamily="34" charset="-122"/>
                <a:ea typeface="思源黑体 CN" panose="020B0500000000000000" pitchFamily="34" charset="-122"/>
              </a:rPr>
              <a:t>SYN_RCVD</a:t>
            </a:r>
            <a:endParaRPr kumimoji="1" lang="zh-CN" altLang="en-US" dirty="0">
              <a:solidFill>
                <a:schemeClr val="tx1"/>
              </a:solidFill>
              <a:latin typeface="思源黑体 CN" panose="020B0500000000000000" pitchFamily="34" charset="-122"/>
              <a:ea typeface="思源黑体 CN" panose="020B0500000000000000" pitchFamily="34" charset="-122"/>
            </a:endParaRPr>
          </a:p>
        </p:txBody>
      </p:sp>
      <p:sp>
        <p:nvSpPr>
          <p:cNvPr id="24" name="终止符 33">
            <a:extLst>
              <a:ext uri="{FF2B5EF4-FFF2-40B4-BE49-F238E27FC236}">
                <a16:creationId xmlns:a16="http://schemas.microsoft.com/office/drawing/2014/main" id="{DAAD621B-73CB-894D-BB9C-D990586EC092}"/>
              </a:ext>
            </a:extLst>
          </p:cNvPr>
          <p:cNvSpPr/>
          <p:nvPr/>
        </p:nvSpPr>
        <p:spPr>
          <a:xfrm>
            <a:off x="8448679" y="5587239"/>
            <a:ext cx="2006595" cy="381000"/>
          </a:xfrm>
          <a:prstGeom prst="flowChartTerminator">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kumimoji="1" lang="en-US" altLang="zh-CN" dirty="0">
                <a:solidFill>
                  <a:schemeClr val="tx1"/>
                </a:solidFill>
                <a:latin typeface="思源黑体 CN" panose="020B0500000000000000" pitchFamily="34" charset="-122"/>
                <a:ea typeface="思源黑体 CN" panose="020B0500000000000000" pitchFamily="34" charset="-122"/>
              </a:rPr>
              <a:t>ESTABLISHED</a:t>
            </a:r>
            <a:endParaRPr kumimoji="1" lang="zh-CN" altLang="en-US" dirty="0">
              <a:solidFill>
                <a:schemeClr val="tx1"/>
              </a:solidFill>
              <a:latin typeface="思源黑体 CN" panose="020B0500000000000000" pitchFamily="34" charset="-122"/>
              <a:ea typeface="思源黑体 CN" panose="020B0500000000000000" pitchFamily="34" charset="-122"/>
            </a:endParaRPr>
          </a:p>
        </p:txBody>
      </p:sp>
      <p:cxnSp>
        <p:nvCxnSpPr>
          <p:cNvPr id="25" name="直线箭头连接符 35">
            <a:extLst>
              <a:ext uri="{FF2B5EF4-FFF2-40B4-BE49-F238E27FC236}">
                <a16:creationId xmlns:a16="http://schemas.microsoft.com/office/drawing/2014/main" id="{2716B0BD-A8E8-2546-9732-3D8CABDE2B14}"/>
              </a:ext>
            </a:extLst>
          </p:cNvPr>
          <p:cNvCxnSpPr>
            <a:stCxn id="18" idx="3"/>
          </p:cNvCxnSpPr>
          <p:nvPr/>
        </p:nvCxnSpPr>
        <p:spPr>
          <a:xfrm flipV="1">
            <a:off x="3762376" y="2996441"/>
            <a:ext cx="812800" cy="12827"/>
          </a:xfrm>
          <a:prstGeom prst="straightConnector1">
            <a:avLst/>
          </a:prstGeom>
          <a:ln>
            <a:solidFill>
              <a:schemeClr val="tx1"/>
            </a:solidFill>
            <a:prstDash val="dash"/>
            <a:tailEnd type="triangle"/>
          </a:ln>
        </p:spPr>
        <p:style>
          <a:lnRef idx="2">
            <a:schemeClr val="dk1"/>
          </a:lnRef>
          <a:fillRef idx="0">
            <a:schemeClr val="dk1"/>
          </a:fillRef>
          <a:effectRef idx="1">
            <a:schemeClr val="dk1"/>
          </a:effectRef>
          <a:fontRef idx="minor">
            <a:schemeClr val="tx1"/>
          </a:fontRef>
        </p:style>
      </p:cxnSp>
      <p:cxnSp>
        <p:nvCxnSpPr>
          <p:cNvPr id="26" name="直线箭头连接符 36">
            <a:extLst>
              <a:ext uri="{FF2B5EF4-FFF2-40B4-BE49-F238E27FC236}">
                <a16:creationId xmlns:a16="http://schemas.microsoft.com/office/drawing/2014/main" id="{4F585367-128E-FE47-8669-7899088B0E77}"/>
              </a:ext>
            </a:extLst>
          </p:cNvPr>
          <p:cNvCxnSpPr>
            <a:cxnSpLocks/>
            <a:stCxn id="23" idx="1"/>
          </p:cNvCxnSpPr>
          <p:nvPr/>
        </p:nvCxnSpPr>
        <p:spPr>
          <a:xfrm flipH="1">
            <a:off x="7534276" y="4593465"/>
            <a:ext cx="914404" cy="0"/>
          </a:xfrm>
          <a:prstGeom prst="straightConnector1">
            <a:avLst/>
          </a:prstGeom>
          <a:ln>
            <a:solidFill>
              <a:schemeClr val="tx1"/>
            </a:solidFill>
            <a:prstDash val="dash"/>
            <a:tailEnd type="triangle"/>
          </a:ln>
        </p:spPr>
        <p:style>
          <a:lnRef idx="2">
            <a:schemeClr val="dk1"/>
          </a:lnRef>
          <a:fillRef idx="0">
            <a:schemeClr val="dk1"/>
          </a:fillRef>
          <a:effectRef idx="1">
            <a:schemeClr val="dk1"/>
          </a:effectRef>
          <a:fontRef idx="minor">
            <a:schemeClr val="tx1"/>
          </a:fontRef>
        </p:style>
      </p:cxnSp>
      <p:cxnSp>
        <p:nvCxnSpPr>
          <p:cNvPr id="27" name="直线箭头连接符 37">
            <a:extLst>
              <a:ext uri="{FF2B5EF4-FFF2-40B4-BE49-F238E27FC236}">
                <a16:creationId xmlns:a16="http://schemas.microsoft.com/office/drawing/2014/main" id="{80E65845-0C93-7C4E-AF79-54987D195AF9}"/>
              </a:ext>
            </a:extLst>
          </p:cNvPr>
          <p:cNvCxnSpPr>
            <a:cxnSpLocks/>
            <a:stCxn id="22" idx="1"/>
          </p:cNvCxnSpPr>
          <p:nvPr/>
        </p:nvCxnSpPr>
        <p:spPr>
          <a:xfrm flipH="1">
            <a:off x="7534276" y="3634616"/>
            <a:ext cx="914404" cy="0"/>
          </a:xfrm>
          <a:prstGeom prst="straightConnector1">
            <a:avLst/>
          </a:prstGeom>
          <a:ln>
            <a:solidFill>
              <a:schemeClr val="tx1"/>
            </a:solidFill>
            <a:prstDash val="dash"/>
            <a:tailEnd type="triangle"/>
          </a:ln>
        </p:spPr>
        <p:style>
          <a:lnRef idx="2">
            <a:schemeClr val="dk1"/>
          </a:lnRef>
          <a:fillRef idx="0">
            <a:schemeClr val="dk1"/>
          </a:fillRef>
          <a:effectRef idx="1">
            <a:schemeClr val="dk1"/>
          </a:effectRef>
          <a:fontRef idx="minor">
            <a:schemeClr val="tx1"/>
          </a:fontRef>
        </p:style>
      </p:cxnSp>
      <p:cxnSp>
        <p:nvCxnSpPr>
          <p:cNvPr id="28" name="直线箭头连接符 38">
            <a:extLst>
              <a:ext uri="{FF2B5EF4-FFF2-40B4-BE49-F238E27FC236}">
                <a16:creationId xmlns:a16="http://schemas.microsoft.com/office/drawing/2014/main" id="{317B108A-105C-C544-A98A-721D88511927}"/>
              </a:ext>
            </a:extLst>
          </p:cNvPr>
          <p:cNvCxnSpPr>
            <a:cxnSpLocks/>
            <a:stCxn id="21" idx="1"/>
          </p:cNvCxnSpPr>
          <p:nvPr/>
        </p:nvCxnSpPr>
        <p:spPr>
          <a:xfrm flipH="1">
            <a:off x="7534276" y="2805941"/>
            <a:ext cx="914404" cy="0"/>
          </a:xfrm>
          <a:prstGeom prst="straightConnector1">
            <a:avLst/>
          </a:prstGeom>
          <a:ln>
            <a:solidFill>
              <a:schemeClr val="tx1"/>
            </a:solidFill>
            <a:prstDash val="dash"/>
            <a:tailEnd type="triangle"/>
          </a:ln>
        </p:spPr>
        <p:style>
          <a:lnRef idx="2">
            <a:schemeClr val="dk1"/>
          </a:lnRef>
          <a:fillRef idx="0">
            <a:schemeClr val="dk1"/>
          </a:fillRef>
          <a:effectRef idx="1">
            <a:schemeClr val="dk1"/>
          </a:effectRef>
          <a:fontRef idx="minor">
            <a:schemeClr val="tx1"/>
          </a:fontRef>
        </p:style>
      </p:cxnSp>
      <p:cxnSp>
        <p:nvCxnSpPr>
          <p:cNvPr id="29" name="直线箭头连接符 39">
            <a:extLst>
              <a:ext uri="{FF2B5EF4-FFF2-40B4-BE49-F238E27FC236}">
                <a16:creationId xmlns:a16="http://schemas.microsoft.com/office/drawing/2014/main" id="{CFC028EA-2546-B649-87DD-7DD9C3C396EE}"/>
              </a:ext>
            </a:extLst>
          </p:cNvPr>
          <p:cNvCxnSpPr/>
          <p:nvPr/>
        </p:nvCxnSpPr>
        <p:spPr>
          <a:xfrm flipV="1">
            <a:off x="3775076" y="4102800"/>
            <a:ext cx="812800" cy="12827"/>
          </a:xfrm>
          <a:prstGeom prst="straightConnector1">
            <a:avLst/>
          </a:prstGeom>
          <a:ln>
            <a:solidFill>
              <a:schemeClr val="tx1"/>
            </a:solidFill>
            <a:prstDash val="dash"/>
            <a:tailEnd type="triangle"/>
          </a:ln>
        </p:spPr>
        <p:style>
          <a:lnRef idx="2">
            <a:schemeClr val="dk1"/>
          </a:lnRef>
          <a:fillRef idx="0">
            <a:schemeClr val="dk1"/>
          </a:fillRef>
          <a:effectRef idx="1">
            <a:schemeClr val="dk1"/>
          </a:effectRef>
          <a:fontRef idx="minor">
            <a:schemeClr val="tx1"/>
          </a:fontRef>
        </p:style>
      </p:cxnSp>
      <p:cxnSp>
        <p:nvCxnSpPr>
          <p:cNvPr id="30" name="直线箭头连接符 40">
            <a:extLst>
              <a:ext uri="{FF2B5EF4-FFF2-40B4-BE49-F238E27FC236}">
                <a16:creationId xmlns:a16="http://schemas.microsoft.com/office/drawing/2014/main" id="{5F3AA3C7-43AD-7248-9FDB-545B456395AF}"/>
              </a:ext>
            </a:extLst>
          </p:cNvPr>
          <p:cNvCxnSpPr/>
          <p:nvPr/>
        </p:nvCxnSpPr>
        <p:spPr>
          <a:xfrm flipV="1">
            <a:off x="3762376" y="5761864"/>
            <a:ext cx="812800" cy="12827"/>
          </a:xfrm>
          <a:prstGeom prst="straightConnector1">
            <a:avLst/>
          </a:prstGeom>
          <a:ln>
            <a:solidFill>
              <a:schemeClr val="tx1"/>
            </a:solidFill>
            <a:prstDash val="dash"/>
            <a:tailEnd type="triangle"/>
          </a:ln>
        </p:spPr>
        <p:style>
          <a:lnRef idx="2">
            <a:schemeClr val="dk1"/>
          </a:lnRef>
          <a:fillRef idx="0">
            <a:schemeClr val="dk1"/>
          </a:fillRef>
          <a:effectRef idx="1">
            <a:schemeClr val="dk1"/>
          </a:effectRef>
          <a:fontRef idx="minor">
            <a:schemeClr val="tx1"/>
          </a:fontRef>
        </p:style>
      </p:cxnSp>
      <p:cxnSp>
        <p:nvCxnSpPr>
          <p:cNvPr id="31" name="直线箭头连接符 49">
            <a:extLst>
              <a:ext uri="{FF2B5EF4-FFF2-40B4-BE49-F238E27FC236}">
                <a16:creationId xmlns:a16="http://schemas.microsoft.com/office/drawing/2014/main" id="{F5AE8026-8FF5-CD48-9EAD-50B86BD6449F}"/>
              </a:ext>
            </a:extLst>
          </p:cNvPr>
          <p:cNvCxnSpPr>
            <a:cxnSpLocks/>
          </p:cNvCxnSpPr>
          <p:nvPr/>
        </p:nvCxnSpPr>
        <p:spPr>
          <a:xfrm flipH="1">
            <a:off x="7521576" y="5774691"/>
            <a:ext cx="914404" cy="0"/>
          </a:xfrm>
          <a:prstGeom prst="straightConnector1">
            <a:avLst/>
          </a:prstGeom>
          <a:ln>
            <a:solidFill>
              <a:schemeClr val="tx1"/>
            </a:solidFill>
            <a:prstDash val="dash"/>
            <a:tailEnd type="triangle"/>
          </a:ln>
        </p:spPr>
        <p:style>
          <a:lnRef idx="2">
            <a:schemeClr val="dk1"/>
          </a:lnRef>
          <a:fillRef idx="0">
            <a:schemeClr val="dk1"/>
          </a:fillRef>
          <a:effectRef idx="1">
            <a:schemeClr val="dk1"/>
          </a:effectRef>
          <a:fontRef idx="minor">
            <a:schemeClr val="tx1"/>
          </a:fontRef>
        </p:style>
      </p:cxnSp>
      <p:cxnSp>
        <p:nvCxnSpPr>
          <p:cNvPr id="32" name="直线箭头连接符 50">
            <a:extLst>
              <a:ext uri="{FF2B5EF4-FFF2-40B4-BE49-F238E27FC236}">
                <a16:creationId xmlns:a16="http://schemas.microsoft.com/office/drawing/2014/main" id="{BABE5E77-134E-C446-8044-AF56DB78C971}"/>
              </a:ext>
            </a:extLst>
          </p:cNvPr>
          <p:cNvCxnSpPr>
            <a:cxnSpLocks/>
            <a:stCxn id="6" idx="3"/>
            <a:endCxn id="9" idx="1"/>
          </p:cNvCxnSpPr>
          <p:nvPr/>
        </p:nvCxnSpPr>
        <p:spPr>
          <a:xfrm>
            <a:off x="4905376" y="3558416"/>
            <a:ext cx="2298700" cy="533400"/>
          </a:xfrm>
          <a:prstGeom prst="straightConnector1">
            <a:avLst/>
          </a:prstGeom>
          <a:ln>
            <a:solidFill>
              <a:schemeClr val="tx1"/>
            </a:solidFill>
            <a:prstDash val="solid"/>
            <a:tailEnd type="triangle"/>
          </a:ln>
        </p:spPr>
        <p:style>
          <a:lnRef idx="2">
            <a:schemeClr val="dk1"/>
          </a:lnRef>
          <a:fillRef idx="0">
            <a:schemeClr val="dk1"/>
          </a:fillRef>
          <a:effectRef idx="1">
            <a:schemeClr val="dk1"/>
          </a:effectRef>
          <a:fontRef idx="minor">
            <a:schemeClr val="tx1"/>
          </a:fontRef>
        </p:style>
      </p:cxnSp>
      <p:cxnSp>
        <p:nvCxnSpPr>
          <p:cNvPr id="33" name="直线箭头连接符 53">
            <a:extLst>
              <a:ext uri="{FF2B5EF4-FFF2-40B4-BE49-F238E27FC236}">
                <a16:creationId xmlns:a16="http://schemas.microsoft.com/office/drawing/2014/main" id="{5C317988-DD31-C448-8DD8-1C00F1C4707F}"/>
              </a:ext>
            </a:extLst>
          </p:cNvPr>
          <p:cNvCxnSpPr>
            <a:cxnSpLocks/>
            <a:stCxn id="9" idx="1"/>
            <a:endCxn id="7" idx="3"/>
          </p:cNvCxnSpPr>
          <p:nvPr/>
        </p:nvCxnSpPr>
        <p:spPr>
          <a:xfrm flipH="1">
            <a:off x="4905376" y="4091816"/>
            <a:ext cx="2298700" cy="692149"/>
          </a:xfrm>
          <a:prstGeom prst="straightConnector1">
            <a:avLst/>
          </a:prstGeom>
          <a:ln>
            <a:solidFill>
              <a:schemeClr val="tx1"/>
            </a:solidFill>
            <a:prstDash val="solid"/>
            <a:tailEnd type="triangle"/>
          </a:ln>
        </p:spPr>
        <p:style>
          <a:lnRef idx="2">
            <a:schemeClr val="dk1"/>
          </a:lnRef>
          <a:fillRef idx="0">
            <a:schemeClr val="dk1"/>
          </a:fillRef>
          <a:effectRef idx="1">
            <a:schemeClr val="dk1"/>
          </a:effectRef>
          <a:fontRef idx="minor">
            <a:schemeClr val="tx1"/>
          </a:fontRef>
        </p:style>
      </p:cxnSp>
      <p:cxnSp>
        <p:nvCxnSpPr>
          <p:cNvPr id="34" name="直线箭头连接符 54">
            <a:extLst>
              <a:ext uri="{FF2B5EF4-FFF2-40B4-BE49-F238E27FC236}">
                <a16:creationId xmlns:a16="http://schemas.microsoft.com/office/drawing/2014/main" id="{08C2F630-2BB4-3643-8A50-AFE366912AD3}"/>
              </a:ext>
            </a:extLst>
          </p:cNvPr>
          <p:cNvCxnSpPr>
            <a:cxnSpLocks/>
            <a:stCxn id="7" idx="3"/>
            <a:endCxn id="8" idx="1"/>
          </p:cNvCxnSpPr>
          <p:nvPr/>
        </p:nvCxnSpPr>
        <p:spPr>
          <a:xfrm>
            <a:off x="4905376" y="4783965"/>
            <a:ext cx="2298700" cy="381000"/>
          </a:xfrm>
          <a:prstGeom prst="straightConnector1">
            <a:avLst/>
          </a:prstGeom>
          <a:ln>
            <a:solidFill>
              <a:schemeClr val="tx1"/>
            </a:solidFill>
            <a:prstDash val="solid"/>
            <a:tailEnd type="triangle"/>
          </a:ln>
        </p:spPr>
        <p:style>
          <a:lnRef idx="2">
            <a:schemeClr val="dk1"/>
          </a:lnRef>
          <a:fillRef idx="0">
            <a:schemeClr val="dk1"/>
          </a:fillRef>
          <a:effectRef idx="1">
            <a:schemeClr val="dk1"/>
          </a:effectRef>
          <a:fontRef idx="minor">
            <a:schemeClr val="tx1"/>
          </a:fontRef>
        </p:style>
      </p:cxnSp>
      <p:sp>
        <p:nvSpPr>
          <p:cNvPr id="35" name="左右箭头 59">
            <a:extLst>
              <a:ext uri="{FF2B5EF4-FFF2-40B4-BE49-F238E27FC236}">
                <a16:creationId xmlns:a16="http://schemas.microsoft.com/office/drawing/2014/main" id="{CC2EAC1E-41BD-8942-A2DF-4C264CD3ADB9}"/>
              </a:ext>
            </a:extLst>
          </p:cNvPr>
          <p:cNvSpPr/>
          <p:nvPr/>
        </p:nvSpPr>
        <p:spPr>
          <a:xfrm>
            <a:off x="4587876" y="5625717"/>
            <a:ext cx="2908300" cy="391289"/>
          </a:xfrm>
          <a:prstGeom prst="leftRightArrow">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kumimoji="1" lang="zh-CN" altLang="en-US">
              <a:solidFill>
                <a:schemeClr val="tx1"/>
              </a:solidFill>
              <a:latin typeface="思源黑体 CN" panose="020B0500000000000000" pitchFamily="34" charset="-122"/>
              <a:ea typeface="思源黑体 CN" panose="020B0500000000000000" pitchFamily="34" charset="-122"/>
            </a:endParaRPr>
          </a:p>
        </p:txBody>
      </p:sp>
      <p:sp>
        <p:nvSpPr>
          <p:cNvPr id="36" name="矩形 35">
            <a:extLst>
              <a:ext uri="{FF2B5EF4-FFF2-40B4-BE49-F238E27FC236}">
                <a16:creationId xmlns:a16="http://schemas.microsoft.com/office/drawing/2014/main" id="{05A114EB-DA10-594D-AC96-7E86E75D7C9A}"/>
              </a:ext>
            </a:extLst>
          </p:cNvPr>
          <p:cNvSpPr/>
          <p:nvPr/>
        </p:nvSpPr>
        <p:spPr>
          <a:xfrm>
            <a:off x="5375278" y="5934773"/>
            <a:ext cx="1210588" cy="400110"/>
          </a:xfrm>
          <a:prstGeom prst="rect">
            <a:avLst/>
          </a:prstGeom>
          <a:ln>
            <a:noFill/>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kumimoji="1" lang="zh-CN" altLang="en-US" sz="2000" dirty="0">
                <a:latin typeface="思源黑体 CN" panose="020B0500000000000000" pitchFamily="34" charset="-122"/>
                <a:ea typeface="思源黑体 CN" panose="020B0500000000000000" pitchFamily="34" charset="-122"/>
              </a:rPr>
              <a:t>数据传输</a:t>
            </a:r>
          </a:p>
        </p:txBody>
      </p:sp>
      <p:sp>
        <p:nvSpPr>
          <p:cNvPr id="37" name="矩形 36">
            <a:extLst>
              <a:ext uri="{FF2B5EF4-FFF2-40B4-BE49-F238E27FC236}">
                <a16:creationId xmlns:a16="http://schemas.microsoft.com/office/drawing/2014/main" id="{32D202A5-AF95-4F4E-BA07-55E692958EC3}"/>
              </a:ext>
            </a:extLst>
          </p:cNvPr>
          <p:cNvSpPr/>
          <p:nvPr/>
        </p:nvSpPr>
        <p:spPr>
          <a:xfrm rot="745013">
            <a:off x="5515112" y="3372548"/>
            <a:ext cx="854722" cy="400110"/>
          </a:xfrm>
          <a:prstGeom prst="rect">
            <a:avLst/>
          </a:prstGeom>
          <a:ln>
            <a:noFill/>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kumimoji="1" lang="en-US" altLang="zh-CN" sz="2000" dirty="0">
                <a:latin typeface="思源黑体 CN" panose="020B0500000000000000" pitchFamily="34" charset="-122"/>
                <a:ea typeface="思源黑体 CN" panose="020B0500000000000000" pitchFamily="34" charset="-122"/>
              </a:rPr>
              <a:t>SYN</a:t>
            </a:r>
            <a:r>
              <a:rPr kumimoji="1" lang="zh-CN" altLang="en-US" sz="2000" dirty="0">
                <a:latin typeface="思源黑体 CN" panose="020B0500000000000000" pitchFamily="34" charset="-122"/>
                <a:ea typeface="思源黑体 CN" panose="020B0500000000000000" pitchFamily="34" charset="-122"/>
              </a:rPr>
              <a:t> </a:t>
            </a:r>
            <a:r>
              <a:rPr kumimoji="1" lang="en-US" altLang="zh-CN" sz="2000" dirty="0">
                <a:latin typeface="思源黑体 CN" panose="020B0500000000000000" pitchFamily="34" charset="-122"/>
                <a:ea typeface="思源黑体 CN" panose="020B0500000000000000" pitchFamily="34" charset="-122"/>
              </a:rPr>
              <a:t>J</a:t>
            </a:r>
            <a:endParaRPr kumimoji="1" lang="zh-CN" altLang="en-US" sz="2000" dirty="0">
              <a:latin typeface="思源黑体 CN" panose="020B0500000000000000" pitchFamily="34" charset="-122"/>
              <a:ea typeface="思源黑体 CN" panose="020B0500000000000000" pitchFamily="34" charset="-122"/>
            </a:endParaRPr>
          </a:p>
        </p:txBody>
      </p:sp>
      <p:sp>
        <p:nvSpPr>
          <p:cNvPr id="38" name="矩形 37">
            <a:extLst>
              <a:ext uri="{FF2B5EF4-FFF2-40B4-BE49-F238E27FC236}">
                <a16:creationId xmlns:a16="http://schemas.microsoft.com/office/drawing/2014/main" id="{D0C034D8-D6B7-2F4E-9026-9621883B7E14}"/>
              </a:ext>
            </a:extLst>
          </p:cNvPr>
          <p:cNvSpPr/>
          <p:nvPr/>
        </p:nvSpPr>
        <p:spPr>
          <a:xfrm rot="20471322">
            <a:off x="4812078" y="4099653"/>
            <a:ext cx="1955727" cy="400110"/>
          </a:xfrm>
          <a:prstGeom prst="rect">
            <a:avLst/>
          </a:prstGeom>
          <a:ln>
            <a:noFill/>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kumimoji="1" lang="en-US" altLang="zh-CN" sz="2000" dirty="0">
                <a:latin typeface="思源黑体 CN" panose="020B0500000000000000" pitchFamily="34" charset="-122"/>
                <a:ea typeface="思源黑体 CN" panose="020B0500000000000000" pitchFamily="34" charset="-122"/>
              </a:rPr>
              <a:t>SYN</a:t>
            </a:r>
            <a:r>
              <a:rPr kumimoji="1" lang="zh-CN" altLang="en-US" sz="2000" dirty="0">
                <a:latin typeface="思源黑体 CN" panose="020B0500000000000000" pitchFamily="34" charset="-122"/>
                <a:ea typeface="思源黑体 CN" panose="020B0500000000000000" pitchFamily="34" charset="-122"/>
              </a:rPr>
              <a:t> </a:t>
            </a:r>
            <a:r>
              <a:rPr kumimoji="1" lang="en-US" altLang="zh-CN" sz="2000" dirty="0">
                <a:latin typeface="思源黑体 CN" panose="020B0500000000000000" pitchFamily="34" charset="-122"/>
                <a:ea typeface="思源黑体 CN" panose="020B0500000000000000" pitchFamily="34" charset="-122"/>
              </a:rPr>
              <a:t>K</a:t>
            </a:r>
            <a:r>
              <a:rPr kumimoji="1" lang="zh-CN" altLang="en-US" sz="2000" dirty="0">
                <a:latin typeface="思源黑体 CN" panose="020B0500000000000000" pitchFamily="34" charset="-122"/>
                <a:ea typeface="思源黑体 CN" panose="020B0500000000000000" pitchFamily="34" charset="-122"/>
              </a:rPr>
              <a:t> </a:t>
            </a:r>
            <a:r>
              <a:rPr kumimoji="1" lang="en-US" altLang="zh-CN" sz="2000" dirty="0">
                <a:latin typeface="思源黑体 CN" panose="020B0500000000000000" pitchFamily="34" charset="-122"/>
                <a:ea typeface="思源黑体 CN" panose="020B0500000000000000" pitchFamily="34" charset="-122"/>
              </a:rPr>
              <a:t>ACK</a:t>
            </a:r>
            <a:r>
              <a:rPr kumimoji="1" lang="zh-CN" altLang="en-US" sz="2000" dirty="0">
                <a:latin typeface="思源黑体 CN" panose="020B0500000000000000" pitchFamily="34" charset="-122"/>
                <a:ea typeface="思源黑体 CN" panose="020B0500000000000000" pitchFamily="34" charset="-122"/>
              </a:rPr>
              <a:t> </a:t>
            </a:r>
            <a:r>
              <a:rPr kumimoji="1" lang="en-US" altLang="zh-CN" sz="2000" dirty="0">
                <a:latin typeface="思源黑体 CN" panose="020B0500000000000000" pitchFamily="34" charset="-122"/>
                <a:ea typeface="思源黑体 CN" panose="020B0500000000000000" pitchFamily="34" charset="-122"/>
              </a:rPr>
              <a:t>J+1</a:t>
            </a:r>
            <a:endParaRPr kumimoji="1" lang="zh-CN" altLang="en-US" sz="2000" dirty="0">
              <a:latin typeface="思源黑体 CN" panose="020B0500000000000000" pitchFamily="34" charset="-122"/>
              <a:ea typeface="思源黑体 CN" panose="020B0500000000000000" pitchFamily="34" charset="-122"/>
            </a:endParaRPr>
          </a:p>
        </p:txBody>
      </p:sp>
      <p:sp>
        <p:nvSpPr>
          <p:cNvPr id="39" name="矩形 38">
            <a:extLst>
              <a:ext uri="{FF2B5EF4-FFF2-40B4-BE49-F238E27FC236}">
                <a16:creationId xmlns:a16="http://schemas.microsoft.com/office/drawing/2014/main" id="{1800DD27-A14A-D54C-94DF-EBCC62D20B19}"/>
              </a:ext>
            </a:extLst>
          </p:cNvPr>
          <p:cNvSpPr/>
          <p:nvPr/>
        </p:nvSpPr>
        <p:spPr>
          <a:xfrm rot="584428">
            <a:off x="5685618" y="4596064"/>
            <a:ext cx="1174104" cy="400110"/>
          </a:xfrm>
          <a:prstGeom prst="rect">
            <a:avLst/>
          </a:prstGeom>
          <a:ln>
            <a:noFill/>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kumimoji="1" lang="en-US" altLang="zh-CN" sz="2000" dirty="0">
                <a:latin typeface="思源黑体 CN" panose="020B0500000000000000" pitchFamily="34" charset="-122"/>
                <a:ea typeface="思源黑体 CN" panose="020B0500000000000000" pitchFamily="34" charset="-122"/>
              </a:rPr>
              <a:t>ACK K+1</a:t>
            </a:r>
            <a:endParaRPr kumimoji="1" lang="zh-CN" altLang="en-US" sz="2000" dirty="0">
              <a:latin typeface="思源黑体 CN" panose="020B0500000000000000" pitchFamily="34" charset="-122"/>
              <a:ea typeface="思源黑体 CN" panose="020B0500000000000000" pitchFamily="34" charset="-122"/>
            </a:endParaRPr>
          </a:p>
        </p:txBody>
      </p:sp>
      <p:cxnSp>
        <p:nvCxnSpPr>
          <p:cNvPr id="40" name="肘形连接符 64">
            <a:extLst>
              <a:ext uri="{FF2B5EF4-FFF2-40B4-BE49-F238E27FC236}">
                <a16:creationId xmlns:a16="http://schemas.microsoft.com/office/drawing/2014/main" id="{982D1434-D489-4E4C-B28E-7BEF054B8CF8}"/>
              </a:ext>
            </a:extLst>
          </p:cNvPr>
          <p:cNvCxnSpPr>
            <a:cxnSpLocks/>
            <a:stCxn id="10" idx="3"/>
            <a:endCxn id="9" idx="3"/>
          </p:cNvCxnSpPr>
          <p:nvPr/>
        </p:nvCxnSpPr>
        <p:spPr>
          <a:xfrm>
            <a:off x="7864476" y="3177416"/>
            <a:ext cx="12700" cy="914400"/>
          </a:xfrm>
          <a:prstGeom prst="bentConnector3">
            <a:avLst>
              <a:gd name="adj1" fmla="val 1800000"/>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41" name="矩形 40">
            <a:extLst>
              <a:ext uri="{FF2B5EF4-FFF2-40B4-BE49-F238E27FC236}">
                <a16:creationId xmlns:a16="http://schemas.microsoft.com/office/drawing/2014/main" id="{5D95FF11-E6EA-374A-9BCC-3D989C4DC4FD}"/>
              </a:ext>
            </a:extLst>
          </p:cNvPr>
          <p:cNvSpPr/>
          <p:nvPr/>
        </p:nvSpPr>
        <p:spPr>
          <a:xfrm>
            <a:off x="8118696" y="3016014"/>
            <a:ext cx="697627" cy="400110"/>
          </a:xfrm>
          <a:prstGeom prst="rect">
            <a:avLst/>
          </a:prstGeom>
          <a:ln>
            <a:solidFill>
              <a:schemeClr val="bg1"/>
            </a:solidFill>
          </a:ln>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kumimoji="1" lang="zh-CN" altLang="en-US" sz="2000" dirty="0">
                <a:latin typeface="思源黑体 CN" panose="020B0500000000000000" pitchFamily="34" charset="-122"/>
                <a:ea typeface="思源黑体 CN" panose="020B0500000000000000" pitchFamily="34" charset="-122"/>
              </a:rPr>
              <a:t>监听</a:t>
            </a:r>
          </a:p>
        </p:txBody>
      </p:sp>
    </p:spTree>
    <p:extLst>
      <p:ext uri="{BB962C8B-B14F-4D97-AF65-F5344CB8AC3E}">
        <p14:creationId xmlns:p14="http://schemas.microsoft.com/office/powerpoint/2010/main" val="2513057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EF853B-D351-DE49-9F6F-2E0FAD572045}"/>
              </a:ext>
            </a:extLst>
          </p:cNvPr>
          <p:cNvSpPr>
            <a:spLocks noGrp="1"/>
          </p:cNvSpPr>
          <p:nvPr>
            <p:ph type="title"/>
          </p:nvPr>
        </p:nvSpPr>
        <p:spPr/>
        <p:txBody>
          <a:bodyPr/>
          <a:lstStyle/>
          <a:p>
            <a:r>
              <a:rPr kumimoji="1" lang="en-US" altLang="zh-CN" dirty="0"/>
              <a:t>TCP</a:t>
            </a:r>
            <a:r>
              <a:rPr kumimoji="1" lang="zh-CN" altLang="en-US" dirty="0"/>
              <a:t>建立连接</a:t>
            </a:r>
          </a:p>
        </p:txBody>
      </p:sp>
      <p:sp>
        <p:nvSpPr>
          <p:cNvPr id="3" name="内容占位符 2">
            <a:extLst>
              <a:ext uri="{FF2B5EF4-FFF2-40B4-BE49-F238E27FC236}">
                <a16:creationId xmlns:a16="http://schemas.microsoft.com/office/drawing/2014/main" id="{941296D3-1A12-A048-AC04-483633FB8672}"/>
              </a:ext>
            </a:extLst>
          </p:cNvPr>
          <p:cNvSpPr>
            <a:spLocks noGrp="1"/>
          </p:cNvSpPr>
          <p:nvPr>
            <p:ph idx="1"/>
          </p:nvPr>
        </p:nvSpPr>
        <p:spPr/>
        <p:txBody>
          <a:bodyPr>
            <a:normAutofit/>
          </a:bodyPr>
          <a:lstStyle/>
          <a:p>
            <a:r>
              <a:rPr kumimoji="1" lang="zh-CN" altLang="en-US" dirty="0"/>
              <a:t>第一次握手：</a:t>
            </a:r>
            <a:r>
              <a:rPr kumimoji="1" lang="en-US" altLang="zh-CN" dirty="0"/>
              <a:t>TCP</a:t>
            </a:r>
            <a:r>
              <a:rPr lang="zh-CN" altLang="en-US" dirty="0"/>
              <a:t>首部</a:t>
            </a:r>
            <a:r>
              <a:rPr lang="en-US" altLang="zh-CN" dirty="0"/>
              <a:t>SYN=1</a:t>
            </a:r>
            <a:r>
              <a:rPr lang="zh-CN" altLang="en-US" dirty="0"/>
              <a:t>，初始化一个序号</a:t>
            </a:r>
            <a:r>
              <a:rPr lang="en-US" altLang="zh-CN" dirty="0"/>
              <a:t>=J</a:t>
            </a:r>
            <a:r>
              <a:rPr lang="zh-CN" altLang="en-US" dirty="0"/>
              <a:t>。</a:t>
            </a:r>
            <a:r>
              <a:rPr lang="en-US" altLang="zh-CN" dirty="0"/>
              <a:t>SYN</a:t>
            </a:r>
            <a:r>
              <a:rPr lang="zh-CN" altLang="en-US" dirty="0"/>
              <a:t>报文段不能携带数据。</a:t>
            </a:r>
            <a:endParaRPr lang="en-US" altLang="zh-CN" dirty="0"/>
          </a:p>
          <a:p>
            <a:r>
              <a:rPr kumimoji="1" lang="zh-CN" altLang="en-US" dirty="0"/>
              <a:t>第二次握手：</a:t>
            </a:r>
            <a:r>
              <a:rPr kumimoji="1" lang="en-US" altLang="zh-CN" dirty="0"/>
              <a:t>TCP</a:t>
            </a:r>
            <a:r>
              <a:rPr lang="zh-CN" altLang="en-US" dirty="0"/>
              <a:t>首部</a:t>
            </a:r>
            <a:r>
              <a:rPr lang="en-US" altLang="zh-CN" dirty="0"/>
              <a:t>SYN=1</a:t>
            </a:r>
            <a:r>
              <a:rPr lang="zh-CN" altLang="en-US" dirty="0"/>
              <a:t>，</a:t>
            </a:r>
            <a:r>
              <a:rPr lang="en-US" altLang="zh-CN" dirty="0"/>
              <a:t>ACK=1</a:t>
            </a:r>
            <a:r>
              <a:rPr lang="zh-CN" altLang="en-US" dirty="0"/>
              <a:t>，</a:t>
            </a:r>
            <a:r>
              <a:rPr lang="zh-CN" altLang="en-US" dirty="0">
                <a:solidFill>
                  <a:srgbClr val="FF0000"/>
                </a:solidFill>
              </a:rPr>
              <a:t>确认号</a:t>
            </a:r>
            <a:r>
              <a:rPr lang="en-US" altLang="zh-CN" dirty="0">
                <a:solidFill>
                  <a:srgbClr val="FF0000"/>
                </a:solidFill>
              </a:rPr>
              <a:t>=J+1</a:t>
            </a:r>
            <a:r>
              <a:rPr lang="zh-CN" altLang="en-US" dirty="0"/>
              <a:t>，初始化一个序号</a:t>
            </a:r>
            <a:r>
              <a:rPr lang="en-US" altLang="zh-CN" dirty="0"/>
              <a:t>=K</a:t>
            </a:r>
            <a:r>
              <a:rPr lang="zh-CN" altLang="en-US" dirty="0"/>
              <a:t>。此报文同样不携带数据。</a:t>
            </a:r>
            <a:endParaRPr lang="en-US" altLang="zh-CN" dirty="0"/>
          </a:p>
          <a:p>
            <a:r>
              <a:rPr kumimoji="1" lang="zh-CN" altLang="en-US" dirty="0"/>
              <a:t>第三次握手：</a:t>
            </a:r>
            <a:r>
              <a:rPr kumimoji="1" lang="en-US" altLang="zh-CN" dirty="0"/>
              <a:t>SYN=1</a:t>
            </a:r>
            <a:r>
              <a:rPr kumimoji="1" lang="zh-CN" altLang="en-US" dirty="0"/>
              <a:t>，</a:t>
            </a:r>
            <a:r>
              <a:rPr kumimoji="1" lang="en-US" altLang="zh-CN" dirty="0"/>
              <a:t>ACK=1</a:t>
            </a:r>
            <a:r>
              <a:rPr kumimoji="1" lang="zh-CN" altLang="en-US" dirty="0"/>
              <a:t>，</a:t>
            </a:r>
            <a:r>
              <a:rPr kumimoji="1" lang="zh-CN" altLang="en-US" dirty="0">
                <a:solidFill>
                  <a:srgbClr val="FF0000"/>
                </a:solidFill>
              </a:rPr>
              <a:t>序号</a:t>
            </a:r>
            <a:r>
              <a:rPr kumimoji="1" lang="en-US" altLang="zh-CN" dirty="0">
                <a:solidFill>
                  <a:srgbClr val="FF0000"/>
                </a:solidFill>
              </a:rPr>
              <a:t>=J+1</a:t>
            </a:r>
            <a:r>
              <a:rPr kumimoji="1" lang="zh-CN" altLang="en-US" dirty="0"/>
              <a:t>，确认号</a:t>
            </a:r>
            <a:r>
              <a:rPr kumimoji="1" lang="en-US" altLang="zh-CN" dirty="0"/>
              <a:t>=K+1</a:t>
            </a:r>
            <a:r>
              <a:rPr kumimoji="1" lang="zh-CN" altLang="en-US" dirty="0"/>
              <a:t>。此次</a:t>
            </a:r>
            <a:r>
              <a:rPr lang="zh-CN" altLang="en-US" dirty="0"/>
              <a:t>一般会携带真正需要传输的数据。</a:t>
            </a:r>
            <a:endParaRPr kumimoji="1" lang="en-US" altLang="zh-CN" dirty="0"/>
          </a:p>
          <a:p>
            <a:r>
              <a:rPr kumimoji="1" lang="zh-CN" altLang="en-US" dirty="0"/>
              <a:t>确认号：即希望下次对方发过来的序号值。</a:t>
            </a:r>
            <a:endParaRPr kumimoji="1" lang="en-US" altLang="zh-CN" dirty="0"/>
          </a:p>
          <a:p>
            <a:r>
              <a:rPr lang="en-US" altLang="zh-CN" dirty="0"/>
              <a:t>SYN Flood </a:t>
            </a:r>
            <a:r>
              <a:rPr lang="zh-CN" altLang="en-US" dirty="0"/>
              <a:t>攻击始终不进行第三次握手，属于</a:t>
            </a:r>
            <a:r>
              <a:rPr lang="en-US" altLang="zh-CN" dirty="0"/>
              <a:t>DDOS</a:t>
            </a:r>
            <a:r>
              <a:rPr lang="zh-CN" altLang="en-US" dirty="0"/>
              <a:t>攻击的一种。</a:t>
            </a:r>
            <a:endParaRPr kumimoji="1" lang="zh-CN" altLang="en-US" dirty="0"/>
          </a:p>
        </p:txBody>
      </p:sp>
    </p:spTree>
    <p:extLst>
      <p:ext uri="{BB962C8B-B14F-4D97-AF65-F5344CB8AC3E}">
        <p14:creationId xmlns:p14="http://schemas.microsoft.com/office/powerpoint/2010/main" val="10455320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4ABA96-AB1A-C2D2-A06E-9F0285D755BA}"/>
              </a:ext>
            </a:extLst>
          </p:cNvPr>
          <p:cNvSpPr>
            <a:spLocks noGrp="1"/>
          </p:cNvSpPr>
          <p:nvPr>
            <p:ph type="title"/>
          </p:nvPr>
        </p:nvSpPr>
        <p:spPr/>
        <p:txBody>
          <a:bodyPr/>
          <a:lstStyle/>
          <a:p>
            <a:r>
              <a:rPr kumimoji="1" lang="en-US" altLang="zh-CN" dirty="0">
                <a:latin typeface="思源黑体 CN" panose="020B0500000000000000" pitchFamily="34" charset="-122"/>
                <a:ea typeface="思源黑体 CN" panose="020B0500000000000000" pitchFamily="34" charset="-122"/>
              </a:rPr>
              <a:t>TCP</a:t>
            </a:r>
            <a:r>
              <a:rPr kumimoji="1" lang="zh-CN" altLang="en-US" dirty="0">
                <a:latin typeface="思源黑体 CN" panose="020B0500000000000000" pitchFamily="34" charset="-122"/>
                <a:ea typeface="思源黑体 CN" panose="020B0500000000000000" pitchFamily="34" charset="-122"/>
              </a:rPr>
              <a:t>释放连接</a:t>
            </a:r>
            <a:endParaRPr lang="zh-CN" altLang="en-US" dirty="0"/>
          </a:p>
        </p:txBody>
      </p:sp>
      <p:sp>
        <p:nvSpPr>
          <p:cNvPr id="4" name="矩形 3">
            <a:extLst>
              <a:ext uri="{FF2B5EF4-FFF2-40B4-BE49-F238E27FC236}">
                <a16:creationId xmlns:a16="http://schemas.microsoft.com/office/drawing/2014/main" id="{5A6E7508-A4FA-3B41-B3BE-964AC0030FF2}"/>
              </a:ext>
            </a:extLst>
          </p:cNvPr>
          <p:cNvSpPr/>
          <p:nvPr/>
        </p:nvSpPr>
        <p:spPr>
          <a:xfrm>
            <a:off x="3888280" y="1763741"/>
            <a:ext cx="1219200" cy="49530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000" dirty="0">
                <a:solidFill>
                  <a:schemeClr val="tx1"/>
                </a:solidFill>
                <a:latin typeface="思源黑体 CN" panose="020B0500000000000000" pitchFamily="34" charset="-122"/>
                <a:ea typeface="思源黑体 CN" panose="020B0500000000000000" pitchFamily="34" charset="-122"/>
              </a:rPr>
              <a:t>客户端</a:t>
            </a:r>
          </a:p>
        </p:txBody>
      </p:sp>
      <p:sp>
        <p:nvSpPr>
          <p:cNvPr id="5" name="矩形 4">
            <a:extLst>
              <a:ext uri="{FF2B5EF4-FFF2-40B4-BE49-F238E27FC236}">
                <a16:creationId xmlns:a16="http://schemas.microsoft.com/office/drawing/2014/main" id="{7B56D352-A821-61A3-39DF-ACE3B30AB3B4}"/>
              </a:ext>
            </a:extLst>
          </p:cNvPr>
          <p:cNvSpPr/>
          <p:nvPr/>
        </p:nvSpPr>
        <p:spPr>
          <a:xfrm>
            <a:off x="6847380" y="1763741"/>
            <a:ext cx="1219200" cy="49530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000" dirty="0">
                <a:solidFill>
                  <a:schemeClr val="tx1"/>
                </a:solidFill>
                <a:latin typeface="思源黑体 CN" panose="020B0500000000000000" pitchFamily="34" charset="-122"/>
                <a:ea typeface="思源黑体 CN" panose="020B0500000000000000" pitchFamily="34" charset="-122"/>
              </a:rPr>
              <a:t>服务端</a:t>
            </a:r>
          </a:p>
        </p:txBody>
      </p:sp>
      <p:sp>
        <p:nvSpPr>
          <p:cNvPr id="6" name="圆角矩形 4">
            <a:extLst>
              <a:ext uri="{FF2B5EF4-FFF2-40B4-BE49-F238E27FC236}">
                <a16:creationId xmlns:a16="http://schemas.microsoft.com/office/drawing/2014/main" id="{B3C704ED-FCB1-6E1C-7F2C-3AD6ED768975}"/>
              </a:ext>
            </a:extLst>
          </p:cNvPr>
          <p:cNvSpPr/>
          <p:nvPr/>
        </p:nvSpPr>
        <p:spPr>
          <a:xfrm>
            <a:off x="4167680" y="2489000"/>
            <a:ext cx="660400" cy="381000"/>
          </a:xfrm>
          <a:prstGeom prst="round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solidFill>
                <a:schemeClr val="tx1"/>
              </a:solidFill>
              <a:latin typeface="思源黑体 CN" panose="020B0500000000000000" pitchFamily="34" charset="-122"/>
              <a:ea typeface="思源黑体 CN" panose="020B0500000000000000" pitchFamily="34" charset="-122"/>
            </a:endParaRPr>
          </a:p>
        </p:txBody>
      </p:sp>
      <p:sp>
        <p:nvSpPr>
          <p:cNvPr id="7" name="圆角矩形 5">
            <a:extLst>
              <a:ext uri="{FF2B5EF4-FFF2-40B4-BE49-F238E27FC236}">
                <a16:creationId xmlns:a16="http://schemas.microsoft.com/office/drawing/2014/main" id="{F1B0D316-0942-5061-5CE0-2C167C4944F1}"/>
              </a:ext>
            </a:extLst>
          </p:cNvPr>
          <p:cNvSpPr/>
          <p:nvPr/>
        </p:nvSpPr>
        <p:spPr>
          <a:xfrm>
            <a:off x="4167680" y="3849459"/>
            <a:ext cx="660400" cy="381000"/>
          </a:xfrm>
          <a:prstGeom prst="round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solidFill>
                <a:schemeClr val="tx1"/>
              </a:solidFill>
              <a:latin typeface="思源黑体 CN" panose="020B0500000000000000" pitchFamily="34" charset="-122"/>
              <a:ea typeface="思源黑体 CN" panose="020B0500000000000000" pitchFamily="34" charset="-122"/>
            </a:endParaRPr>
          </a:p>
        </p:txBody>
      </p:sp>
      <p:sp>
        <p:nvSpPr>
          <p:cNvPr id="8" name="圆角矩形 6">
            <a:extLst>
              <a:ext uri="{FF2B5EF4-FFF2-40B4-BE49-F238E27FC236}">
                <a16:creationId xmlns:a16="http://schemas.microsoft.com/office/drawing/2014/main" id="{7A6001E8-7B74-7580-EF9E-03327BAEB307}"/>
              </a:ext>
            </a:extLst>
          </p:cNvPr>
          <p:cNvSpPr/>
          <p:nvPr/>
        </p:nvSpPr>
        <p:spPr>
          <a:xfrm>
            <a:off x="7126780" y="4770105"/>
            <a:ext cx="660400" cy="381000"/>
          </a:xfrm>
          <a:prstGeom prst="round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solidFill>
                <a:schemeClr val="tx1"/>
              </a:solidFill>
              <a:latin typeface="思源黑体 CN" panose="020B0500000000000000" pitchFamily="34" charset="-122"/>
              <a:ea typeface="思源黑体 CN" panose="020B0500000000000000" pitchFamily="34" charset="-122"/>
            </a:endParaRPr>
          </a:p>
        </p:txBody>
      </p:sp>
      <p:sp>
        <p:nvSpPr>
          <p:cNvPr id="9" name="圆角矩形 7">
            <a:extLst>
              <a:ext uri="{FF2B5EF4-FFF2-40B4-BE49-F238E27FC236}">
                <a16:creationId xmlns:a16="http://schemas.microsoft.com/office/drawing/2014/main" id="{F9E1B2EA-C35E-FA9D-12E6-31F33A9610B0}"/>
              </a:ext>
            </a:extLst>
          </p:cNvPr>
          <p:cNvSpPr/>
          <p:nvPr/>
        </p:nvSpPr>
        <p:spPr>
          <a:xfrm>
            <a:off x="7126780" y="3367176"/>
            <a:ext cx="660400" cy="381000"/>
          </a:xfrm>
          <a:prstGeom prst="round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solidFill>
                <a:schemeClr val="tx1"/>
              </a:solidFill>
              <a:latin typeface="思源黑体 CN" panose="020B0500000000000000" pitchFamily="34" charset="-122"/>
              <a:ea typeface="思源黑体 CN" panose="020B0500000000000000" pitchFamily="34" charset="-122"/>
            </a:endParaRPr>
          </a:p>
        </p:txBody>
      </p:sp>
      <p:sp>
        <p:nvSpPr>
          <p:cNvPr id="10" name="圆角矩形 8">
            <a:extLst>
              <a:ext uri="{FF2B5EF4-FFF2-40B4-BE49-F238E27FC236}">
                <a16:creationId xmlns:a16="http://schemas.microsoft.com/office/drawing/2014/main" id="{F9504DFB-2BAA-60E3-6E41-2095EF141F28}"/>
              </a:ext>
            </a:extLst>
          </p:cNvPr>
          <p:cNvSpPr/>
          <p:nvPr/>
        </p:nvSpPr>
        <p:spPr>
          <a:xfrm>
            <a:off x="7126780" y="2782556"/>
            <a:ext cx="660400" cy="381000"/>
          </a:xfrm>
          <a:prstGeom prst="round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solidFill>
                <a:schemeClr val="tx1"/>
              </a:solidFill>
              <a:latin typeface="思源黑体 CN" panose="020B0500000000000000" pitchFamily="34" charset="-122"/>
              <a:ea typeface="思源黑体 CN" panose="020B0500000000000000" pitchFamily="34" charset="-122"/>
            </a:endParaRPr>
          </a:p>
        </p:txBody>
      </p:sp>
      <p:cxnSp>
        <p:nvCxnSpPr>
          <p:cNvPr id="11" name="直线连接符 9">
            <a:extLst>
              <a:ext uri="{FF2B5EF4-FFF2-40B4-BE49-F238E27FC236}">
                <a16:creationId xmlns:a16="http://schemas.microsoft.com/office/drawing/2014/main" id="{E57AE3D1-DE39-AD60-E033-3DCBF40DC62F}"/>
              </a:ext>
            </a:extLst>
          </p:cNvPr>
          <p:cNvCxnSpPr>
            <a:cxnSpLocks/>
            <a:stCxn id="4" idx="2"/>
            <a:endCxn id="6" idx="0"/>
          </p:cNvCxnSpPr>
          <p:nvPr/>
        </p:nvCxnSpPr>
        <p:spPr>
          <a:xfrm>
            <a:off x="4497880" y="2259041"/>
            <a:ext cx="0" cy="229959"/>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cxnSp>
        <p:nvCxnSpPr>
          <p:cNvPr id="12" name="直线连接符 10">
            <a:extLst>
              <a:ext uri="{FF2B5EF4-FFF2-40B4-BE49-F238E27FC236}">
                <a16:creationId xmlns:a16="http://schemas.microsoft.com/office/drawing/2014/main" id="{9D087BA2-1726-8A3D-6959-92E8DEC5D2D2}"/>
              </a:ext>
            </a:extLst>
          </p:cNvPr>
          <p:cNvCxnSpPr>
            <a:cxnSpLocks/>
            <a:stCxn id="6" idx="2"/>
            <a:endCxn id="7" idx="0"/>
          </p:cNvCxnSpPr>
          <p:nvPr/>
        </p:nvCxnSpPr>
        <p:spPr>
          <a:xfrm>
            <a:off x="4497880" y="2870000"/>
            <a:ext cx="0" cy="979459"/>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cxnSp>
        <p:nvCxnSpPr>
          <p:cNvPr id="13" name="直线连接符 11">
            <a:extLst>
              <a:ext uri="{FF2B5EF4-FFF2-40B4-BE49-F238E27FC236}">
                <a16:creationId xmlns:a16="http://schemas.microsoft.com/office/drawing/2014/main" id="{0102D720-2EFC-C55F-ABA0-C569DEE6CCB5}"/>
              </a:ext>
            </a:extLst>
          </p:cNvPr>
          <p:cNvCxnSpPr>
            <a:cxnSpLocks/>
            <a:stCxn id="9" idx="2"/>
            <a:endCxn id="8" idx="0"/>
          </p:cNvCxnSpPr>
          <p:nvPr/>
        </p:nvCxnSpPr>
        <p:spPr>
          <a:xfrm>
            <a:off x="7456980" y="3748176"/>
            <a:ext cx="0" cy="1021929"/>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cxnSp>
        <p:nvCxnSpPr>
          <p:cNvPr id="14" name="直线连接符 12">
            <a:extLst>
              <a:ext uri="{FF2B5EF4-FFF2-40B4-BE49-F238E27FC236}">
                <a16:creationId xmlns:a16="http://schemas.microsoft.com/office/drawing/2014/main" id="{0854F524-83CB-BC24-CC1D-C80B606F106B}"/>
              </a:ext>
            </a:extLst>
          </p:cNvPr>
          <p:cNvCxnSpPr>
            <a:cxnSpLocks/>
            <a:stCxn id="10" idx="2"/>
            <a:endCxn id="9" idx="0"/>
          </p:cNvCxnSpPr>
          <p:nvPr/>
        </p:nvCxnSpPr>
        <p:spPr>
          <a:xfrm>
            <a:off x="7456980" y="3163556"/>
            <a:ext cx="0" cy="203620"/>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cxnSp>
        <p:nvCxnSpPr>
          <p:cNvPr id="15" name="直线连接符 13">
            <a:extLst>
              <a:ext uri="{FF2B5EF4-FFF2-40B4-BE49-F238E27FC236}">
                <a16:creationId xmlns:a16="http://schemas.microsoft.com/office/drawing/2014/main" id="{7F958D1E-1E52-8109-880E-984F6CF200FD}"/>
              </a:ext>
            </a:extLst>
          </p:cNvPr>
          <p:cNvCxnSpPr>
            <a:cxnSpLocks/>
            <a:stCxn id="5" idx="2"/>
            <a:endCxn id="10" idx="0"/>
          </p:cNvCxnSpPr>
          <p:nvPr/>
        </p:nvCxnSpPr>
        <p:spPr>
          <a:xfrm>
            <a:off x="7456980" y="2259041"/>
            <a:ext cx="0" cy="523515"/>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cxnSp>
        <p:nvCxnSpPr>
          <p:cNvPr id="16" name="直线连接符 14">
            <a:extLst>
              <a:ext uri="{FF2B5EF4-FFF2-40B4-BE49-F238E27FC236}">
                <a16:creationId xmlns:a16="http://schemas.microsoft.com/office/drawing/2014/main" id="{52E0D905-0EDD-0EBE-4F8F-694A2C7708FF}"/>
              </a:ext>
            </a:extLst>
          </p:cNvPr>
          <p:cNvCxnSpPr>
            <a:cxnSpLocks/>
            <a:stCxn id="35" idx="2"/>
            <a:endCxn id="36" idx="0"/>
          </p:cNvCxnSpPr>
          <p:nvPr/>
        </p:nvCxnSpPr>
        <p:spPr>
          <a:xfrm>
            <a:off x="4495590" y="4816287"/>
            <a:ext cx="2290" cy="645789"/>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cxnSp>
        <p:nvCxnSpPr>
          <p:cNvPr id="17" name="直线连接符 15">
            <a:extLst>
              <a:ext uri="{FF2B5EF4-FFF2-40B4-BE49-F238E27FC236}">
                <a16:creationId xmlns:a16="http://schemas.microsoft.com/office/drawing/2014/main" id="{B0A1AA43-41DB-5B58-1FF9-2CC7C00096E6}"/>
              </a:ext>
            </a:extLst>
          </p:cNvPr>
          <p:cNvCxnSpPr>
            <a:cxnSpLocks/>
          </p:cNvCxnSpPr>
          <p:nvPr/>
        </p:nvCxnSpPr>
        <p:spPr>
          <a:xfrm>
            <a:off x="7456980" y="5151108"/>
            <a:ext cx="0" cy="844549"/>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sp>
        <p:nvSpPr>
          <p:cNvPr id="18" name="终止符 16">
            <a:extLst>
              <a:ext uri="{FF2B5EF4-FFF2-40B4-BE49-F238E27FC236}">
                <a16:creationId xmlns:a16="http://schemas.microsoft.com/office/drawing/2014/main" id="{F468EC4C-70FD-2334-DF9B-4E122F1210F5}"/>
              </a:ext>
            </a:extLst>
          </p:cNvPr>
          <p:cNvSpPr/>
          <p:nvPr/>
        </p:nvSpPr>
        <p:spPr>
          <a:xfrm>
            <a:off x="1866691" y="3160536"/>
            <a:ext cx="1816099" cy="381000"/>
          </a:xfrm>
          <a:prstGeom prst="flowChartTerminator">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solidFill>
                  <a:schemeClr val="tx1"/>
                </a:solidFill>
                <a:latin typeface="思源黑体 CN" panose="020B0500000000000000" pitchFamily="34" charset="-122"/>
                <a:ea typeface="思源黑体 CN" panose="020B0500000000000000" pitchFamily="34" charset="-122"/>
              </a:rPr>
              <a:t>FIN_WAIT_1</a:t>
            </a:r>
            <a:endParaRPr kumimoji="1" lang="zh-CN" altLang="en-US" dirty="0">
              <a:solidFill>
                <a:schemeClr val="tx1"/>
              </a:solidFill>
              <a:latin typeface="思源黑体 CN" panose="020B0500000000000000" pitchFamily="34" charset="-122"/>
              <a:ea typeface="思源黑体 CN" panose="020B0500000000000000" pitchFamily="34" charset="-122"/>
            </a:endParaRPr>
          </a:p>
        </p:txBody>
      </p:sp>
      <p:sp>
        <p:nvSpPr>
          <p:cNvPr id="19" name="终止符 17">
            <a:extLst>
              <a:ext uri="{FF2B5EF4-FFF2-40B4-BE49-F238E27FC236}">
                <a16:creationId xmlns:a16="http://schemas.microsoft.com/office/drawing/2014/main" id="{47507118-F07E-75C4-D818-565D8A83EE49}"/>
              </a:ext>
            </a:extLst>
          </p:cNvPr>
          <p:cNvSpPr/>
          <p:nvPr/>
        </p:nvSpPr>
        <p:spPr>
          <a:xfrm>
            <a:off x="1864400" y="5922409"/>
            <a:ext cx="1485899" cy="381000"/>
          </a:xfrm>
          <a:prstGeom prst="flowChartTerminator">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solidFill>
                  <a:schemeClr val="tx1"/>
                </a:solidFill>
                <a:latin typeface="思源黑体 CN" panose="020B0500000000000000" pitchFamily="34" charset="-122"/>
                <a:ea typeface="思源黑体 CN" panose="020B0500000000000000" pitchFamily="34" charset="-122"/>
              </a:rPr>
              <a:t>CLOSED</a:t>
            </a:r>
            <a:endParaRPr kumimoji="1" lang="zh-CN" altLang="en-US" dirty="0">
              <a:solidFill>
                <a:schemeClr val="tx1"/>
              </a:solidFill>
              <a:latin typeface="思源黑体 CN" panose="020B0500000000000000" pitchFamily="34" charset="-122"/>
              <a:ea typeface="思源黑体 CN" panose="020B0500000000000000" pitchFamily="34" charset="-122"/>
            </a:endParaRPr>
          </a:p>
        </p:txBody>
      </p:sp>
      <p:sp>
        <p:nvSpPr>
          <p:cNvPr id="20" name="终止符 18">
            <a:extLst>
              <a:ext uri="{FF2B5EF4-FFF2-40B4-BE49-F238E27FC236}">
                <a16:creationId xmlns:a16="http://schemas.microsoft.com/office/drawing/2014/main" id="{69D3B4D2-3CEB-4649-46CC-29D5D1FD1BCD}"/>
              </a:ext>
            </a:extLst>
          </p:cNvPr>
          <p:cNvSpPr/>
          <p:nvPr/>
        </p:nvSpPr>
        <p:spPr>
          <a:xfrm>
            <a:off x="1404289" y="4948163"/>
            <a:ext cx="1816100" cy="381000"/>
          </a:xfrm>
          <a:prstGeom prst="flowChartTerminator">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solidFill>
                  <a:schemeClr val="tx1"/>
                </a:solidFill>
                <a:latin typeface="思源黑体 CN" panose="020B0500000000000000" pitchFamily="34" charset="-122"/>
                <a:ea typeface="思源黑体 CN" panose="020B0500000000000000" pitchFamily="34" charset="-122"/>
              </a:rPr>
              <a:t>TIME_WAIT</a:t>
            </a:r>
            <a:endParaRPr kumimoji="1" lang="zh-CN" altLang="en-US" dirty="0">
              <a:solidFill>
                <a:schemeClr val="tx1"/>
              </a:solidFill>
              <a:latin typeface="思源黑体 CN" panose="020B0500000000000000" pitchFamily="34" charset="-122"/>
              <a:ea typeface="思源黑体 CN" panose="020B0500000000000000" pitchFamily="34" charset="-122"/>
            </a:endParaRPr>
          </a:p>
        </p:txBody>
      </p:sp>
      <p:sp>
        <p:nvSpPr>
          <p:cNvPr id="21" name="终止符 20">
            <a:extLst>
              <a:ext uri="{FF2B5EF4-FFF2-40B4-BE49-F238E27FC236}">
                <a16:creationId xmlns:a16="http://schemas.microsoft.com/office/drawing/2014/main" id="{CD39CD59-76C8-2B88-A050-12316CC248AE}"/>
              </a:ext>
            </a:extLst>
          </p:cNvPr>
          <p:cNvSpPr/>
          <p:nvPr/>
        </p:nvSpPr>
        <p:spPr>
          <a:xfrm>
            <a:off x="8371383" y="3044886"/>
            <a:ext cx="1971817" cy="381000"/>
          </a:xfrm>
          <a:prstGeom prst="flowChartTerminator">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solidFill>
                  <a:schemeClr val="tx1"/>
                </a:solidFill>
                <a:latin typeface="思源黑体 CN" panose="020B0500000000000000" pitchFamily="34" charset="-122"/>
                <a:ea typeface="思源黑体 CN" panose="020B0500000000000000" pitchFamily="34" charset="-122"/>
              </a:rPr>
              <a:t>CLOSED_WAIT</a:t>
            </a:r>
            <a:endParaRPr kumimoji="1" lang="zh-CN" altLang="en-US" dirty="0">
              <a:solidFill>
                <a:schemeClr val="tx1"/>
              </a:solidFill>
              <a:latin typeface="思源黑体 CN" panose="020B0500000000000000" pitchFamily="34" charset="-122"/>
              <a:ea typeface="思源黑体 CN" panose="020B0500000000000000" pitchFamily="34" charset="-122"/>
            </a:endParaRPr>
          </a:p>
        </p:txBody>
      </p:sp>
      <p:sp>
        <p:nvSpPr>
          <p:cNvPr id="22" name="终止符 21">
            <a:extLst>
              <a:ext uri="{FF2B5EF4-FFF2-40B4-BE49-F238E27FC236}">
                <a16:creationId xmlns:a16="http://schemas.microsoft.com/office/drawing/2014/main" id="{E86F64D4-57DE-D6AC-E868-0803ACDBB12F}"/>
              </a:ext>
            </a:extLst>
          </p:cNvPr>
          <p:cNvSpPr/>
          <p:nvPr/>
        </p:nvSpPr>
        <p:spPr>
          <a:xfrm>
            <a:off x="8371384" y="4198605"/>
            <a:ext cx="1739895" cy="381000"/>
          </a:xfrm>
          <a:prstGeom prst="flowChartTerminator">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solidFill>
                  <a:schemeClr val="tx1"/>
                </a:solidFill>
                <a:latin typeface="思源黑体 CN" panose="020B0500000000000000" pitchFamily="34" charset="-122"/>
                <a:ea typeface="思源黑体 CN" panose="020B0500000000000000" pitchFamily="34" charset="-122"/>
              </a:rPr>
              <a:t>LAST_WAIT</a:t>
            </a:r>
            <a:endParaRPr kumimoji="1" lang="zh-CN" altLang="en-US" dirty="0">
              <a:solidFill>
                <a:schemeClr val="tx1"/>
              </a:solidFill>
              <a:latin typeface="思源黑体 CN" panose="020B0500000000000000" pitchFamily="34" charset="-122"/>
              <a:ea typeface="思源黑体 CN" panose="020B0500000000000000" pitchFamily="34" charset="-122"/>
            </a:endParaRPr>
          </a:p>
        </p:txBody>
      </p:sp>
      <p:sp>
        <p:nvSpPr>
          <p:cNvPr id="23" name="终止符 22">
            <a:extLst>
              <a:ext uri="{FF2B5EF4-FFF2-40B4-BE49-F238E27FC236}">
                <a16:creationId xmlns:a16="http://schemas.microsoft.com/office/drawing/2014/main" id="{521B93E3-5B0E-7195-2DD8-5C7E6C9A733B}"/>
              </a:ext>
            </a:extLst>
          </p:cNvPr>
          <p:cNvSpPr/>
          <p:nvPr/>
        </p:nvSpPr>
        <p:spPr>
          <a:xfrm>
            <a:off x="8371384" y="5382879"/>
            <a:ext cx="1357228" cy="381000"/>
          </a:xfrm>
          <a:prstGeom prst="flowChartTerminator">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solidFill>
                  <a:schemeClr val="tx1"/>
                </a:solidFill>
                <a:latin typeface="思源黑体 CN" panose="020B0500000000000000" pitchFamily="34" charset="-122"/>
                <a:ea typeface="思源黑体 CN" panose="020B0500000000000000" pitchFamily="34" charset="-122"/>
              </a:rPr>
              <a:t>CLOSED</a:t>
            </a:r>
            <a:endParaRPr kumimoji="1" lang="zh-CN" altLang="en-US" dirty="0">
              <a:solidFill>
                <a:schemeClr val="tx1"/>
              </a:solidFill>
              <a:latin typeface="思源黑体 CN" panose="020B0500000000000000" pitchFamily="34" charset="-122"/>
              <a:ea typeface="思源黑体 CN" panose="020B0500000000000000" pitchFamily="34" charset="-122"/>
            </a:endParaRPr>
          </a:p>
        </p:txBody>
      </p:sp>
      <p:cxnSp>
        <p:nvCxnSpPr>
          <p:cNvPr id="24" name="直线箭头连接符 23">
            <a:extLst>
              <a:ext uri="{FF2B5EF4-FFF2-40B4-BE49-F238E27FC236}">
                <a16:creationId xmlns:a16="http://schemas.microsoft.com/office/drawing/2014/main" id="{322BBD25-F689-457C-3BD1-349C9281C20A}"/>
              </a:ext>
            </a:extLst>
          </p:cNvPr>
          <p:cNvCxnSpPr>
            <a:cxnSpLocks/>
            <a:stCxn id="18" idx="3"/>
          </p:cNvCxnSpPr>
          <p:nvPr/>
        </p:nvCxnSpPr>
        <p:spPr>
          <a:xfrm flipV="1">
            <a:off x="3682790" y="3338210"/>
            <a:ext cx="812800" cy="12826"/>
          </a:xfrm>
          <a:prstGeom prst="straightConnector1">
            <a:avLst/>
          </a:prstGeom>
          <a:ln>
            <a:solidFill>
              <a:schemeClr val="tx1"/>
            </a:solidFill>
            <a:prstDash val="dash"/>
            <a:tailEnd type="triangle"/>
          </a:ln>
        </p:spPr>
        <p:style>
          <a:lnRef idx="2">
            <a:schemeClr val="dk1"/>
          </a:lnRef>
          <a:fillRef idx="0">
            <a:schemeClr val="dk1"/>
          </a:fillRef>
          <a:effectRef idx="1">
            <a:schemeClr val="dk1"/>
          </a:effectRef>
          <a:fontRef idx="minor">
            <a:schemeClr val="tx1"/>
          </a:fontRef>
        </p:style>
      </p:cxnSp>
      <p:cxnSp>
        <p:nvCxnSpPr>
          <p:cNvPr id="25" name="直线箭头连接符 24">
            <a:extLst>
              <a:ext uri="{FF2B5EF4-FFF2-40B4-BE49-F238E27FC236}">
                <a16:creationId xmlns:a16="http://schemas.microsoft.com/office/drawing/2014/main" id="{4B6DF506-A5D9-6C54-0465-9A8D37854D62}"/>
              </a:ext>
            </a:extLst>
          </p:cNvPr>
          <p:cNvCxnSpPr>
            <a:cxnSpLocks/>
            <a:stCxn id="22" idx="1"/>
          </p:cNvCxnSpPr>
          <p:nvPr/>
        </p:nvCxnSpPr>
        <p:spPr>
          <a:xfrm flipH="1">
            <a:off x="7456980" y="4389105"/>
            <a:ext cx="914404" cy="0"/>
          </a:xfrm>
          <a:prstGeom prst="straightConnector1">
            <a:avLst/>
          </a:prstGeom>
          <a:ln>
            <a:solidFill>
              <a:schemeClr val="tx1"/>
            </a:solidFill>
            <a:prstDash val="dash"/>
            <a:tailEnd type="triangle"/>
          </a:ln>
        </p:spPr>
        <p:style>
          <a:lnRef idx="2">
            <a:schemeClr val="dk1"/>
          </a:lnRef>
          <a:fillRef idx="0">
            <a:schemeClr val="dk1"/>
          </a:fillRef>
          <a:effectRef idx="1">
            <a:schemeClr val="dk1"/>
          </a:effectRef>
          <a:fontRef idx="minor">
            <a:schemeClr val="tx1"/>
          </a:fontRef>
        </p:style>
      </p:cxnSp>
      <p:cxnSp>
        <p:nvCxnSpPr>
          <p:cNvPr id="26" name="直线箭头连接符 25">
            <a:extLst>
              <a:ext uri="{FF2B5EF4-FFF2-40B4-BE49-F238E27FC236}">
                <a16:creationId xmlns:a16="http://schemas.microsoft.com/office/drawing/2014/main" id="{805B6036-4E99-C732-15C9-BF1A7AC2EC05}"/>
              </a:ext>
            </a:extLst>
          </p:cNvPr>
          <p:cNvCxnSpPr>
            <a:cxnSpLocks/>
            <a:stCxn id="21" idx="1"/>
          </p:cNvCxnSpPr>
          <p:nvPr/>
        </p:nvCxnSpPr>
        <p:spPr>
          <a:xfrm flipH="1">
            <a:off x="7456981" y="3235386"/>
            <a:ext cx="914402" cy="0"/>
          </a:xfrm>
          <a:prstGeom prst="straightConnector1">
            <a:avLst/>
          </a:prstGeom>
          <a:ln>
            <a:solidFill>
              <a:schemeClr val="tx1"/>
            </a:solidFill>
            <a:prstDash val="dash"/>
            <a:tailEnd type="triangle"/>
          </a:ln>
        </p:spPr>
        <p:style>
          <a:lnRef idx="2">
            <a:schemeClr val="dk1"/>
          </a:lnRef>
          <a:fillRef idx="0">
            <a:schemeClr val="dk1"/>
          </a:fillRef>
          <a:effectRef idx="1">
            <a:schemeClr val="dk1"/>
          </a:effectRef>
          <a:fontRef idx="minor">
            <a:schemeClr val="tx1"/>
          </a:fontRef>
        </p:style>
      </p:cxnSp>
      <p:cxnSp>
        <p:nvCxnSpPr>
          <p:cNvPr id="27" name="直线箭头连接符 28">
            <a:extLst>
              <a:ext uri="{FF2B5EF4-FFF2-40B4-BE49-F238E27FC236}">
                <a16:creationId xmlns:a16="http://schemas.microsoft.com/office/drawing/2014/main" id="{4B7BA507-C1BD-107E-3A89-94789CC3F432}"/>
              </a:ext>
            </a:extLst>
          </p:cNvPr>
          <p:cNvCxnSpPr>
            <a:cxnSpLocks/>
            <a:stCxn id="20" idx="3"/>
          </p:cNvCxnSpPr>
          <p:nvPr/>
        </p:nvCxnSpPr>
        <p:spPr>
          <a:xfrm flipV="1">
            <a:off x="3220389" y="5122789"/>
            <a:ext cx="1277491" cy="15874"/>
          </a:xfrm>
          <a:prstGeom prst="straightConnector1">
            <a:avLst/>
          </a:prstGeom>
          <a:ln>
            <a:solidFill>
              <a:schemeClr val="tx1"/>
            </a:solidFill>
            <a:prstDash val="dash"/>
            <a:tailEnd type="triangle"/>
          </a:ln>
        </p:spPr>
        <p:style>
          <a:lnRef idx="2">
            <a:schemeClr val="dk1"/>
          </a:lnRef>
          <a:fillRef idx="0">
            <a:schemeClr val="dk1"/>
          </a:fillRef>
          <a:effectRef idx="1">
            <a:schemeClr val="dk1"/>
          </a:effectRef>
          <a:fontRef idx="minor">
            <a:schemeClr val="tx1"/>
          </a:fontRef>
        </p:style>
      </p:cxnSp>
      <p:cxnSp>
        <p:nvCxnSpPr>
          <p:cNvPr id="28" name="直线箭头连接符 29">
            <a:extLst>
              <a:ext uri="{FF2B5EF4-FFF2-40B4-BE49-F238E27FC236}">
                <a16:creationId xmlns:a16="http://schemas.microsoft.com/office/drawing/2014/main" id="{A173F665-1DC5-A49E-89BF-CE6CCC4445F9}"/>
              </a:ext>
            </a:extLst>
          </p:cNvPr>
          <p:cNvCxnSpPr>
            <a:cxnSpLocks/>
          </p:cNvCxnSpPr>
          <p:nvPr/>
        </p:nvCxnSpPr>
        <p:spPr>
          <a:xfrm flipH="1">
            <a:off x="7444280" y="5570331"/>
            <a:ext cx="914404" cy="0"/>
          </a:xfrm>
          <a:prstGeom prst="straightConnector1">
            <a:avLst/>
          </a:prstGeom>
          <a:ln>
            <a:solidFill>
              <a:schemeClr val="tx1"/>
            </a:solidFill>
            <a:prstDash val="dash"/>
            <a:tailEnd type="triangle"/>
          </a:ln>
        </p:spPr>
        <p:style>
          <a:lnRef idx="2">
            <a:schemeClr val="dk1"/>
          </a:lnRef>
          <a:fillRef idx="0">
            <a:schemeClr val="dk1"/>
          </a:fillRef>
          <a:effectRef idx="1">
            <a:schemeClr val="dk1"/>
          </a:effectRef>
          <a:fontRef idx="minor">
            <a:schemeClr val="tx1"/>
          </a:fontRef>
        </p:style>
      </p:cxnSp>
      <p:cxnSp>
        <p:nvCxnSpPr>
          <p:cNvPr id="29" name="直线箭头连接符 30">
            <a:extLst>
              <a:ext uri="{FF2B5EF4-FFF2-40B4-BE49-F238E27FC236}">
                <a16:creationId xmlns:a16="http://schemas.microsoft.com/office/drawing/2014/main" id="{026B39D5-C2E2-AAA7-EC71-08549AA4676F}"/>
              </a:ext>
            </a:extLst>
          </p:cNvPr>
          <p:cNvCxnSpPr>
            <a:cxnSpLocks/>
            <a:stCxn id="6" idx="3"/>
            <a:endCxn id="10" idx="1"/>
          </p:cNvCxnSpPr>
          <p:nvPr/>
        </p:nvCxnSpPr>
        <p:spPr>
          <a:xfrm>
            <a:off x="4828080" y="2679500"/>
            <a:ext cx="2298700" cy="293556"/>
          </a:xfrm>
          <a:prstGeom prst="straightConnector1">
            <a:avLst/>
          </a:prstGeom>
          <a:ln>
            <a:solidFill>
              <a:schemeClr val="tx1"/>
            </a:solidFill>
            <a:prstDash val="solid"/>
            <a:tailEnd type="triangle"/>
          </a:ln>
        </p:spPr>
        <p:style>
          <a:lnRef idx="2">
            <a:schemeClr val="dk1"/>
          </a:lnRef>
          <a:fillRef idx="0">
            <a:schemeClr val="dk1"/>
          </a:fillRef>
          <a:effectRef idx="1">
            <a:schemeClr val="dk1"/>
          </a:effectRef>
          <a:fontRef idx="minor">
            <a:schemeClr val="tx1"/>
          </a:fontRef>
        </p:style>
      </p:cxnSp>
      <p:cxnSp>
        <p:nvCxnSpPr>
          <p:cNvPr id="30" name="直线箭头连接符 31">
            <a:extLst>
              <a:ext uri="{FF2B5EF4-FFF2-40B4-BE49-F238E27FC236}">
                <a16:creationId xmlns:a16="http://schemas.microsoft.com/office/drawing/2014/main" id="{2D4255EC-6A30-F6C7-0619-8223360B2E24}"/>
              </a:ext>
            </a:extLst>
          </p:cNvPr>
          <p:cNvCxnSpPr>
            <a:cxnSpLocks/>
            <a:stCxn id="10" idx="1"/>
            <a:endCxn id="7" idx="3"/>
          </p:cNvCxnSpPr>
          <p:nvPr/>
        </p:nvCxnSpPr>
        <p:spPr>
          <a:xfrm flipH="1">
            <a:off x="4828080" y="2973056"/>
            <a:ext cx="2298700" cy="1066903"/>
          </a:xfrm>
          <a:prstGeom prst="straightConnector1">
            <a:avLst/>
          </a:prstGeom>
          <a:ln>
            <a:solidFill>
              <a:schemeClr val="tx1"/>
            </a:solidFill>
            <a:prstDash val="solid"/>
            <a:tailEnd type="triangle"/>
          </a:ln>
        </p:spPr>
        <p:style>
          <a:lnRef idx="2">
            <a:schemeClr val="dk1"/>
          </a:lnRef>
          <a:fillRef idx="0">
            <a:schemeClr val="dk1"/>
          </a:fillRef>
          <a:effectRef idx="1">
            <a:schemeClr val="dk1"/>
          </a:effectRef>
          <a:fontRef idx="minor">
            <a:schemeClr val="tx1"/>
          </a:fontRef>
        </p:style>
      </p:cxnSp>
      <p:cxnSp>
        <p:nvCxnSpPr>
          <p:cNvPr id="31" name="直线箭头连接符 32">
            <a:extLst>
              <a:ext uri="{FF2B5EF4-FFF2-40B4-BE49-F238E27FC236}">
                <a16:creationId xmlns:a16="http://schemas.microsoft.com/office/drawing/2014/main" id="{B7A898A4-7D95-2675-B99D-D44392E28E7D}"/>
              </a:ext>
            </a:extLst>
          </p:cNvPr>
          <p:cNvCxnSpPr>
            <a:cxnSpLocks/>
            <a:stCxn id="35" idx="3"/>
            <a:endCxn id="8" idx="1"/>
          </p:cNvCxnSpPr>
          <p:nvPr/>
        </p:nvCxnSpPr>
        <p:spPr>
          <a:xfrm>
            <a:off x="4825790" y="4625787"/>
            <a:ext cx="2300990" cy="334818"/>
          </a:xfrm>
          <a:prstGeom prst="straightConnector1">
            <a:avLst/>
          </a:prstGeom>
          <a:ln>
            <a:solidFill>
              <a:schemeClr val="tx1"/>
            </a:solidFill>
            <a:prstDash val="solid"/>
            <a:tailEnd type="triangle"/>
          </a:ln>
        </p:spPr>
        <p:style>
          <a:lnRef idx="2">
            <a:schemeClr val="dk1"/>
          </a:lnRef>
          <a:fillRef idx="0">
            <a:schemeClr val="dk1"/>
          </a:fillRef>
          <a:effectRef idx="1">
            <a:schemeClr val="dk1"/>
          </a:effectRef>
          <a:fontRef idx="minor">
            <a:schemeClr val="tx1"/>
          </a:fontRef>
        </p:style>
      </p:cxnSp>
      <p:sp>
        <p:nvSpPr>
          <p:cNvPr id="32" name="矩形 31">
            <a:extLst>
              <a:ext uri="{FF2B5EF4-FFF2-40B4-BE49-F238E27FC236}">
                <a16:creationId xmlns:a16="http://schemas.microsoft.com/office/drawing/2014/main" id="{5B28A1C5-5600-1020-6795-DC1785A7712F}"/>
              </a:ext>
            </a:extLst>
          </p:cNvPr>
          <p:cNvSpPr/>
          <p:nvPr/>
        </p:nvSpPr>
        <p:spPr>
          <a:xfrm rot="442136">
            <a:off x="5521519" y="2403503"/>
            <a:ext cx="853119" cy="400110"/>
          </a:xfrm>
          <a:prstGeom prst="rect">
            <a:avLst/>
          </a:prstGeom>
          <a:ln>
            <a:solidFill>
              <a:schemeClr val="bg1"/>
            </a:solidFill>
          </a:ln>
        </p:spPr>
        <p:txBody>
          <a:bodyPr wrap="none">
            <a:spAutoFit/>
          </a:bodyPr>
          <a:lstStyle/>
          <a:p>
            <a:pPr algn="ctr"/>
            <a:r>
              <a:rPr kumimoji="1" lang="en-US" altLang="zh-CN" sz="2000" dirty="0">
                <a:latin typeface="思源黑体 CN" panose="020B0500000000000000" pitchFamily="34" charset="-122"/>
                <a:ea typeface="思源黑体 CN" panose="020B0500000000000000" pitchFamily="34" charset="-122"/>
              </a:rPr>
              <a:t>FIN</a:t>
            </a:r>
            <a:r>
              <a:rPr kumimoji="1" lang="zh-CN" altLang="en-US" sz="2000" dirty="0">
                <a:latin typeface="思源黑体 CN" panose="020B0500000000000000" pitchFamily="34" charset="-122"/>
                <a:ea typeface="思源黑体 CN" panose="020B0500000000000000" pitchFamily="34" charset="-122"/>
              </a:rPr>
              <a:t> </a:t>
            </a:r>
            <a:r>
              <a:rPr kumimoji="1" lang="en-US" altLang="zh-CN" sz="2000" dirty="0">
                <a:latin typeface="思源黑体 CN" panose="020B0500000000000000" pitchFamily="34" charset="-122"/>
                <a:ea typeface="思源黑体 CN" panose="020B0500000000000000" pitchFamily="34" charset="-122"/>
              </a:rPr>
              <a:t>M</a:t>
            </a:r>
            <a:endParaRPr kumimoji="1" lang="zh-CN" altLang="en-US" sz="2000" dirty="0">
              <a:latin typeface="思源黑体 CN" panose="020B0500000000000000" pitchFamily="34" charset="-122"/>
              <a:ea typeface="思源黑体 CN" panose="020B0500000000000000" pitchFamily="34" charset="-122"/>
            </a:endParaRPr>
          </a:p>
        </p:txBody>
      </p:sp>
      <p:sp>
        <p:nvSpPr>
          <p:cNvPr id="33" name="矩形 32">
            <a:extLst>
              <a:ext uri="{FF2B5EF4-FFF2-40B4-BE49-F238E27FC236}">
                <a16:creationId xmlns:a16="http://schemas.microsoft.com/office/drawing/2014/main" id="{A44DED7F-6218-5FC3-CD2C-453A24D07B13}"/>
              </a:ext>
            </a:extLst>
          </p:cNvPr>
          <p:cNvSpPr/>
          <p:nvPr/>
        </p:nvSpPr>
        <p:spPr>
          <a:xfrm rot="19937790">
            <a:off x="5132521" y="3190757"/>
            <a:ext cx="1220207" cy="400110"/>
          </a:xfrm>
          <a:prstGeom prst="rect">
            <a:avLst/>
          </a:prstGeom>
          <a:ln>
            <a:solidFill>
              <a:schemeClr val="bg1"/>
            </a:solidFill>
          </a:ln>
        </p:spPr>
        <p:txBody>
          <a:bodyPr wrap="none">
            <a:spAutoFit/>
          </a:bodyPr>
          <a:lstStyle/>
          <a:p>
            <a:pPr algn="ctr"/>
            <a:r>
              <a:rPr kumimoji="1" lang="en-US" altLang="zh-CN" sz="2000" dirty="0">
                <a:latin typeface="思源黑体 CN" panose="020B0500000000000000" pitchFamily="34" charset="-122"/>
                <a:ea typeface="思源黑体 CN" panose="020B0500000000000000" pitchFamily="34" charset="-122"/>
              </a:rPr>
              <a:t>ACK</a:t>
            </a:r>
            <a:r>
              <a:rPr kumimoji="1" lang="zh-CN" altLang="en-US" sz="2000" dirty="0">
                <a:latin typeface="思源黑体 CN" panose="020B0500000000000000" pitchFamily="34" charset="-122"/>
                <a:ea typeface="思源黑体 CN" panose="020B0500000000000000" pitchFamily="34" charset="-122"/>
              </a:rPr>
              <a:t> </a:t>
            </a:r>
            <a:r>
              <a:rPr kumimoji="1" lang="en-US" altLang="zh-CN" sz="2000" dirty="0">
                <a:latin typeface="思源黑体 CN" panose="020B0500000000000000" pitchFamily="34" charset="-122"/>
                <a:ea typeface="思源黑体 CN" panose="020B0500000000000000" pitchFamily="34" charset="-122"/>
              </a:rPr>
              <a:t>M+1</a:t>
            </a:r>
            <a:endParaRPr kumimoji="1" lang="zh-CN" altLang="en-US" sz="2000" dirty="0">
              <a:latin typeface="思源黑体 CN" panose="020B0500000000000000" pitchFamily="34" charset="-122"/>
              <a:ea typeface="思源黑体 CN" panose="020B0500000000000000" pitchFamily="34" charset="-122"/>
            </a:endParaRPr>
          </a:p>
        </p:txBody>
      </p:sp>
      <p:sp>
        <p:nvSpPr>
          <p:cNvPr id="34" name="矩形 33">
            <a:extLst>
              <a:ext uri="{FF2B5EF4-FFF2-40B4-BE49-F238E27FC236}">
                <a16:creationId xmlns:a16="http://schemas.microsoft.com/office/drawing/2014/main" id="{985C6554-47CF-3E30-4A01-F187D906C378}"/>
              </a:ext>
            </a:extLst>
          </p:cNvPr>
          <p:cNvSpPr/>
          <p:nvPr/>
        </p:nvSpPr>
        <p:spPr>
          <a:xfrm rot="19811900">
            <a:off x="5615145" y="3672177"/>
            <a:ext cx="830677" cy="400110"/>
          </a:xfrm>
          <a:prstGeom prst="rect">
            <a:avLst/>
          </a:prstGeom>
          <a:ln>
            <a:solidFill>
              <a:schemeClr val="bg1"/>
            </a:solidFill>
          </a:ln>
        </p:spPr>
        <p:txBody>
          <a:bodyPr wrap="none">
            <a:spAutoFit/>
          </a:bodyPr>
          <a:lstStyle/>
          <a:p>
            <a:pPr algn="ctr"/>
            <a:r>
              <a:rPr kumimoji="1" lang="en-US" altLang="zh-CN" sz="2000" dirty="0">
                <a:latin typeface="思源黑体 CN" panose="020B0500000000000000" pitchFamily="34" charset="-122"/>
                <a:ea typeface="思源黑体 CN" panose="020B0500000000000000" pitchFamily="34" charset="-122"/>
              </a:rPr>
              <a:t>FIN</a:t>
            </a:r>
            <a:r>
              <a:rPr kumimoji="1" lang="zh-CN" altLang="en-US" sz="2000" dirty="0">
                <a:latin typeface="思源黑体 CN" panose="020B0500000000000000" pitchFamily="34" charset="-122"/>
                <a:ea typeface="思源黑体 CN" panose="020B0500000000000000" pitchFamily="34" charset="-122"/>
              </a:rPr>
              <a:t> </a:t>
            </a:r>
            <a:r>
              <a:rPr kumimoji="1" lang="en-US" altLang="zh-CN" sz="2000" dirty="0">
                <a:latin typeface="思源黑体 CN" panose="020B0500000000000000" pitchFamily="34" charset="-122"/>
                <a:ea typeface="思源黑体 CN" panose="020B0500000000000000" pitchFamily="34" charset="-122"/>
              </a:rPr>
              <a:t>N</a:t>
            </a:r>
            <a:endParaRPr kumimoji="1" lang="zh-CN" altLang="en-US" sz="2000" dirty="0">
              <a:latin typeface="思源黑体 CN" panose="020B0500000000000000" pitchFamily="34" charset="-122"/>
              <a:ea typeface="思源黑体 CN" panose="020B0500000000000000" pitchFamily="34" charset="-122"/>
            </a:endParaRPr>
          </a:p>
        </p:txBody>
      </p:sp>
      <p:sp>
        <p:nvSpPr>
          <p:cNvPr id="35" name="圆角矩形 42">
            <a:extLst>
              <a:ext uri="{FF2B5EF4-FFF2-40B4-BE49-F238E27FC236}">
                <a16:creationId xmlns:a16="http://schemas.microsoft.com/office/drawing/2014/main" id="{253A59AF-174E-8670-5EA3-9DBE353CD322}"/>
              </a:ext>
            </a:extLst>
          </p:cNvPr>
          <p:cNvSpPr/>
          <p:nvPr/>
        </p:nvSpPr>
        <p:spPr>
          <a:xfrm>
            <a:off x="4165390" y="4435287"/>
            <a:ext cx="660400" cy="381000"/>
          </a:xfrm>
          <a:prstGeom prst="round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solidFill>
                <a:schemeClr val="tx1"/>
              </a:solidFill>
              <a:latin typeface="思源黑体 CN" panose="020B0500000000000000" pitchFamily="34" charset="-122"/>
              <a:ea typeface="思源黑体 CN" panose="020B0500000000000000" pitchFamily="34" charset="-122"/>
            </a:endParaRPr>
          </a:p>
        </p:txBody>
      </p:sp>
      <p:sp>
        <p:nvSpPr>
          <p:cNvPr id="36" name="圆角矩形 43">
            <a:extLst>
              <a:ext uri="{FF2B5EF4-FFF2-40B4-BE49-F238E27FC236}">
                <a16:creationId xmlns:a16="http://schemas.microsoft.com/office/drawing/2014/main" id="{D93FF438-8AE1-BE57-8A9A-EE6254D0250F}"/>
              </a:ext>
            </a:extLst>
          </p:cNvPr>
          <p:cNvSpPr/>
          <p:nvPr/>
        </p:nvSpPr>
        <p:spPr>
          <a:xfrm>
            <a:off x="4167680" y="5462076"/>
            <a:ext cx="660400" cy="381000"/>
          </a:xfrm>
          <a:prstGeom prst="round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solidFill>
                <a:schemeClr val="tx1"/>
              </a:solidFill>
              <a:latin typeface="思源黑体 CN" panose="020B0500000000000000" pitchFamily="34" charset="-122"/>
              <a:ea typeface="思源黑体 CN" panose="020B0500000000000000" pitchFamily="34" charset="-122"/>
            </a:endParaRPr>
          </a:p>
        </p:txBody>
      </p:sp>
      <p:cxnSp>
        <p:nvCxnSpPr>
          <p:cNvPr id="37" name="直线箭头连接符 46">
            <a:extLst>
              <a:ext uri="{FF2B5EF4-FFF2-40B4-BE49-F238E27FC236}">
                <a16:creationId xmlns:a16="http://schemas.microsoft.com/office/drawing/2014/main" id="{5B614907-8417-A8B0-898D-3F38CE3AA23E}"/>
              </a:ext>
            </a:extLst>
          </p:cNvPr>
          <p:cNvCxnSpPr>
            <a:cxnSpLocks/>
            <a:stCxn id="9" idx="1"/>
            <a:endCxn id="35" idx="3"/>
          </p:cNvCxnSpPr>
          <p:nvPr/>
        </p:nvCxnSpPr>
        <p:spPr>
          <a:xfrm flipH="1">
            <a:off x="4825790" y="3557676"/>
            <a:ext cx="2300990" cy="1068111"/>
          </a:xfrm>
          <a:prstGeom prst="straightConnector1">
            <a:avLst/>
          </a:prstGeom>
          <a:ln>
            <a:solidFill>
              <a:schemeClr val="tx1"/>
            </a:solidFill>
            <a:prstDash val="solid"/>
            <a:tailEnd type="triangle"/>
          </a:ln>
        </p:spPr>
        <p:style>
          <a:lnRef idx="2">
            <a:schemeClr val="dk1"/>
          </a:lnRef>
          <a:fillRef idx="0">
            <a:schemeClr val="dk1"/>
          </a:fillRef>
          <a:effectRef idx="1">
            <a:schemeClr val="dk1"/>
          </a:effectRef>
          <a:fontRef idx="minor">
            <a:schemeClr val="tx1"/>
          </a:fontRef>
        </p:style>
      </p:cxnSp>
      <p:sp>
        <p:nvSpPr>
          <p:cNvPr id="38" name="矩形 37">
            <a:extLst>
              <a:ext uri="{FF2B5EF4-FFF2-40B4-BE49-F238E27FC236}">
                <a16:creationId xmlns:a16="http://schemas.microsoft.com/office/drawing/2014/main" id="{50B98F8E-4B50-53FC-4672-0EF52E0F7746}"/>
              </a:ext>
            </a:extLst>
          </p:cNvPr>
          <p:cNvSpPr/>
          <p:nvPr/>
        </p:nvSpPr>
        <p:spPr>
          <a:xfrm rot="408571">
            <a:off x="5510399" y="4370818"/>
            <a:ext cx="1197765" cy="400110"/>
          </a:xfrm>
          <a:prstGeom prst="rect">
            <a:avLst/>
          </a:prstGeom>
          <a:ln>
            <a:solidFill>
              <a:schemeClr val="bg1"/>
            </a:solidFill>
          </a:ln>
        </p:spPr>
        <p:txBody>
          <a:bodyPr wrap="none">
            <a:spAutoFit/>
          </a:bodyPr>
          <a:lstStyle/>
          <a:p>
            <a:pPr algn="ctr"/>
            <a:r>
              <a:rPr kumimoji="1" lang="en-US" altLang="zh-CN" sz="2000" dirty="0">
                <a:latin typeface="思源黑体 CN" panose="020B0500000000000000" pitchFamily="34" charset="-122"/>
                <a:ea typeface="思源黑体 CN" panose="020B0500000000000000" pitchFamily="34" charset="-122"/>
              </a:rPr>
              <a:t>ACK</a:t>
            </a:r>
            <a:r>
              <a:rPr kumimoji="1" lang="zh-CN" altLang="en-US" sz="2000" dirty="0">
                <a:latin typeface="思源黑体 CN" panose="020B0500000000000000" pitchFamily="34" charset="-122"/>
                <a:ea typeface="思源黑体 CN" panose="020B0500000000000000" pitchFamily="34" charset="-122"/>
              </a:rPr>
              <a:t> </a:t>
            </a:r>
            <a:r>
              <a:rPr kumimoji="1" lang="en-US" altLang="zh-CN" sz="2000" dirty="0">
                <a:latin typeface="思源黑体 CN" panose="020B0500000000000000" pitchFamily="34" charset="-122"/>
                <a:ea typeface="思源黑体 CN" panose="020B0500000000000000" pitchFamily="34" charset="-122"/>
              </a:rPr>
              <a:t>N+1</a:t>
            </a:r>
            <a:endParaRPr kumimoji="1" lang="zh-CN" altLang="en-US" sz="2000" dirty="0">
              <a:latin typeface="思源黑体 CN" panose="020B0500000000000000" pitchFamily="34" charset="-122"/>
              <a:ea typeface="思源黑体 CN" panose="020B0500000000000000" pitchFamily="34" charset="-122"/>
            </a:endParaRPr>
          </a:p>
        </p:txBody>
      </p:sp>
      <p:cxnSp>
        <p:nvCxnSpPr>
          <p:cNvPr id="39" name="直线连接符 52">
            <a:extLst>
              <a:ext uri="{FF2B5EF4-FFF2-40B4-BE49-F238E27FC236}">
                <a16:creationId xmlns:a16="http://schemas.microsoft.com/office/drawing/2014/main" id="{95DF4079-851B-03E4-082D-BDD2ABFD8D04}"/>
              </a:ext>
            </a:extLst>
          </p:cNvPr>
          <p:cNvCxnSpPr>
            <a:cxnSpLocks/>
            <a:stCxn id="7" idx="2"/>
            <a:endCxn id="35" idx="0"/>
          </p:cNvCxnSpPr>
          <p:nvPr/>
        </p:nvCxnSpPr>
        <p:spPr>
          <a:xfrm flipH="1">
            <a:off x="4495590" y="4230459"/>
            <a:ext cx="2290" cy="204828"/>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sp>
        <p:nvSpPr>
          <p:cNvPr id="40" name="终止符 56">
            <a:extLst>
              <a:ext uri="{FF2B5EF4-FFF2-40B4-BE49-F238E27FC236}">
                <a16:creationId xmlns:a16="http://schemas.microsoft.com/office/drawing/2014/main" id="{47B7A890-E3C0-A6D7-3A8A-E507C736098D}"/>
              </a:ext>
            </a:extLst>
          </p:cNvPr>
          <p:cNvSpPr/>
          <p:nvPr/>
        </p:nvSpPr>
        <p:spPr>
          <a:xfrm>
            <a:off x="1864400" y="4134782"/>
            <a:ext cx="1816099" cy="381000"/>
          </a:xfrm>
          <a:prstGeom prst="flowChartTerminator">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solidFill>
                  <a:schemeClr val="tx1"/>
                </a:solidFill>
                <a:latin typeface="思源黑体 CN" panose="020B0500000000000000" pitchFamily="34" charset="-122"/>
                <a:ea typeface="思源黑体 CN" panose="020B0500000000000000" pitchFamily="34" charset="-122"/>
              </a:rPr>
              <a:t>FIN_WAIT_2</a:t>
            </a:r>
            <a:endParaRPr kumimoji="1" lang="zh-CN" altLang="en-US" dirty="0">
              <a:solidFill>
                <a:schemeClr val="tx1"/>
              </a:solidFill>
              <a:latin typeface="思源黑体 CN" panose="020B0500000000000000" pitchFamily="34" charset="-122"/>
              <a:ea typeface="思源黑体 CN" panose="020B0500000000000000" pitchFamily="34" charset="-122"/>
            </a:endParaRPr>
          </a:p>
        </p:txBody>
      </p:sp>
      <p:cxnSp>
        <p:nvCxnSpPr>
          <p:cNvPr id="41" name="直线箭头连接符 57">
            <a:extLst>
              <a:ext uri="{FF2B5EF4-FFF2-40B4-BE49-F238E27FC236}">
                <a16:creationId xmlns:a16="http://schemas.microsoft.com/office/drawing/2014/main" id="{9F1C3B70-DDDD-3220-E938-C9DF8C32F92D}"/>
              </a:ext>
            </a:extLst>
          </p:cNvPr>
          <p:cNvCxnSpPr>
            <a:cxnSpLocks/>
          </p:cNvCxnSpPr>
          <p:nvPr/>
        </p:nvCxnSpPr>
        <p:spPr>
          <a:xfrm flipV="1">
            <a:off x="3675985" y="4313444"/>
            <a:ext cx="812800" cy="12826"/>
          </a:xfrm>
          <a:prstGeom prst="straightConnector1">
            <a:avLst/>
          </a:prstGeom>
          <a:ln>
            <a:solidFill>
              <a:schemeClr val="tx1"/>
            </a:solidFill>
            <a:prstDash val="dash"/>
            <a:tailEnd type="triangle"/>
          </a:ln>
        </p:spPr>
        <p:style>
          <a:lnRef idx="2">
            <a:schemeClr val="dk1"/>
          </a:lnRef>
          <a:fillRef idx="0">
            <a:schemeClr val="dk1"/>
          </a:fillRef>
          <a:effectRef idx="1">
            <a:schemeClr val="dk1"/>
          </a:effectRef>
          <a:fontRef idx="minor">
            <a:schemeClr val="tx1"/>
          </a:fontRef>
        </p:style>
      </p:cxnSp>
      <p:cxnSp>
        <p:nvCxnSpPr>
          <p:cNvPr id="42" name="直线连接符 59">
            <a:extLst>
              <a:ext uri="{FF2B5EF4-FFF2-40B4-BE49-F238E27FC236}">
                <a16:creationId xmlns:a16="http://schemas.microsoft.com/office/drawing/2014/main" id="{856D6EE3-E8EB-A577-1DBA-5F864EEC851C}"/>
              </a:ext>
            </a:extLst>
          </p:cNvPr>
          <p:cNvCxnSpPr>
            <a:cxnSpLocks/>
          </p:cNvCxnSpPr>
          <p:nvPr/>
        </p:nvCxnSpPr>
        <p:spPr>
          <a:xfrm>
            <a:off x="4486495" y="5869302"/>
            <a:ext cx="0" cy="475245"/>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cxnSp>
        <p:nvCxnSpPr>
          <p:cNvPr id="43" name="直线箭头连接符 60">
            <a:extLst>
              <a:ext uri="{FF2B5EF4-FFF2-40B4-BE49-F238E27FC236}">
                <a16:creationId xmlns:a16="http://schemas.microsoft.com/office/drawing/2014/main" id="{4E958966-59D4-5843-2115-B81DA92FDCC0}"/>
              </a:ext>
            </a:extLst>
          </p:cNvPr>
          <p:cNvCxnSpPr>
            <a:cxnSpLocks/>
          </p:cNvCxnSpPr>
          <p:nvPr/>
        </p:nvCxnSpPr>
        <p:spPr>
          <a:xfrm>
            <a:off x="3350299" y="6134887"/>
            <a:ext cx="1145291" cy="0"/>
          </a:xfrm>
          <a:prstGeom prst="straightConnector1">
            <a:avLst/>
          </a:prstGeom>
          <a:ln>
            <a:solidFill>
              <a:schemeClr val="tx1"/>
            </a:solidFill>
            <a:prstDash val="dash"/>
            <a:tailEnd type="triangle"/>
          </a:ln>
        </p:spPr>
        <p:style>
          <a:lnRef idx="2">
            <a:schemeClr val="dk1"/>
          </a:lnRef>
          <a:fillRef idx="0">
            <a:schemeClr val="dk1"/>
          </a:fillRef>
          <a:effectRef idx="1">
            <a:schemeClr val="dk1"/>
          </a:effectRef>
          <a:fontRef idx="minor">
            <a:schemeClr val="tx1"/>
          </a:fontRef>
        </p:style>
      </p:cxnSp>
      <p:cxnSp>
        <p:nvCxnSpPr>
          <p:cNvPr id="44" name="肘形连接符 64">
            <a:extLst>
              <a:ext uri="{FF2B5EF4-FFF2-40B4-BE49-F238E27FC236}">
                <a16:creationId xmlns:a16="http://schemas.microsoft.com/office/drawing/2014/main" id="{0F9E7164-121D-CE26-66BA-4C16EDD4CDF5}"/>
              </a:ext>
            </a:extLst>
          </p:cNvPr>
          <p:cNvCxnSpPr>
            <a:cxnSpLocks/>
            <a:stCxn id="35" idx="1"/>
            <a:endCxn id="36" idx="1"/>
          </p:cNvCxnSpPr>
          <p:nvPr/>
        </p:nvCxnSpPr>
        <p:spPr>
          <a:xfrm rot="10800000" flipH="1" flipV="1">
            <a:off x="4165390" y="4625786"/>
            <a:ext cx="2290" cy="1026789"/>
          </a:xfrm>
          <a:prstGeom prst="bentConnector3">
            <a:avLst>
              <a:gd name="adj1" fmla="val -9982533"/>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45" name="矩形 44">
            <a:extLst>
              <a:ext uri="{FF2B5EF4-FFF2-40B4-BE49-F238E27FC236}">
                <a16:creationId xmlns:a16="http://schemas.microsoft.com/office/drawing/2014/main" id="{5156FB3C-A811-C4FC-6F10-50305931B1C2}"/>
              </a:ext>
            </a:extLst>
          </p:cNvPr>
          <p:cNvSpPr/>
          <p:nvPr/>
        </p:nvSpPr>
        <p:spPr>
          <a:xfrm>
            <a:off x="3223644" y="5218223"/>
            <a:ext cx="697627" cy="400110"/>
          </a:xfrm>
          <a:prstGeom prst="rect">
            <a:avLst/>
          </a:prstGeom>
          <a:ln>
            <a:solidFill>
              <a:schemeClr val="bg1"/>
            </a:solidFill>
          </a:ln>
        </p:spPr>
        <p:txBody>
          <a:bodyPr wrap="none">
            <a:spAutoFit/>
          </a:bodyPr>
          <a:lstStyle/>
          <a:p>
            <a:pPr algn="ctr"/>
            <a:r>
              <a:rPr kumimoji="1" lang="zh-CN" altLang="en-US" sz="2000" dirty="0">
                <a:latin typeface="思源黑体 CN" panose="020B0500000000000000" pitchFamily="34" charset="-122"/>
                <a:ea typeface="思源黑体 CN" panose="020B0500000000000000" pitchFamily="34" charset="-122"/>
              </a:rPr>
              <a:t>超时</a:t>
            </a:r>
          </a:p>
        </p:txBody>
      </p:sp>
    </p:spTree>
    <p:extLst>
      <p:ext uri="{BB962C8B-B14F-4D97-AF65-F5344CB8AC3E}">
        <p14:creationId xmlns:p14="http://schemas.microsoft.com/office/powerpoint/2010/main" val="6146277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6E17B6-5E78-DE4C-9E33-AF79E68B0672}"/>
              </a:ext>
            </a:extLst>
          </p:cNvPr>
          <p:cNvSpPr>
            <a:spLocks noGrp="1"/>
          </p:cNvSpPr>
          <p:nvPr>
            <p:ph type="title"/>
          </p:nvPr>
        </p:nvSpPr>
        <p:spPr/>
        <p:txBody>
          <a:bodyPr/>
          <a:lstStyle/>
          <a:p>
            <a:r>
              <a:rPr kumimoji="1" lang="en-US" altLang="zh-CN" dirty="0"/>
              <a:t>TCP</a:t>
            </a:r>
            <a:r>
              <a:rPr kumimoji="1" lang="zh-CN" altLang="en-US" dirty="0"/>
              <a:t>释放连接</a:t>
            </a:r>
          </a:p>
        </p:txBody>
      </p:sp>
      <p:sp>
        <p:nvSpPr>
          <p:cNvPr id="3" name="内容占位符 2">
            <a:extLst>
              <a:ext uri="{FF2B5EF4-FFF2-40B4-BE49-F238E27FC236}">
                <a16:creationId xmlns:a16="http://schemas.microsoft.com/office/drawing/2014/main" id="{56DD1112-7A75-8B49-A180-1A0B1DBA46F8}"/>
              </a:ext>
            </a:extLst>
          </p:cNvPr>
          <p:cNvSpPr>
            <a:spLocks noGrp="1"/>
          </p:cNvSpPr>
          <p:nvPr>
            <p:ph idx="1"/>
          </p:nvPr>
        </p:nvSpPr>
        <p:spPr/>
        <p:txBody>
          <a:bodyPr>
            <a:normAutofit lnSpcReduction="10000"/>
          </a:bodyPr>
          <a:lstStyle/>
          <a:p>
            <a:r>
              <a:rPr lang="en-US" altLang="zh-CN" dirty="0"/>
              <a:t>TCP</a:t>
            </a:r>
            <a:r>
              <a:rPr lang="zh-CN" altLang="en-US" dirty="0"/>
              <a:t>的连接是全双工（可以同时发送和接收）的连接，因此在关闭连接的时候，必须关闭传送和接收两个方向上的连接。</a:t>
            </a:r>
            <a:endParaRPr lang="en-US" altLang="zh-CN" dirty="0"/>
          </a:p>
          <a:p>
            <a:r>
              <a:rPr lang="zh-CN" altLang="en-US" dirty="0"/>
              <a:t>第一次挥手：</a:t>
            </a:r>
            <a:r>
              <a:rPr lang="en-US" altLang="zh-CN" dirty="0"/>
              <a:t>FIN=1</a:t>
            </a:r>
            <a:r>
              <a:rPr lang="zh-CN" altLang="en-US" dirty="0"/>
              <a:t>，序号</a:t>
            </a:r>
            <a:r>
              <a:rPr lang="en-US" altLang="zh-CN" dirty="0"/>
              <a:t>=M</a:t>
            </a:r>
            <a:r>
              <a:rPr lang="zh-CN" altLang="en-US" dirty="0"/>
              <a:t>。</a:t>
            </a:r>
            <a:endParaRPr lang="en-US" altLang="zh-CN" dirty="0"/>
          </a:p>
          <a:p>
            <a:r>
              <a:rPr lang="zh-CN" altLang="en-US" dirty="0"/>
              <a:t>第二次挥手：</a:t>
            </a:r>
            <a:r>
              <a:rPr lang="en-US" altLang="zh-CN" dirty="0"/>
              <a:t>ACK=1</a:t>
            </a:r>
            <a:r>
              <a:rPr lang="zh-CN" altLang="en-US" dirty="0"/>
              <a:t>，序号</a:t>
            </a:r>
            <a:r>
              <a:rPr lang="en-US" altLang="zh-CN" dirty="0"/>
              <a:t>=M+1</a:t>
            </a:r>
            <a:r>
              <a:rPr lang="zh-CN" altLang="en-US" dirty="0"/>
              <a:t>。</a:t>
            </a:r>
            <a:endParaRPr lang="en-US" altLang="zh-CN" dirty="0"/>
          </a:p>
          <a:p>
            <a:r>
              <a:rPr lang="zh-CN" altLang="en-US" dirty="0"/>
              <a:t>第三次挥手：</a:t>
            </a:r>
            <a:r>
              <a:rPr lang="en-US" altLang="zh-CN" dirty="0"/>
              <a:t>FIN=1</a:t>
            </a:r>
            <a:r>
              <a:rPr lang="zh-CN" altLang="en-US" dirty="0"/>
              <a:t>，序号</a:t>
            </a:r>
            <a:r>
              <a:rPr lang="en-US" altLang="zh-CN" dirty="0"/>
              <a:t>=N</a:t>
            </a:r>
            <a:r>
              <a:rPr lang="zh-CN" altLang="en-US" dirty="0"/>
              <a:t>。</a:t>
            </a:r>
            <a:endParaRPr lang="en-US" altLang="zh-CN" dirty="0"/>
          </a:p>
          <a:p>
            <a:r>
              <a:rPr lang="zh-CN" altLang="en-US" dirty="0"/>
              <a:t>第四次挥手：</a:t>
            </a:r>
            <a:r>
              <a:rPr lang="en-US" altLang="zh-CN" dirty="0"/>
              <a:t>ACK=1</a:t>
            </a:r>
            <a:r>
              <a:rPr lang="zh-CN" altLang="en-US" dirty="0"/>
              <a:t>，序号</a:t>
            </a:r>
            <a:r>
              <a:rPr lang="en-US" altLang="zh-CN" dirty="0"/>
              <a:t>=N+1</a:t>
            </a:r>
            <a:r>
              <a:rPr lang="zh-CN" altLang="en-US" dirty="0"/>
              <a:t>。</a:t>
            </a:r>
            <a:endParaRPr lang="en-US" altLang="zh-CN" dirty="0"/>
          </a:p>
          <a:p>
            <a:r>
              <a:rPr kumimoji="1" lang="zh-CN" altLang="en-US" dirty="0"/>
              <a:t>从</a:t>
            </a:r>
            <a:r>
              <a:rPr kumimoji="1" lang="en-US" altLang="zh-CN" dirty="0"/>
              <a:t>TIME_WAIT</a:t>
            </a:r>
            <a:r>
              <a:rPr kumimoji="1" lang="zh-CN" altLang="en-US" dirty="0"/>
              <a:t>进入</a:t>
            </a:r>
            <a:r>
              <a:rPr kumimoji="1" lang="en-US" altLang="zh-CN" dirty="0"/>
              <a:t>CLOSED</a:t>
            </a:r>
            <a:r>
              <a:rPr kumimoji="1" lang="zh-CN" altLang="en-US" dirty="0"/>
              <a:t>需要经过</a:t>
            </a:r>
            <a:r>
              <a:rPr kumimoji="1" lang="en-US" altLang="zh-CN" dirty="0"/>
              <a:t>2</a:t>
            </a:r>
            <a:r>
              <a:rPr kumimoji="1" lang="zh-CN" altLang="en-US" dirty="0"/>
              <a:t>个</a:t>
            </a:r>
            <a:r>
              <a:rPr kumimoji="1" lang="en-US" altLang="zh-CN" dirty="0"/>
              <a:t>MSL</a:t>
            </a:r>
            <a:r>
              <a:rPr lang="zh-CN" altLang="en-US" dirty="0"/>
              <a:t>（</a:t>
            </a:r>
            <a:r>
              <a:rPr lang="en-US" altLang="zh-CN" dirty="0" err="1"/>
              <a:t>Maxinum</a:t>
            </a:r>
            <a:r>
              <a:rPr lang="en-US" altLang="zh-CN" dirty="0"/>
              <a:t> Segment Lifetime</a:t>
            </a:r>
            <a:r>
              <a:rPr lang="zh-CN" altLang="en-US" dirty="0"/>
              <a:t>），</a:t>
            </a:r>
            <a:r>
              <a:rPr lang="en-US" altLang="zh-CN" dirty="0"/>
              <a:t>RFC793</a:t>
            </a:r>
            <a:r>
              <a:rPr lang="zh-CN" altLang="en-US" dirty="0"/>
              <a:t>建议</a:t>
            </a:r>
            <a:r>
              <a:rPr lang="en-US" altLang="zh-CN" dirty="0"/>
              <a:t>MSL=2</a:t>
            </a:r>
            <a:r>
              <a:rPr lang="zh-CN" altLang="en-US" dirty="0"/>
              <a:t>分钟。</a:t>
            </a:r>
            <a:endParaRPr kumimoji="1" lang="zh-CN" altLang="en-US" dirty="0"/>
          </a:p>
        </p:txBody>
      </p:sp>
    </p:spTree>
    <p:extLst>
      <p:ext uri="{BB962C8B-B14F-4D97-AF65-F5344CB8AC3E}">
        <p14:creationId xmlns:p14="http://schemas.microsoft.com/office/powerpoint/2010/main" val="18537995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DF51F0-09AC-F397-8868-DDF30AB8D349}"/>
              </a:ext>
            </a:extLst>
          </p:cNvPr>
          <p:cNvSpPr>
            <a:spLocks noGrp="1"/>
          </p:cNvSpPr>
          <p:nvPr>
            <p:ph type="title"/>
          </p:nvPr>
        </p:nvSpPr>
        <p:spPr/>
        <p:txBody>
          <a:bodyPr/>
          <a:lstStyle/>
          <a:p>
            <a:r>
              <a:rPr kumimoji="1" lang="en-US" altLang="zh-CN" dirty="0"/>
              <a:t>UDP</a:t>
            </a:r>
            <a:r>
              <a:rPr kumimoji="1" lang="zh-CN" altLang="en-US" dirty="0"/>
              <a:t>报文结构</a:t>
            </a:r>
            <a:endParaRPr lang="zh-CN" altLang="en-US" dirty="0"/>
          </a:p>
        </p:txBody>
      </p:sp>
      <p:graphicFrame>
        <p:nvGraphicFramePr>
          <p:cNvPr id="4" name="表格 3">
            <a:extLst>
              <a:ext uri="{FF2B5EF4-FFF2-40B4-BE49-F238E27FC236}">
                <a16:creationId xmlns:a16="http://schemas.microsoft.com/office/drawing/2014/main" id="{AB9C3F17-3EF7-E4A0-ECD2-D3C592460D7C}"/>
              </a:ext>
            </a:extLst>
          </p:cNvPr>
          <p:cNvGraphicFramePr>
            <a:graphicFrameLocks noGrp="1"/>
          </p:cNvGraphicFramePr>
          <p:nvPr/>
        </p:nvGraphicFramePr>
        <p:xfrm>
          <a:off x="1945666" y="2262546"/>
          <a:ext cx="6549142" cy="1617219"/>
        </p:xfrm>
        <a:graphic>
          <a:graphicData uri="http://schemas.openxmlformats.org/drawingml/2006/table">
            <a:tbl>
              <a:tblPr/>
              <a:tblGrid>
                <a:gridCol w="3402626">
                  <a:extLst>
                    <a:ext uri="{9D8B030D-6E8A-4147-A177-3AD203B41FA5}">
                      <a16:colId xmlns:a16="http://schemas.microsoft.com/office/drawing/2014/main" val="1985086240"/>
                    </a:ext>
                  </a:extLst>
                </a:gridCol>
                <a:gridCol w="3146516">
                  <a:extLst>
                    <a:ext uri="{9D8B030D-6E8A-4147-A177-3AD203B41FA5}">
                      <a16:colId xmlns:a16="http://schemas.microsoft.com/office/drawing/2014/main" val="689768040"/>
                    </a:ext>
                  </a:extLst>
                </a:gridCol>
              </a:tblGrid>
              <a:tr h="539073">
                <a:tc>
                  <a:txBody>
                    <a:bodyPr/>
                    <a:lstStyle/>
                    <a:p>
                      <a:pPr marL="0" algn="ctr" defTabSz="914400" rtl="0" eaLnBrk="1" fontAlgn="ctr" latinLnBrk="0" hangingPunct="1"/>
                      <a:r>
                        <a:rPr lang="zh-CN" altLang="en-US" sz="2400" b="0" i="0" u="none" strike="noStrike" kern="1200" dirty="0">
                          <a:solidFill>
                            <a:schemeClr val="tx1"/>
                          </a:solidFill>
                          <a:effectLst/>
                          <a:latin typeface="思源黑体 CN" panose="020B0500000000000000" pitchFamily="34" charset="-122"/>
                          <a:ea typeface="思源黑体 CN" panose="020B0500000000000000" pitchFamily="34" charset="-122"/>
                        </a:rPr>
                        <a:t>源端口</a:t>
                      </a:r>
                      <a:r>
                        <a:rPr lang="en-US" altLang="zh-CN" sz="2400" b="0" i="0" u="none" strike="noStrike" kern="1200" dirty="0">
                          <a:solidFill>
                            <a:schemeClr val="tx1"/>
                          </a:solidFill>
                          <a:effectLst/>
                          <a:latin typeface="思源黑体 CN" panose="020B0500000000000000" pitchFamily="34" charset="-122"/>
                          <a:ea typeface="思源黑体 CN" panose="020B0500000000000000" pitchFamily="34" charset="-122"/>
                        </a:rPr>
                        <a:t>(2</a:t>
                      </a:r>
                      <a:r>
                        <a:rPr lang="en-US" sz="2400" b="0" i="0" u="none" strike="noStrike" kern="1200" dirty="0">
                          <a:solidFill>
                            <a:schemeClr val="tx1"/>
                          </a:solidFill>
                          <a:effectLst/>
                          <a:latin typeface="思源黑体 CN" panose="020B0500000000000000" pitchFamily="34" charset="-122"/>
                          <a:ea typeface="思源黑体 CN" panose="020B0500000000000000" pitchFamily="34" charset="-122"/>
                        </a:rPr>
                        <a:t>B)</a:t>
                      </a:r>
                      <a:endParaRPr lang="en-US" sz="2400" b="0" i="0" u="none" strike="noStrike" kern="1200" dirty="0">
                        <a:solidFill>
                          <a:schemeClr val="tx1"/>
                        </a:solidFill>
                        <a:effectLst/>
                        <a:latin typeface="思源黑体 CN" panose="020B0500000000000000" pitchFamily="34" charset="-122"/>
                        <a:ea typeface="思源黑体 CN" panose="020B0500000000000000" pitchFamily="34" charset="-122"/>
                        <a:cs typeface="+mn-cs"/>
                      </a:endParaRPr>
                    </a:p>
                  </a:txBody>
                  <a:tcPr marL="13682" marR="13682" marT="1368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zh-CN" altLang="en-US" sz="2400" b="0" i="0" u="none" strike="noStrike" kern="1200" dirty="0">
                          <a:solidFill>
                            <a:schemeClr val="tx1"/>
                          </a:solidFill>
                          <a:effectLst/>
                          <a:latin typeface="思源黑体 CN" panose="020B0500000000000000" pitchFamily="34" charset="-122"/>
                          <a:ea typeface="思源黑体 CN" panose="020B0500000000000000" pitchFamily="34" charset="-122"/>
                        </a:rPr>
                        <a:t>目的端口</a:t>
                      </a:r>
                      <a:r>
                        <a:rPr lang="en-US" altLang="zh-CN" sz="2400" b="0" i="0" u="none" strike="noStrike" kern="1200" dirty="0">
                          <a:solidFill>
                            <a:schemeClr val="tx1"/>
                          </a:solidFill>
                          <a:effectLst/>
                          <a:latin typeface="思源黑体 CN" panose="020B0500000000000000" pitchFamily="34" charset="-122"/>
                          <a:ea typeface="思源黑体 CN" panose="020B0500000000000000" pitchFamily="34" charset="-122"/>
                        </a:rPr>
                        <a:t>(2</a:t>
                      </a:r>
                      <a:r>
                        <a:rPr lang="en-US" sz="2400" b="0" i="0" u="none" strike="noStrike" kern="1200" dirty="0">
                          <a:solidFill>
                            <a:schemeClr val="tx1"/>
                          </a:solidFill>
                          <a:effectLst/>
                          <a:latin typeface="思源黑体 CN" panose="020B0500000000000000" pitchFamily="34" charset="-122"/>
                          <a:ea typeface="思源黑体 CN" panose="020B0500000000000000" pitchFamily="34" charset="-122"/>
                        </a:rPr>
                        <a:t>B)</a:t>
                      </a:r>
                      <a:endParaRPr lang="en-US" sz="2400" b="0" i="0" u="none" strike="noStrike" kern="1200" dirty="0">
                        <a:solidFill>
                          <a:schemeClr val="tx1"/>
                        </a:solidFill>
                        <a:effectLst/>
                        <a:latin typeface="思源黑体 CN" panose="020B0500000000000000" pitchFamily="34" charset="-122"/>
                        <a:ea typeface="思源黑体 CN" panose="020B0500000000000000" pitchFamily="34" charset="-122"/>
                        <a:cs typeface="+mn-cs"/>
                      </a:endParaRPr>
                    </a:p>
                  </a:txBody>
                  <a:tcPr marL="13682" marR="13682" marT="1368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1699758"/>
                  </a:ext>
                </a:extLst>
              </a:tr>
              <a:tr h="539073">
                <a:tc>
                  <a:txBody>
                    <a:bodyPr/>
                    <a:lstStyle/>
                    <a:p>
                      <a:pPr marL="0" algn="ctr" defTabSz="914400" rtl="0" eaLnBrk="1" fontAlgn="ctr" latinLnBrk="0" hangingPunct="1"/>
                      <a:r>
                        <a:rPr lang="en-US" sz="2400" b="0" i="0" u="none" strike="noStrike" kern="1200" dirty="0">
                          <a:solidFill>
                            <a:schemeClr val="tx1"/>
                          </a:solidFill>
                          <a:effectLst/>
                          <a:latin typeface="思源黑体 CN" panose="020B0500000000000000" pitchFamily="34" charset="-122"/>
                          <a:ea typeface="思源黑体 CN" panose="020B0500000000000000" pitchFamily="34" charset="-122"/>
                        </a:rPr>
                        <a:t>UDP</a:t>
                      </a:r>
                      <a:r>
                        <a:rPr lang="zh-CN" altLang="en-US" sz="2400" b="0" i="0" u="none" strike="noStrike" kern="1200" dirty="0">
                          <a:solidFill>
                            <a:schemeClr val="tx1"/>
                          </a:solidFill>
                          <a:effectLst/>
                          <a:latin typeface="思源黑体 CN" panose="020B0500000000000000" pitchFamily="34" charset="-122"/>
                          <a:ea typeface="思源黑体 CN" panose="020B0500000000000000" pitchFamily="34" charset="-122"/>
                        </a:rPr>
                        <a:t>报文长度</a:t>
                      </a:r>
                      <a:endParaRPr lang="zh-CN" altLang="en-US" sz="2400" b="0" i="0" u="none" strike="noStrike" kern="1200" dirty="0">
                        <a:solidFill>
                          <a:schemeClr val="tx1"/>
                        </a:solidFill>
                        <a:effectLst/>
                        <a:latin typeface="思源黑体 CN" panose="020B0500000000000000" pitchFamily="34" charset="-122"/>
                        <a:ea typeface="思源黑体 CN" panose="020B0500000000000000" pitchFamily="34" charset="-122"/>
                        <a:cs typeface="+mn-cs"/>
                      </a:endParaRPr>
                    </a:p>
                  </a:txBody>
                  <a:tcPr marL="13682" marR="13682" marT="1368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zh-CN" altLang="en-US" sz="2400" b="0" i="0" u="none" strike="noStrike" kern="1200" dirty="0">
                          <a:solidFill>
                            <a:schemeClr val="tx1"/>
                          </a:solidFill>
                          <a:effectLst/>
                          <a:latin typeface="思源黑体 CN" panose="020B0500000000000000" pitchFamily="34" charset="-122"/>
                          <a:ea typeface="思源黑体 CN" panose="020B0500000000000000" pitchFamily="34" charset="-122"/>
                        </a:rPr>
                        <a:t>检验和</a:t>
                      </a:r>
                      <a:endParaRPr lang="zh-CN" altLang="en-US" sz="2400" b="0" i="0" u="none" strike="noStrike" kern="1200" dirty="0">
                        <a:solidFill>
                          <a:schemeClr val="tx1"/>
                        </a:solidFill>
                        <a:effectLst/>
                        <a:latin typeface="思源黑体 CN" panose="020B0500000000000000" pitchFamily="34" charset="-122"/>
                        <a:ea typeface="思源黑体 CN" panose="020B0500000000000000" pitchFamily="34" charset="-122"/>
                        <a:cs typeface="+mn-cs"/>
                      </a:endParaRPr>
                    </a:p>
                  </a:txBody>
                  <a:tcPr marL="13682" marR="13682" marT="1368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016874"/>
                  </a:ext>
                </a:extLst>
              </a:tr>
              <a:tr h="539073">
                <a:tc gridSpan="2">
                  <a:txBody>
                    <a:bodyPr/>
                    <a:lstStyle/>
                    <a:p>
                      <a:pPr marL="0" algn="ctr" defTabSz="914400" rtl="0" eaLnBrk="1" fontAlgn="ctr" latinLnBrk="0" hangingPunct="1"/>
                      <a:r>
                        <a:rPr lang="zh-CN" altLang="en-US" sz="2400" b="0" i="0" u="none" strike="noStrike" kern="1200" dirty="0">
                          <a:solidFill>
                            <a:schemeClr val="tx1"/>
                          </a:solidFill>
                          <a:effectLst/>
                          <a:latin typeface="思源黑体 CN" panose="020B0500000000000000" pitchFamily="34" charset="-122"/>
                          <a:ea typeface="思源黑体 CN" panose="020B0500000000000000" pitchFamily="34" charset="-122"/>
                        </a:rPr>
                        <a:t>用户数据部分</a:t>
                      </a:r>
                      <a:endParaRPr lang="zh-CN" altLang="en-US" sz="2400" b="0" i="0" u="none" strike="noStrike" kern="1200" dirty="0">
                        <a:solidFill>
                          <a:schemeClr val="tx1"/>
                        </a:solidFill>
                        <a:effectLst/>
                        <a:latin typeface="思源黑体 CN" panose="020B0500000000000000" pitchFamily="34" charset="-122"/>
                        <a:ea typeface="思源黑体 CN" panose="020B0500000000000000" pitchFamily="34" charset="-122"/>
                        <a:cs typeface="+mn-cs"/>
                      </a:endParaRPr>
                    </a:p>
                  </a:txBody>
                  <a:tcPr marL="131348" marR="131348" marT="65674" marB="656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4191539000"/>
                  </a:ext>
                </a:extLst>
              </a:tr>
            </a:tbl>
          </a:graphicData>
        </a:graphic>
      </p:graphicFrame>
      <p:sp>
        <p:nvSpPr>
          <p:cNvPr id="5" name="右大括号 4">
            <a:extLst>
              <a:ext uri="{FF2B5EF4-FFF2-40B4-BE49-F238E27FC236}">
                <a16:creationId xmlns:a16="http://schemas.microsoft.com/office/drawing/2014/main" id="{ED1E49E7-5E2F-558F-CB47-3D2EE9ECEA75}"/>
              </a:ext>
            </a:extLst>
          </p:cNvPr>
          <p:cNvSpPr/>
          <p:nvPr/>
        </p:nvSpPr>
        <p:spPr>
          <a:xfrm rot="10800000" flipH="1">
            <a:off x="8525226" y="2262546"/>
            <a:ext cx="402745" cy="1081824"/>
          </a:xfrm>
          <a:prstGeom prst="rightBrace">
            <a:avLst>
              <a:gd name="adj1" fmla="val 61028"/>
              <a:gd name="adj2" fmla="val 50608"/>
            </a:avLst>
          </a:prstGeom>
          <a:ln>
            <a:solidFill>
              <a:schemeClr val="tx1"/>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7781A16A-B5F5-64D4-C634-4A67828A07BD}"/>
              </a:ext>
            </a:extLst>
          </p:cNvPr>
          <p:cNvSpPr/>
          <p:nvPr/>
        </p:nvSpPr>
        <p:spPr>
          <a:xfrm>
            <a:off x="8927971" y="2572624"/>
            <a:ext cx="1428596" cy="461665"/>
          </a:xfrm>
          <a:prstGeom prst="rect">
            <a:avLst/>
          </a:prstGeom>
          <a:ln>
            <a:noFill/>
          </a:ln>
        </p:spPr>
        <p:txBody>
          <a:bodyPr wrap="none">
            <a:spAutoFit/>
          </a:bodyPr>
          <a:lstStyle/>
          <a:p>
            <a:pPr algn="ctr"/>
            <a:r>
              <a:rPr kumimoji="1" lang="en-US" altLang="zh-CN" sz="2400" dirty="0">
                <a:latin typeface="思源黑体 CN Normal" panose="020B0400000000000000" pitchFamily="34" charset="-122"/>
                <a:ea typeface="思源黑体 CN Normal" panose="020B0400000000000000" pitchFamily="34" charset="-122"/>
              </a:rPr>
              <a:t>UDP</a:t>
            </a:r>
            <a:r>
              <a:rPr kumimoji="1" lang="zh-CN" altLang="en-US" sz="2400" dirty="0">
                <a:latin typeface="思源黑体 CN Normal" panose="020B0400000000000000" pitchFamily="34" charset="-122"/>
                <a:ea typeface="思源黑体 CN Normal" panose="020B0400000000000000" pitchFamily="34" charset="-122"/>
              </a:rPr>
              <a:t>首部</a:t>
            </a:r>
          </a:p>
        </p:txBody>
      </p:sp>
      <p:sp>
        <p:nvSpPr>
          <p:cNvPr id="7" name="内容占位符 2">
            <a:extLst>
              <a:ext uri="{FF2B5EF4-FFF2-40B4-BE49-F238E27FC236}">
                <a16:creationId xmlns:a16="http://schemas.microsoft.com/office/drawing/2014/main" id="{0CC506CE-0FB2-36E6-5A40-D9E5B5CC0B37}"/>
              </a:ext>
            </a:extLst>
          </p:cNvPr>
          <p:cNvSpPr txBox="1">
            <a:spLocks/>
          </p:cNvSpPr>
          <p:nvPr/>
        </p:nvSpPr>
        <p:spPr>
          <a:xfrm>
            <a:off x="1737038" y="4176958"/>
            <a:ext cx="8717924" cy="652619"/>
          </a:xfrm>
          <a:prstGeom prst="rect">
            <a:avLst/>
          </a:prstGeom>
          <a:ln>
            <a:noFill/>
          </a:ln>
        </p:spPr>
        <p:txBody>
          <a:bodyPr>
            <a:normAutofit/>
          </a:bodyPr>
          <a:lstStyle>
            <a:lvl1pPr marL="228600" indent="-228600" algn="l" defTabSz="914400" rtl="0" eaLnBrk="1" latinLnBrk="0" hangingPunct="1">
              <a:lnSpc>
                <a:spcPct val="130000"/>
              </a:lnSpc>
              <a:spcBef>
                <a:spcPts val="1000"/>
              </a:spcBef>
              <a:buFont typeface="Arial" panose="020B0604020202020204" pitchFamily="34" charset="0"/>
              <a:buChar char="•"/>
              <a:defRPr sz="2800" b="0" i="0" kern="1200" spc="130" baseline="0">
                <a:solidFill>
                  <a:schemeClr val="bg1"/>
                </a:solidFill>
                <a:latin typeface="Source Han Sans SC" panose="020B0500000000000000" pitchFamily="34" charset="-128"/>
                <a:ea typeface="Source Han Sans SC" panose="020B0500000000000000" pitchFamily="34" charset="-128"/>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2400" b="0" i="0" kern="1200" spc="130" baseline="0">
                <a:solidFill>
                  <a:schemeClr val="bg1"/>
                </a:solidFill>
                <a:latin typeface="Source Han Sans SC" panose="020B0500000000000000" pitchFamily="34" charset="-128"/>
                <a:ea typeface="Source Han Sans SC" panose="020B0500000000000000" pitchFamily="34" charset="-128"/>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2000" b="0" i="0" kern="1200" spc="130" baseline="0">
                <a:solidFill>
                  <a:schemeClr val="bg1"/>
                </a:solidFill>
                <a:latin typeface="Source Han Sans SC" panose="020B0500000000000000" pitchFamily="34" charset="-128"/>
                <a:ea typeface="Source Han Sans SC" panose="020B0500000000000000" pitchFamily="34" charset="-128"/>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800" b="0" i="0" kern="1200" spc="130" baseline="0">
                <a:solidFill>
                  <a:schemeClr val="bg1"/>
                </a:solidFill>
                <a:latin typeface="Source Han Sans SC" panose="020B0500000000000000" pitchFamily="34" charset="-128"/>
                <a:ea typeface="Source Han Sans SC" panose="020B0500000000000000" pitchFamily="34" charset="-128"/>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800" b="0" i="0" kern="1200" spc="130" baseline="0">
                <a:solidFill>
                  <a:schemeClr val="bg1"/>
                </a:solidFill>
                <a:latin typeface="Source Han Sans SC" panose="020B0500000000000000" pitchFamily="34" charset="-128"/>
                <a:ea typeface="Source Han Sans SC" panose="020B0500000000000000"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a:solidFill>
                  <a:schemeClr val="tx1"/>
                </a:solidFill>
                <a:latin typeface="思源黑体 CN" panose="020B0500000000000000" pitchFamily="34" charset="-122"/>
                <a:ea typeface="思源黑体 CN" panose="020B0500000000000000" pitchFamily="34" charset="-122"/>
              </a:rPr>
              <a:t>UDP</a:t>
            </a:r>
            <a:r>
              <a:rPr kumimoji="1" lang="zh-CN" altLang="en-US" dirty="0">
                <a:solidFill>
                  <a:schemeClr val="tx1"/>
                </a:solidFill>
                <a:latin typeface="思源黑体 CN" panose="020B0500000000000000" pitchFamily="34" charset="-122"/>
                <a:ea typeface="思源黑体 CN" panose="020B0500000000000000" pitchFamily="34" charset="-122"/>
              </a:rPr>
              <a:t>首部占</a:t>
            </a:r>
            <a:r>
              <a:rPr kumimoji="1" lang="en-US" altLang="zh-CN" dirty="0">
                <a:solidFill>
                  <a:schemeClr val="tx1"/>
                </a:solidFill>
                <a:latin typeface="思源黑体 CN" panose="020B0500000000000000" pitchFamily="34" charset="-122"/>
                <a:ea typeface="思源黑体 CN" panose="020B0500000000000000" pitchFamily="34" charset="-122"/>
              </a:rPr>
              <a:t>8</a:t>
            </a:r>
            <a:r>
              <a:rPr kumimoji="1" lang="zh-CN" altLang="en-US" dirty="0">
                <a:solidFill>
                  <a:schemeClr val="tx1"/>
                </a:solidFill>
                <a:latin typeface="思源黑体 CN" panose="020B0500000000000000" pitchFamily="34" charset="-122"/>
                <a:ea typeface="思源黑体 CN" panose="020B0500000000000000" pitchFamily="34" charset="-122"/>
              </a:rPr>
              <a:t>个字节，所以</a:t>
            </a:r>
            <a:r>
              <a:rPr lang="en-US" altLang="zh-CN" dirty="0">
                <a:solidFill>
                  <a:schemeClr val="tx1"/>
                </a:solidFill>
                <a:latin typeface="思源黑体 CN" panose="020B0500000000000000" pitchFamily="34" charset="-122"/>
                <a:ea typeface="思源黑体 CN" panose="020B0500000000000000" pitchFamily="34" charset="-122"/>
              </a:rPr>
              <a:t>UDP</a:t>
            </a:r>
            <a:r>
              <a:rPr lang="zh-CN" altLang="en-US" dirty="0">
                <a:solidFill>
                  <a:schemeClr val="tx1"/>
                </a:solidFill>
                <a:latin typeface="思源黑体 CN" panose="020B0500000000000000" pitchFamily="34" charset="-122"/>
                <a:ea typeface="思源黑体 CN" panose="020B0500000000000000" pitchFamily="34" charset="-122"/>
              </a:rPr>
              <a:t>报文长度</a:t>
            </a:r>
            <a:r>
              <a:rPr kumimoji="1" lang="zh-CN" altLang="en-US" dirty="0">
                <a:solidFill>
                  <a:schemeClr val="tx1"/>
                </a:solidFill>
                <a:latin typeface="思源黑体 CN" panose="020B0500000000000000" pitchFamily="34" charset="-122"/>
                <a:ea typeface="思源黑体 CN" panose="020B0500000000000000" pitchFamily="34" charset="-122"/>
              </a:rPr>
              <a:t>最小是</a:t>
            </a:r>
            <a:r>
              <a:rPr kumimoji="1" lang="en-US" altLang="zh-CN" dirty="0">
                <a:solidFill>
                  <a:schemeClr val="tx1"/>
                </a:solidFill>
                <a:latin typeface="思源黑体 CN" panose="020B0500000000000000" pitchFamily="34" charset="-122"/>
                <a:ea typeface="思源黑体 CN" panose="020B0500000000000000" pitchFamily="34" charset="-122"/>
              </a:rPr>
              <a:t>8B</a:t>
            </a:r>
            <a:endParaRPr lang="zh-CN" altLang="en-US" dirty="0">
              <a:solidFill>
                <a:schemeClr val="tx1"/>
              </a:solidFill>
              <a:latin typeface="思源黑体 CN" panose="020B0500000000000000" pitchFamily="34" charset="-122"/>
              <a:ea typeface="思源黑体 CN" panose="020B0500000000000000" pitchFamily="34" charset="-122"/>
            </a:endParaRPr>
          </a:p>
        </p:txBody>
      </p:sp>
    </p:spTree>
    <p:extLst>
      <p:ext uri="{BB962C8B-B14F-4D97-AF65-F5344CB8AC3E}">
        <p14:creationId xmlns:p14="http://schemas.microsoft.com/office/powerpoint/2010/main" val="42751637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509393-A690-6E2F-E28F-958FC7269EEA}"/>
              </a:ext>
            </a:extLst>
          </p:cNvPr>
          <p:cNvSpPr>
            <a:spLocks noGrp="1"/>
          </p:cNvSpPr>
          <p:nvPr>
            <p:ph type="title"/>
          </p:nvPr>
        </p:nvSpPr>
        <p:spPr/>
        <p:txBody>
          <a:bodyPr/>
          <a:lstStyle/>
          <a:p>
            <a:r>
              <a:rPr lang="en-US" altLang="zh-CN" dirty="0"/>
              <a:t>socket</a:t>
            </a:r>
            <a:r>
              <a:rPr lang="zh-CN" altLang="en-US" dirty="0"/>
              <a:t>层</a:t>
            </a:r>
          </a:p>
        </p:txBody>
      </p:sp>
      <p:sp>
        <p:nvSpPr>
          <p:cNvPr id="5" name="内容占位符 2">
            <a:extLst>
              <a:ext uri="{FF2B5EF4-FFF2-40B4-BE49-F238E27FC236}">
                <a16:creationId xmlns:a16="http://schemas.microsoft.com/office/drawing/2014/main" id="{F47BF3B4-0496-A887-B01D-46DEDA1A8772}"/>
              </a:ext>
            </a:extLst>
          </p:cNvPr>
          <p:cNvSpPr txBox="1">
            <a:spLocks/>
          </p:cNvSpPr>
          <p:nvPr/>
        </p:nvSpPr>
        <p:spPr>
          <a:xfrm>
            <a:off x="838200" y="5257800"/>
            <a:ext cx="10515600" cy="91916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思源黑体 CN Normal" panose="020B0400000000000000" pitchFamily="34" charset="-122"/>
                <a:ea typeface="思源黑体 CN Normal" panose="020B0400000000000000" pitchFamily="34" charset="-122"/>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思源黑体 CN Normal" panose="020B0400000000000000" pitchFamily="34" charset="-122"/>
                <a:ea typeface="思源黑体 CN Normal" panose="020B0400000000000000" pitchFamily="34" charset="-122"/>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思源黑体 CN Normal" panose="020B0400000000000000" pitchFamily="34" charset="-122"/>
                <a:ea typeface="思源黑体 CN Normal" panose="020B0400000000000000" pitchFamily="34" charset="-122"/>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思源黑体 CN Normal" panose="020B0400000000000000" pitchFamily="34" charset="-122"/>
                <a:ea typeface="思源黑体 CN Normal" panose="020B0400000000000000" pitchFamily="34" charset="-122"/>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思源黑体 CN Normal" panose="020B0400000000000000" pitchFamily="34" charset="-122"/>
                <a:ea typeface="思源黑体 CN Normal" panose="020B0400000000000000"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kumimoji="1" lang="en-US" altLang="zh-CN" dirty="0">
                <a:latin typeface="思源黑体 CN" panose="020B0500000000000000" pitchFamily="34" charset="-122"/>
                <a:ea typeface="思源黑体 CN" panose="020B0500000000000000" pitchFamily="34" charset="-122"/>
              </a:rPr>
              <a:t>socket</a:t>
            </a:r>
            <a:r>
              <a:rPr kumimoji="1" lang="zh-CN" altLang="en-US" dirty="0">
                <a:latin typeface="思源黑体 CN" panose="020B0500000000000000" pitchFamily="34" charset="-122"/>
                <a:ea typeface="思源黑体 CN" panose="020B0500000000000000" pitchFamily="34" charset="-122"/>
              </a:rPr>
              <a:t>把复杂的传输层协议封装成简单的接口，使应用层可以像读写文件一样进行网络数据的传输</a:t>
            </a:r>
          </a:p>
        </p:txBody>
      </p:sp>
      <p:grpSp>
        <p:nvGrpSpPr>
          <p:cNvPr id="6" name="组合 5">
            <a:extLst>
              <a:ext uri="{FF2B5EF4-FFF2-40B4-BE49-F238E27FC236}">
                <a16:creationId xmlns:a16="http://schemas.microsoft.com/office/drawing/2014/main" id="{330656B7-68AF-BE23-6B1B-DAA78B25AE24}"/>
              </a:ext>
            </a:extLst>
          </p:cNvPr>
          <p:cNvGrpSpPr/>
          <p:nvPr/>
        </p:nvGrpSpPr>
        <p:grpSpPr>
          <a:xfrm>
            <a:off x="1168398" y="1827213"/>
            <a:ext cx="7823201" cy="708024"/>
            <a:chOff x="2158998" y="1992313"/>
            <a:chExt cx="7823201" cy="708024"/>
          </a:xfrm>
        </p:grpSpPr>
        <p:sp>
          <p:nvSpPr>
            <p:cNvPr id="7" name="矩形 6">
              <a:extLst>
                <a:ext uri="{FF2B5EF4-FFF2-40B4-BE49-F238E27FC236}">
                  <a16:creationId xmlns:a16="http://schemas.microsoft.com/office/drawing/2014/main" id="{4B9F2FD0-E773-E63F-B763-9CBCAB375F31}"/>
                </a:ext>
              </a:extLst>
            </p:cNvPr>
            <p:cNvSpPr/>
            <p:nvPr/>
          </p:nvSpPr>
          <p:spPr>
            <a:xfrm>
              <a:off x="2374900" y="2101850"/>
              <a:ext cx="1219200" cy="49530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000" dirty="0">
                  <a:solidFill>
                    <a:schemeClr val="tx1"/>
                  </a:solidFill>
                  <a:latin typeface="思源黑体 CN" panose="020B0500000000000000" pitchFamily="34" charset="-122"/>
                  <a:ea typeface="思源黑体 CN" panose="020B0500000000000000" pitchFamily="34" charset="-122"/>
                </a:rPr>
                <a:t>用户进程</a:t>
              </a:r>
            </a:p>
          </p:txBody>
        </p:sp>
        <p:sp>
          <p:nvSpPr>
            <p:cNvPr id="8" name="矩形 7">
              <a:extLst>
                <a:ext uri="{FF2B5EF4-FFF2-40B4-BE49-F238E27FC236}">
                  <a16:creationId xmlns:a16="http://schemas.microsoft.com/office/drawing/2014/main" id="{A6F6B0E2-CAB9-C08F-D583-386659032549}"/>
                </a:ext>
              </a:extLst>
            </p:cNvPr>
            <p:cNvSpPr/>
            <p:nvPr/>
          </p:nvSpPr>
          <p:spPr>
            <a:xfrm>
              <a:off x="8597900" y="2101850"/>
              <a:ext cx="1219200" cy="49530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000" dirty="0">
                  <a:solidFill>
                    <a:schemeClr val="tx1"/>
                  </a:solidFill>
                  <a:latin typeface="思源黑体 CN" panose="020B0500000000000000" pitchFamily="34" charset="-122"/>
                  <a:ea typeface="思源黑体 CN" panose="020B0500000000000000" pitchFamily="34" charset="-122"/>
                </a:rPr>
                <a:t>用户进程</a:t>
              </a:r>
            </a:p>
          </p:txBody>
        </p:sp>
        <p:sp>
          <p:nvSpPr>
            <p:cNvPr id="9" name="矩形 8">
              <a:extLst>
                <a:ext uri="{FF2B5EF4-FFF2-40B4-BE49-F238E27FC236}">
                  <a16:creationId xmlns:a16="http://schemas.microsoft.com/office/drawing/2014/main" id="{7135D618-CE68-FEDC-1FD0-AC45963BB9A3}"/>
                </a:ext>
              </a:extLst>
            </p:cNvPr>
            <p:cNvSpPr/>
            <p:nvPr/>
          </p:nvSpPr>
          <p:spPr>
            <a:xfrm>
              <a:off x="4449233" y="2101850"/>
              <a:ext cx="1219200" cy="49530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000" dirty="0">
                  <a:solidFill>
                    <a:schemeClr val="tx1"/>
                  </a:solidFill>
                  <a:latin typeface="思源黑体 CN" panose="020B0500000000000000" pitchFamily="34" charset="-122"/>
                  <a:ea typeface="思源黑体 CN" panose="020B0500000000000000" pitchFamily="34" charset="-122"/>
                </a:rPr>
                <a:t>用户进程</a:t>
              </a:r>
            </a:p>
          </p:txBody>
        </p:sp>
        <p:sp>
          <p:nvSpPr>
            <p:cNvPr id="10" name="矩形 9">
              <a:extLst>
                <a:ext uri="{FF2B5EF4-FFF2-40B4-BE49-F238E27FC236}">
                  <a16:creationId xmlns:a16="http://schemas.microsoft.com/office/drawing/2014/main" id="{D6DD9F0B-58B9-0DC3-0A19-1ACA0912DBBC}"/>
                </a:ext>
              </a:extLst>
            </p:cNvPr>
            <p:cNvSpPr/>
            <p:nvPr/>
          </p:nvSpPr>
          <p:spPr>
            <a:xfrm>
              <a:off x="6523566" y="2101850"/>
              <a:ext cx="1219200" cy="49530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000" dirty="0">
                  <a:solidFill>
                    <a:schemeClr val="tx1"/>
                  </a:solidFill>
                  <a:latin typeface="思源黑体 CN" panose="020B0500000000000000" pitchFamily="34" charset="-122"/>
                  <a:ea typeface="思源黑体 CN" panose="020B0500000000000000" pitchFamily="34" charset="-122"/>
                </a:rPr>
                <a:t>用户进程</a:t>
              </a:r>
            </a:p>
          </p:txBody>
        </p:sp>
        <p:sp>
          <p:nvSpPr>
            <p:cNvPr id="11" name="矩形 10">
              <a:extLst>
                <a:ext uri="{FF2B5EF4-FFF2-40B4-BE49-F238E27FC236}">
                  <a16:creationId xmlns:a16="http://schemas.microsoft.com/office/drawing/2014/main" id="{980D901C-CCDA-2BB2-66FB-39E65BE19F01}"/>
                </a:ext>
              </a:extLst>
            </p:cNvPr>
            <p:cNvSpPr/>
            <p:nvPr/>
          </p:nvSpPr>
          <p:spPr>
            <a:xfrm>
              <a:off x="2158998" y="1992313"/>
              <a:ext cx="7823201" cy="708024"/>
            </a:xfrm>
            <a:prstGeom prst="rect">
              <a:avLst/>
            </a:prstGeom>
            <a:noFill/>
            <a:ln>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sz="2000" dirty="0">
                <a:solidFill>
                  <a:schemeClr val="tx1"/>
                </a:solidFill>
                <a:latin typeface="思源黑体 CN" panose="020B0500000000000000" pitchFamily="34" charset="-122"/>
                <a:ea typeface="思源黑体 CN" panose="020B0500000000000000" pitchFamily="34" charset="-122"/>
              </a:endParaRPr>
            </a:p>
          </p:txBody>
        </p:sp>
      </p:grpSp>
      <p:sp>
        <p:nvSpPr>
          <p:cNvPr id="12" name="矩形 11">
            <a:extLst>
              <a:ext uri="{FF2B5EF4-FFF2-40B4-BE49-F238E27FC236}">
                <a16:creationId xmlns:a16="http://schemas.microsoft.com/office/drawing/2014/main" id="{D1AAA98E-FBAE-307B-6288-C1867827957C}"/>
              </a:ext>
            </a:extLst>
          </p:cNvPr>
          <p:cNvSpPr/>
          <p:nvPr/>
        </p:nvSpPr>
        <p:spPr>
          <a:xfrm>
            <a:off x="3124200" y="4451351"/>
            <a:ext cx="1219200" cy="49530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solidFill>
                  <a:schemeClr val="tx1"/>
                </a:solidFill>
                <a:latin typeface="思源黑体 CN" panose="020B0500000000000000" pitchFamily="34" charset="-122"/>
                <a:ea typeface="思源黑体 CN" panose="020B0500000000000000" pitchFamily="34" charset="-122"/>
              </a:rPr>
              <a:t>TCP</a:t>
            </a:r>
            <a:endParaRPr kumimoji="1" lang="zh-CN" altLang="en-US" sz="2000" dirty="0">
              <a:solidFill>
                <a:schemeClr val="tx1"/>
              </a:solidFill>
              <a:latin typeface="思源黑体 CN" panose="020B0500000000000000" pitchFamily="34" charset="-122"/>
              <a:ea typeface="思源黑体 CN" panose="020B0500000000000000" pitchFamily="34" charset="-122"/>
            </a:endParaRPr>
          </a:p>
        </p:txBody>
      </p:sp>
      <p:sp>
        <p:nvSpPr>
          <p:cNvPr id="13" name="矩形 12">
            <a:extLst>
              <a:ext uri="{FF2B5EF4-FFF2-40B4-BE49-F238E27FC236}">
                <a16:creationId xmlns:a16="http://schemas.microsoft.com/office/drawing/2014/main" id="{0696B7EC-6223-F3E6-80C7-00B9D0C05233}"/>
              </a:ext>
            </a:extLst>
          </p:cNvPr>
          <p:cNvSpPr/>
          <p:nvPr/>
        </p:nvSpPr>
        <p:spPr>
          <a:xfrm>
            <a:off x="5850466" y="4451351"/>
            <a:ext cx="1219200" cy="49530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solidFill>
                  <a:schemeClr val="tx1"/>
                </a:solidFill>
                <a:latin typeface="思源黑体 CN" panose="020B0500000000000000" pitchFamily="34" charset="-122"/>
                <a:ea typeface="思源黑体 CN" panose="020B0500000000000000" pitchFamily="34" charset="-122"/>
              </a:rPr>
              <a:t>UDP</a:t>
            </a:r>
            <a:endParaRPr kumimoji="1" lang="zh-CN" altLang="en-US" sz="2000" dirty="0">
              <a:solidFill>
                <a:schemeClr val="tx1"/>
              </a:solidFill>
              <a:latin typeface="思源黑体 CN" panose="020B0500000000000000" pitchFamily="34" charset="-122"/>
              <a:ea typeface="思源黑体 CN" panose="020B0500000000000000" pitchFamily="34" charset="-122"/>
            </a:endParaRPr>
          </a:p>
        </p:txBody>
      </p:sp>
      <p:sp>
        <p:nvSpPr>
          <p:cNvPr id="14" name="矩形 13">
            <a:extLst>
              <a:ext uri="{FF2B5EF4-FFF2-40B4-BE49-F238E27FC236}">
                <a16:creationId xmlns:a16="http://schemas.microsoft.com/office/drawing/2014/main" id="{5614BE68-AFAC-E36D-B728-5364EAA611B4}"/>
              </a:ext>
            </a:extLst>
          </p:cNvPr>
          <p:cNvSpPr/>
          <p:nvPr/>
        </p:nvSpPr>
        <p:spPr>
          <a:xfrm>
            <a:off x="1168398" y="4344989"/>
            <a:ext cx="7823201" cy="708024"/>
          </a:xfrm>
          <a:prstGeom prst="rect">
            <a:avLst/>
          </a:prstGeom>
          <a:noFill/>
          <a:ln>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sz="2000" dirty="0">
              <a:solidFill>
                <a:schemeClr val="tx1"/>
              </a:solidFill>
              <a:latin typeface="思源黑体 CN" panose="020B0500000000000000" pitchFamily="34" charset="-122"/>
              <a:ea typeface="思源黑体 CN" panose="020B0500000000000000" pitchFamily="34" charset="-122"/>
            </a:endParaRPr>
          </a:p>
        </p:txBody>
      </p:sp>
      <p:sp>
        <p:nvSpPr>
          <p:cNvPr id="15" name="矩形 14">
            <a:extLst>
              <a:ext uri="{FF2B5EF4-FFF2-40B4-BE49-F238E27FC236}">
                <a16:creationId xmlns:a16="http://schemas.microsoft.com/office/drawing/2014/main" id="{BA1C0D06-33A0-26F5-4C71-DC06558FFC7E}"/>
              </a:ext>
            </a:extLst>
          </p:cNvPr>
          <p:cNvSpPr/>
          <p:nvPr/>
        </p:nvSpPr>
        <p:spPr>
          <a:xfrm>
            <a:off x="1168397" y="3086101"/>
            <a:ext cx="7823201" cy="708024"/>
          </a:xfrm>
          <a:prstGeom prst="rect">
            <a:avLst/>
          </a:prstGeom>
          <a:noFill/>
          <a:ln>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solidFill>
                  <a:schemeClr val="tx1"/>
                </a:solidFill>
                <a:latin typeface="思源黑体 CN" panose="020B0500000000000000" pitchFamily="34" charset="-122"/>
                <a:ea typeface="思源黑体 CN" panose="020B0500000000000000" pitchFamily="34" charset="-122"/>
              </a:rPr>
              <a:t>socket</a:t>
            </a:r>
            <a:r>
              <a:rPr kumimoji="1" lang="zh-CN" altLang="en-US" sz="2000" dirty="0">
                <a:solidFill>
                  <a:schemeClr val="tx1"/>
                </a:solidFill>
                <a:latin typeface="思源黑体 CN" panose="020B0500000000000000" pitchFamily="34" charset="-122"/>
                <a:ea typeface="思源黑体 CN" panose="020B0500000000000000" pitchFamily="34" charset="-122"/>
              </a:rPr>
              <a:t>抽象层</a:t>
            </a:r>
          </a:p>
        </p:txBody>
      </p:sp>
      <p:sp>
        <p:nvSpPr>
          <p:cNvPr id="16" name="矩形 15">
            <a:extLst>
              <a:ext uri="{FF2B5EF4-FFF2-40B4-BE49-F238E27FC236}">
                <a16:creationId xmlns:a16="http://schemas.microsoft.com/office/drawing/2014/main" id="{4A530825-F434-2156-3387-1FD137AD579E}"/>
              </a:ext>
            </a:extLst>
          </p:cNvPr>
          <p:cNvSpPr/>
          <p:nvPr/>
        </p:nvSpPr>
        <p:spPr>
          <a:xfrm>
            <a:off x="9292733" y="1958459"/>
            <a:ext cx="1107997" cy="461665"/>
          </a:xfrm>
          <a:prstGeom prst="rect">
            <a:avLst/>
          </a:prstGeom>
          <a:ln>
            <a:noFill/>
          </a:ln>
        </p:spPr>
        <p:txBody>
          <a:bodyPr wrap="none">
            <a:spAutoFit/>
          </a:bodyPr>
          <a:lstStyle/>
          <a:p>
            <a:pPr algn="ctr"/>
            <a:r>
              <a:rPr kumimoji="1" lang="zh-CN" altLang="en-US" sz="2400" dirty="0">
                <a:latin typeface="思源黑体 CN" panose="020B0500000000000000" pitchFamily="34" charset="-122"/>
                <a:ea typeface="思源黑体 CN" panose="020B0500000000000000" pitchFamily="34" charset="-122"/>
              </a:rPr>
              <a:t>应用层</a:t>
            </a:r>
          </a:p>
        </p:txBody>
      </p:sp>
      <p:sp>
        <p:nvSpPr>
          <p:cNvPr id="17" name="矩形 16">
            <a:extLst>
              <a:ext uri="{FF2B5EF4-FFF2-40B4-BE49-F238E27FC236}">
                <a16:creationId xmlns:a16="http://schemas.microsoft.com/office/drawing/2014/main" id="{E9E183F0-0C4D-0757-730D-9221F316F0D5}"/>
              </a:ext>
            </a:extLst>
          </p:cNvPr>
          <p:cNvSpPr/>
          <p:nvPr/>
        </p:nvSpPr>
        <p:spPr>
          <a:xfrm>
            <a:off x="9292732" y="4476235"/>
            <a:ext cx="1107997" cy="461665"/>
          </a:xfrm>
          <a:prstGeom prst="rect">
            <a:avLst/>
          </a:prstGeom>
          <a:ln>
            <a:noFill/>
          </a:ln>
        </p:spPr>
        <p:txBody>
          <a:bodyPr wrap="none">
            <a:spAutoFit/>
          </a:bodyPr>
          <a:lstStyle/>
          <a:p>
            <a:pPr algn="ctr"/>
            <a:r>
              <a:rPr kumimoji="1" lang="zh-CN" altLang="en-US" sz="2400" dirty="0">
                <a:latin typeface="思源黑体 CN" panose="020B0500000000000000" pitchFamily="34" charset="-122"/>
                <a:ea typeface="思源黑体 CN" panose="020B0500000000000000" pitchFamily="34" charset="-122"/>
              </a:rPr>
              <a:t>传输层</a:t>
            </a:r>
          </a:p>
        </p:txBody>
      </p:sp>
      <p:cxnSp>
        <p:nvCxnSpPr>
          <p:cNvPr id="18" name="直线箭头连接符 17">
            <a:extLst>
              <a:ext uri="{FF2B5EF4-FFF2-40B4-BE49-F238E27FC236}">
                <a16:creationId xmlns:a16="http://schemas.microsoft.com/office/drawing/2014/main" id="{E578759D-BE8B-4578-0232-0F05D28CBC91}"/>
              </a:ext>
            </a:extLst>
          </p:cNvPr>
          <p:cNvCxnSpPr>
            <a:endCxn id="15" idx="0"/>
          </p:cNvCxnSpPr>
          <p:nvPr/>
        </p:nvCxnSpPr>
        <p:spPr>
          <a:xfrm>
            <a:off x="1993900" y="2432050"/>
            <a:ext cx="3086098" cy="654051"/>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19" name="直线箭头连接符 20">
            <a:extLst>
              <a:ext uri="{FF2B5EF4-FFF2-40B4-BE49-F238E27FC236}">
                <a16:creationId xmlns:a16="http://schemas.microsoft.com/office/drawing/2014/main" id="{DE1E3675-CAA8-39E2-85E6-26855E0F68A2}"/>
              </a:ext>
            </a:extLst>
          </p:cNvPr>
          <p:cNvCxnSpPr>
            <a:cxnSpLocks/>
            <a:stCxn id="9" idx="2"/>
            <a:endCxn id="15" idx="0"/>
          </p:cNvCxnSpPr>
          <p:nvPr/>
        </p:nvCxnSpPr>
        <p:spPr>
          <a:xfrm>
            <a:off x="4068233" y="2432050"/>
            <a:ext cx="1011765" cy="654051"/>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20" name="直线箭头连接符 21">
            <a:extLst>
              <a:ext uri="{FF2B5EF4-FFF2-40B4-BE49-F238E27FC236}">
                <a16:creationId xmlns:a16="http://schemas.microsoft.com/office/drawing/2014/main" id="{69FFAA71-5E10-641F-6F6E-FACCA02DEA72}"/>
              </a:ext>
            </a:extLst>
          </p:cNvPr>
          <p:cNvCxnSpPr>
            <a:cxnSpLocks/>
            <a:stCxn id="10" idx="2"/>
            <a:endCxn id="15" idx="0"/>
          </p:cNvCxnSpPr>
          <p:nvPr/>
        </p:nvCxnSpPr>
        <p:spPr>
          <a:xfrm flipH="1">
            <a:off x="5079998" y="2432050"/>
            <a:ext cx="1062568" cy="654051"/>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21" name="直线箭头连接符 22">
            <a:extLst>
              <a:ext uri="{FF2B5EF4-FFF2-40B4-BE49-F238E27FC236}">
                <a16:creationId xmlns:a16="http://schemas.microsoft.com/office/drawing/2014/main" id="{8E6AACA0-BA87-BAF7-D91C-33B23795AF80}"/>
              </a:ext>
            </a:extLst>
          </p:cNvPr>
          <p:cNvCxnSpPr>
            <a:cxnSpLocks/>
            <a:stCxn id="8" idx="2"/>
            <a:endCxn id="15" idx="0"/>
          </p:cNvCxnSpPr>
          <p:nvPr/>
        </p:nvCxnSpPr>
        <p:spPr>
          <a:xfrm flipH="1">
            <a:off x="5079998" y="2432050"/>
            <a:ext cx="3136902" cy="654051"/>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22" name="直线箭头连接符 23">
            <a:extLst>
              <a:ext uri="{FF2B5EF4-FFF2-40B4-BE49-F238E27FC236}">
                <a16:creationId xmlns:a16="http://schemas.microsoft.com/office/drawing/2014/main" id="{4D318D7C-4A5F-3B40-67F2-1DF02F95221D}"/>
              </a:ext>
            </a:extLst>
          </p:cNvPr>
          <p:cNvCxnSpPr>
            <a:cxnSpLocks/>
            <a:stCxn id="13" idx="0"/>
            <a:endCxn id="15" idx="2"/>
          </p:cNvCxnSpPr>
          <p:nvPr/>
        </p:nvCxnSpPr>
        <p:spPr>
          <a:xfrm flipH="1" flipV="1">
            <a:off x="5079998" y="3794125"/>
            <a:ext cx="1380068" cy="657226"/>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23" name="直线箭头连接符 24">
            <a:extLst>
              <a:ext uri="{FF2B5EF4-FFF2-40B4-BE49-F238E27FC236}">
                <a16:creationId xmlns:a16="http://schemas.microsoft.com/office/drawing/2014/main" id="{9821A0C2-9963-7B09-5774-9BB2498ECE0E}"/>
              </a:ext>
            </a:extLst>
          </p:cNvPr>
          <p:cNvCxnSpPr>
            <a:cxnSpLocks/>
            <a:stCxn id="12" idx="0"/>
            <a:endCxn id="15" idx="2"/>
          </p:cNvCxnSpPr>
          <p:nvPr/>
        </p:nvCxnSpPr>
        <p:spPr>
          <a:xfrm flipV="1">
            <a:off x="3733800" y="3794125"/>
            <a:ext cx="1346198" cy="657226"/>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00064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89AF62-651F-ECAD-53E0-CCAF959EB631}"/>
              </a:ext>
            </a:extLst>
          </p:cNvPr>
          <p:cNvSpPr>
            <a:spLocks noGrp="1"/>
          </p:cNvSpPr>
          <p:nvPr>
            <p:ph type="title"/>
          </p:nvPr>
        </p:nvSpPr>
        <p:spPr/>
        <p:txBody>
          <a:bodyPr/>
          <a:lstStyle/>
          <a:p>
            <a:r>
              <a:rPr kumimoji="1" lang="zh-CN" altLang="en-US" dirty="0"/>
              <a:t>位运算</a:t>
            </a:r>
            <a:endParaRPr lang="zh-CN" altLang="en-US" dirty="0"/>
          </a:p>
        </p:txBody>
      </p:sp>
      <p:graphicFrame>
        <p:nvGraphicFramePr>
          <p:cNvPr id="4" name="表格 3">
            <a:extLst>
              <a:ext uri="{FF2B5EF4-FFF2-40B4-BE49-F238E27FC236}">
                <a16:creationId xmlns:a16="http://schemas.microsoft.com/office/drawing/2014/main" id="{85CEDD1F-0240-10D6-8076-10A3E14635F5}"/>
              </a:ext>
            </a:extLst>
          </p:cNvPr>
          <p:cNvGraphicFramePr>
            <a:graphicFrameLocks noGrp="1"/>
          </p:cNvGraphicFramePr>
          <p:nvPr/>
        </p:nvGraphicFramePr>
        <p:xfrm>
          <a:off x="1368123" y="2059950"/>
          <a:ext cx="2276952" cy="457200"/>
        </p:xfrm>
        <a:graphic>
          <a:graphicData uri="http://schemas.openxmlformats.org/drawingml/2006/table">
            <a:tbl>
              <a:tblPr firstRow="1" bandRow="1">
                <a:tableStyleId>{5940675A-B579-460E-94D1-54222C63F5DA}</a:tableStyleId>
              </a:tblPr>
              <a:tblGrid>
                <a:gridCol w="569238">
                  <a:extLst>
                    <a:ext uri="{9D8B030D-6E8A-4147-A177-3AD203B41FA5}">
                      <a16:colId xmlns:a16="http://schemas.microsoft.com/office/drawing/2014/main" val="2188093215"/>
                    </a:ext>
                  </a:extLst>
                </a:gridCol>
                <a:gridCol w="569238">
                  <a:extLst>
                    <a:ext uri="{9D8B030D-6E8A-4147-A177-3AD203B41FA5}">
                      <a16:colId xmlns:a16="http://schemas.microsoft.com/office/drawing/2014/main" val="619797633"/>
                    </a:ext>
                  </a:extLst>
                </a:gridCol>
                <a:gridCol w="569238">
                  <a:extLst>
                    <a:ext uri="{9D8B030D-6E8A-4147-A177-3AD203B41FA5}">
                      <a16:colId xmlns:a16="http://schemas.microsoft.com/office/drawing/2014/main" val="3128053402"/>
                    </a:ext>
                  </a:extLst>
                </a:gridCol>
                <a:gridCol w="569238">
                  <a:extLst>
                    <a:ext uri="{9D8B030D-6E8A-4147-A177-3AD203B41FA5}">
                      <a16:colId xmlns:a16="http://schemas.microsoft.com/office/drawing/2014/main" val="1470068322"/>
                    </a:ext>
                  </a:extLst>
                </a:gridCol>
              </a:tblGrid>
              <a:tr h="370840">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0</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1</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0</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1</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712871"/>
                  </a:ext>
                </a:extLst>
              </a:tr>
            </a:tbl>
          </a:graphicData>
        </a:graphic>
      </p:graphicFrame>
      <p:graphicFrame>
        <p:nvGraphicFramePr>
          <p:cNvPr id="5" name="表格 4">
            <a:extLst>
              <a:ext uri="{FF2B5EF4-FFF2-40B4-BE49-F238E27FC236}">
                <a16:creationId xmlns:a16="http://schemas.microsoft.com/office/drawing/2014/main" id="{AD29DD9E-35A2-A533-0C7E-8FAD3F13F030}"/>
              </a:ext>
            </a:extLst>
          </p:cNvPr>
          <p:cNvGraphicFramePr>
            <a:graphicFrameLocks noGrp="1"/>
          </p:cNvGraphicFramePr>
          <p:nvPr/>
        </p:nvGraphicFramePr>
        <p:xfrm>
          <a:off x="1368123" y="3189380"/>
          <a:ext cx="2276952" cy="457200"/>
        </p:xfrm>
        <a:graphic>
          <a:graphicData uri="http://schemas.openxmlformats.org/drawingml/2006/table">
            <a:tbl>
              <a:tblPr firstRow="1" bandRow="1">
                <a:tableStyleId>{5940675A-B579-460E-94D1-54222C63F5DA}</a:tableStyleId>
              </a:tblPr>
              <a:tblGrid>
                <a:gridCol w="569238">
                  <a:extLst>
                    <a:ext uri="{9D8B030D-6E8A-4147-A177-3AD203B41FA5}">
                      <a16:colId xmlns:a16="http://schemas.microsoft.com/office/drawing/2014/main" val="2188093215"/>
                    </a:ext>
                  </a:extLst>
                </a:gridCol>
                <a:gridCol w="569238">
                  <a:extLst>
                    <a:ext uri="{9D8B030D-6E8A-4147-A177-3AD203B41FA5}">
                      <a16:colId xmlns:a16="http://schemas.microsoft.com/office/drawing/2014/main" val="619797633"/>
                    </a:ext>
                  </a:extLst>
                </a:gridCol>
                <a:gridCol w="569238">
                  <a:extLst>
                    <a:ext uri="{9D8B030D-6E8A-4147-A177-3AD203B41FA5}">
                      <a16:colId xmlns:a16="http://schemas.microsoft.com/office/drawing/2014/main" val="3128053402"/>
                    </a:ext>
                  </a:extLst>
                </a:gridCol>
                <a:gridCol w="569238">
                  <a:extLst>
                    <a:ext uri="{9D8B030D-6E8A-4147-A177-3AD203B41FA5}">
                      <a16:colId xmlns:a16="http://schemas.microsoft.com/office/drawing/2014/main" val="1470068322"/>
                    </a:ext>
                  </a:extLst>
                </a:gridCol>
              </a:tblGrid>
              <a:tr h="370840">
                <a:tc>
                  <a:txBody>
                    <a:bodyPr/>
                    <a:lstStyle/>
                    <a:p>
                      <a:pPr marL="0" algn="ctr" defTabSz="914400" rtl="0" eaLnBrk="1" latinLnBrk="0" hangingPunct="1"/>
                      <a:r>
                        <a:rPr lang="en-US" altLang="zh-CN" sz="2400" b="0" i="0" kern="1200" dirty="0">
                          <a:solidFill>
                            <a:schemeClr val="tx1"/>
                          </a:solidFill>
                          <a:latin typeface="Source Han Sans SC" panose="020B0500000000000000" pitchFamily="34" charset="-128"/>
                          <a:ea typeface="Source Han Sans SC" panose="020B0500000000000000" pitchFamily="34" charset="-128"/>
                          <a:cs typeface="+mn-cs"/>
                        </a:rPr>
                        <a:t>0</a:t>
                      </a:r>
                      <a:endParaRPr lang="zh-CN" altLang="en-US" sz="2400" b="0" i="0" kern="1200" dirty="0">
                        <a:solidFill>
                          <a:schemeClr val="tx1"/>
                        </a:solidFill>
                        <a:latin typeface="Source Han Sans SC" panose="020B0500000000000000" pitchFamily="34" charset="-128"/>
                        <a:ea typeface="Source Han Sans SC" panose="020B0500000000000000" pitchFamily="34" charset="-128"/>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altLang="zh-CN" sz="2400" b="0" i="0" kern="1200" dirty="0">
                          <a:solidFill>
                            <a:schemeClr val="tx1"/>
                          </a:solidFill>
                          <a:latin typeface="Source Han Sans SC" panose="020B0500000000000000" pitchFamily="34" charset="-128"/>
                          <a:ea typeface="Source Han Sans SC" panose="020B0500000000000000" pitchFamily="34" charset="-128"/>
                          <a:cs typeface="+mn-cs"/>
                        </a:rPr>
                        <a:t>1</a:t>
                      </a:r>
                      <a:endParaRPr lang="zh-CN" altLang="en-US" sz="2400" b="0" i="0" kern="1200" dirty="0">
                        <a:solidFill>
                          <a:schemeClr val="tx1"/>
                        </a:solidFill>
                        <a:latin typeface="Source Han Sans SC" panose="020B0500000000000000" pitchFamily="34" charset="-128"/>
                        <a:ea typeface="Source Han Sans SC" panose="020B0500000000000000" pitchFamily="34" charset="-128"/>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altLang="zh-CN" sz="2400" b="0" i="0" kern="1200" dirty="0">
                          <a:solidFill>
                            <a:schemeClr val="tx1"/>
                          </a:solidFill>
                          <a:latin typeface="Source Han Sans SC" panose="020B0500000000000000" pitchFamily="34" charset="-128"/>
                          <a:ea typeface="Source Han Sans SC" panose="020B0500000000000000" pitchFamily="34" charset="-128"/>
                          <a:cs typeface="+mn-cs"/>
                        </a:rPr>
                        <a:t>1</a:t>
                      </a:r>
                      <a:endParaRPr lang="zh-CN" altLang="en-US" sz="2400" b="0" i="0" kern="1200" dirty="0">
                        <a:solidFill>
                          <a:schemeClr val="tx1"/>
                        </a:solidFill>
                        <a:latin typeface="Source Han Sans SC" panose="020B0500000000000000" pitchFamily="34" charset="-128"/>
                        <a:ea typeface="Source Han Sans SC" panose="020B0500000000000000" pitchFamily="34" charset="-128"/>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altLang="zh-CN" sz="2400" b="0" i="0" kern="1200" dirty="0">
                          <a:solidFill>
                            <a:schemeClr val="tx1"/>
                          </a:solidFill>
                          <a:latin typeface="Source Han Sans SC" panose="020B0500000000000000" pitchFamily="34" charset="-128"/>
                          <a:ea typeface="Source Han Sans SC" panose="020B0500000000000000" pitchFamily="34" charset="-128"/>
                          <a:cs typeface="+mn-cs"/>
                        </a:rPr>
                        <a:t>0</a:t>
                      </a:r>
                      <a:endParaRPr lang="zh-CN" altLang="en-US" sz="2400" b="0" i="0" kern="1200" dirty="0">
                        <a:solidFill>
                          <a:schemeClr val="tx1"/>
                        </a:solidFill>
                        <a:latin typeface="Source Han Sans SC" panose="020B0500000000000000" pitchFamily="34" charset="-128"/>
                        <a:ea typeface="Source Han Sans SC" panose="020B0500000000000000" pitchFamily="34" charset="-128"/>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712871"/>
                  </a:ext>
                </a:extLst>
              </a:tr>
            </a:tbl>
          </a:graphicData>
        </a:graphic>
      </p:graphicFrame>
      <p:graphicFrame>
        <p:nvGraphicFramePr>
          <p:cNvPr id="6" name="表格 5">
            <a:extLst>
              <a:ext uri="{FF2B5EF4-FFF2-40B4-BE49-F238E27FC236}">
                <a16:creationId xmlns:a16="http://schemas.microsoft.com/office/drawing/2014/main" id="{C7AF12B7-6F93-2430-8E9B-DED4D225776F}"/>
              </a:ext>
            </a:extLst>
          </p:cNvPr>
          <p:cNvGraphicFramePr>
            <a:graphicFrameLocks noGrp="1"/>
          </p:cNvGraphicFramePr>
          <p:nvPr/>
        </p:nvGraphicFramePr>
        <p:xfrm>
          <a:off x="1368123" y="4318810"/>
          <a:ext cx="2276952" cy="457200"/>
        </p:xfrm>
        <a:graphic>
          <a:graphicData uri="http://schemas.openxmlformats.org/drawingml/2006/table">
            <a:tbl>
              <a:tblPr firstRow="1" bandRow="1">
                <a:tableStyleId>{5940675A-B579-460E-94D1-54222C63F5DA}</a:tableStyleId>
              </a:tblPr>
              <a:tblGrid>
                <a:gridCol w="569238">
                  <a:extLst>
                    <a:ext uri="{9D8B030D-6E8A-4147-A177-3AD203B41FA5}">
                      <a16:colId xmlns:a16="http://schemas.microsoft.com/office/drawing/2014/main" val="2188093215"/>
                    </a:ext>
                  </a:extLst>
                </a:gridCol>
                <a:gridCol w="569238">
                  <a:extLst>
                    <a:ext uri="{9D8B030D-6E8A-4147-A177-3AD203B41FA5}">
                      <a16:colId xmlns:a16="http://schemas.microsoft.com/office/drawing/2014/main" val="619797633"/>
                    </a:ext>
                  </a:extLst>
                </a:gridCol>
                <a:gridCol w="569238">
                  <a:extLst>
                    <a:ext uri="{9D8B030D-6E8A-4147-A177-3AD203B41FA5}">
                      <a16:colId xmlns:a16="http://schemas.microsoft.com/office/drawing/2014/main" val="3128053402"/>
                    </a:ext>
                  </a:extLst>
                </a:gridCol>
                <a:gridCol w="569238">
                  <a:extLst>
                    <a:ext uri="{9D8B030D-6E8A-4147-A177-3AD203B41FA5}">
                      <a16:colId xmlns:a16="http://schemas.microsoft.com/office/drawing/2014/main" val="1470068322"/>
                    </a:ext>
                  </a:extLst>
                </a:gridCol>
              </a:tblGrid>
              <a:tr h="370840">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0</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1</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0</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0</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712871"/>
                  </a:ext>
                </a:extLst>
              </a:tr>
            </a:tbl>
          </a:graphicData>
        </a:graphic>
      </p:graphicFrame>
      <p:sp>
        <p:nvSpPr>
          <p:cNvPr id="7" name="文本框 6">
            <a:extLst>
              <a:ext uri="{FF2B5EF4-FFF2-40B4-BE49-F238E27FC236}">
                <a16:creationId xmlns:a16="http://schemas.microsoft.com/office/drawing/2014/main" id="{A7AA929C-1DCC-992D-72DC-16A93C328AAB}"/>
              </a:ext>
            </a:extLst>
          </p:cNvPr>
          <p:cNvSpPr txBox="1"/>
          <p:nvPr/>
        </p:nvSpPr>
        <p:spPr>
          <a:xfrm>
            <a:off x="2309269" y="2655579"/>
            <a:ext cx="394660" cy="461665"/>
          </a:xfrm>
          <a:prstGeom prst="rect">
            <a:avLst/>
          </a:prstGeom>
          <a:noFill/>
          <a:ln>
            <a:solidFill>
              <a:schemeClr val="bg1"/>
            </a:solidFill>
          </a:ln>
        </p:spPr>
        <p:txBody>
          <a:bodyPr wrap="none" rtlCol="0">
            <a:spAutoFit/>
          </a:bodyPr>
          <a:lstStyle/>
          <a:p>
            <a:r>
              <a:rPr kumimoji="1" lang="en-US" altLang="zh-CN" sz="2400" dirty="0">
                <a:latin typeface="思源黑体 CN" panose="020B0500000000000000" pitchFamily="34" charset="-122"/>
                <a:ea typeface="思源黑体 CN" panose="020B0500000000000000" pitchFamily="34" charset="-122"/>
              </a:rPr>
              <a:t>&amp;</a:t>
            </a:r>
            <a:endParaRPr kumimoji="1" lang="zh-CN" altLang="en-US" sz="2400" dirty="0">
              <a:latin typeface="思源黑体 CN" panose="020B0500000000000000" pitchFamily="34" charset="-122"/>
              <a:ea typeface="思源黑体 CN" panose="020B0500000000000000" pitchFamily="34" charset="-122"/>
            </a:endParaRPr>
          </a:p>
        </p:txBody>
      </p:sp>
      <p:graphicFrame>
        <p:nvGraphicFramePr>
          <p:cNvPr id="8" name="表格 3">
            <a:extLst>
              <a:ext uri="{FF2B5EF4-FFF2-40B4-BE49-F238E27FC236}">
                <a16:creationId xmlns:a16="http://schemas.microsoft.com/office/drawing/2014/main" id="{63F93E4B-DE2C-05BD-190D-40458F39BC1C}"/>
              </a:ext>
            </a:extLst>
          </p:cNvPr>
          <p:cNvGraphicFramePr>
            <a:graphicFrameLocks noGrp="1"/>
          </p:cNvGraphicFramePr>
          <p:nvPr/>
        </p:nvGraphicFramePr>
        <p:xfrm>
          <a:off x="4957524" y="2059950"/>
          <a:ext cx="2276952" cy="457200"/>
        </p:xfrm>
        <a:graphic>
          <a:graphicData uri="http://schemas.openxmlformats.org/drawingml/2006/table">
            <a:tbl>
              <a:tblPr firstRow="1" bandRow="1">
                <a:tableStyleId>{5940675A-B579-460E-94D1-54222C63F5DA}</a:tableStyleId>
              </a:tblPr>
              <a:tblGrid>
                <a:gridCol w="569238">
                  <a:extLst>
                    <a:ext uri="{9D8B030D-6E8A-4147-A177-3AD203B41FA5}">
                      <a16:colId xmlns:a16="http://schemas.microsoft.com/office/drawing/2014/main" val="2188093215"/>
                    </a:ext>
                  </a:extLst>
                </a:gridCol>
                <a:gridCol w="569238">
                  <a:extLst>
                    <a:ext uri="{9D8B030D-6E8A-4147-A177-3AD203B41FA5}">
                      <a16:colId xmlns:a16="http://schemas.microsoft.com/office/drawing/2014/main" val="619797633"/>
                    </a:ext>
                  </a:extLst>
                </a:gridCol>
                <a:gridCol w="569238">
                  <a:extLst>
                    <a:ext uri="{9D8B030D-6E8A-4147-A177-3AD203B41FA5}">
                      <a16:colId xmlns:a16="http://schemas.microsoft.com/office/drawing/2014/main" val="3128053402"/>
                    </a:ext>
                  </a:extLst>
                </a:gridCol>
                <a:gridCol w="569238">
                  <a:extLst>
                    <a:ext uri="{9D8B030D-6E8A-4147-A177-3AD203B41FA5}">
                      <a16:colId xmlns:a16="http://schemas.microsoft.com/office/drawing/2014/main" val="1470068322"/>
                    </a:ext>
                  </a:extLst>
                </a:gridCol>
              </a:tblGrid>
              <a:tr h="370840">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0</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1</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0</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1</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712871"/>
                  </a:ext>
                </a:extLst>
              </a:tr>
            </a:tbl>
          </a:graphicData>
        </a:graphic>
      </p:graphicFrame>
      <p:graphicFrame>
        <p:nvGraphicFramePr>
          <p:cNvPr id="9" name="表格 8">
            <a:extLst>
              <a:ext uri="{FF2B5EF4-FFF2-40B4-BE49-F238E27FC236}">
                <a16:creationId xmlns:a16="http://schemas.microsoft.com/office/drawing/2014/main" id="{F2BD12D9-4C87-0E96-31F0-E29B7FE69611}"/>
              </a:ext>
            </a:extLst>
          </p:cNvPr>
          <p:cNvGraphicFramePr>
            <a:graphicFrameLocks noGrp="1"/>
          </p:cNvGraphicFramePr>
          <p:nvPr/>
        </p:nvGraphicFramePr>
        <p:xfrm>
          <a:off x="4957524" y="3189380"/>
          <a:ext cx="2276952" cy="457200"/>
        </p:xfrm>
        <a:graphic>
          <a:graphicData uri="http://schemas.openxmlformats.org/drawingml/2006/table">
            <a:tbl>
              <a:tblPr firstRow="1" bandRow="1">
                <a:tableStyleId>{5940675A-B579-460E-94D1-54222C63F5DA}</a:tableStyleId>
              </a:tblPr>
              <a:tblGrid>
                <a:gridCol w="569238">
                  <a:extLst>
                    <a:ext uri="{9D8B030D-6E8A-4147-A177-3AD203B41FA5}">
                      <a16:colId xmlns:a16="http://schemas.microsoft.com/office/drawing/2014/main" val="2188093215"/>
                    </a:ext>
                  </a:extLst>
                </a:gridCol>
                <a:gridCol w="569238">
                  <a:extLst>
                    <a:ext uri="{9D8B030D-6E8A-4147-A177-3AD203B41FA5}">
                      <a16:colId xmlns:a16="http://schemas.microsoft.com/office/drawing/2014/main" val="619797633"/>
                    </a:ext>
                  </a:extLst>
                </a:gridCol>
                <a:gridCol w="569238">
                  <a:extLst>
                    <a:ext uri="{9D8B030D-6E8A-4147-A177-3AD203B41FA5}">
                      <a16:colId xmlns:a16="http://schemas.microsoft.com/office/drawing/2014/main" val="3128053402"/>
                    </a:ext>
                  </a:extLst>
                </a:gridCol>
                <a:gridCol w="569238">
                  <a:extLst>
                    <a:ext uri="{9D8B030D-6E8A-4147-A177-3AD203B41FA5}">
                      <a16:colId xmlns:a16="http://schemas.microsoft.com/office/drawing/2014/main" val="1470068322"/>
                    </a:ext>
                  </a:extLst>
                </a:gridCol>
              </a:tblGrid>
              <a:tr h="370840">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0</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1</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1</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0</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712871"/>
                  </a:ext>
                </a:extLst>
              </a:tr>
            </a:tbl>
          </a:graphicData>
        </a:graphic>
      </p:graphicFrame>
      <p:graphicFrame>
        <p:nvGraphicFramePr>
          <p:cNvPr id="10" name="表格 9">
            <a:extLst>
              <a:ext uri="{FF2B5EF4-FFF2-40B4-BE49-F238E27FC236}">
                <a16:creationId xmlns:a16="http://schemas.microsoft.com/office/drawing/2014/main" id="{37BDF0EC-4251-22F7-CFA4-562131D9FC78}"/>
              </a:ext>
            </a:extLst>
          </p:cNvPr>
          <p:cNvGraphicFramePr>
            <a:graphicFrameLocks noGrp="1"/>
          </p:cNvGraphicFramePr>
          <p:nvPr/>
        </p:nvGraphicFramePr>
        <p:xfrm>
          <a:off x="4957524" y="4318810"/>
          <a:ext cx="2276952" cy="457200"/>
        </p:xfrm>
        <a:graphic>
          <a:graphicData uri="http://schemas.openxmlformats.org/drawingml/2006/table">
            <a:tbl>
              <a:tblPr firstRow="1" bandRow="1">
                <a:tableStyleId>{5940675A-B579-460E-94D1-54222C63F5DA}</a:tableStyleId>
              </a:tblPr>
              <a:tblGrid>
                <a:gridCol w="569238">
                  <a:extLst>
                    <a:ext uri="{9D8B030D-6E8A-4147-A177-3AD203B41FA5}">
                      <a16:colId xmlns:a16="http://schemas.microsoft.com/office/drawing/2014/main" val="2188093215"/>
                    </a:ext>
                  </a:extLst>
                </a:gridCol>
                <a:gridCol w="569238">
                  <a:extLst>
                    <a:ext uri="{9D8B030D-6E8A-4147-A177-3AD203B41FA5}">
                      <a16:colId xmlns:a16="http://schemas.microsoft.com/office/drawing/2014/main" val="619797633"/>
                    </a:ext>
                  </a:extLst>
                </a:gridCol>
                <a:gridCol w="569238">
                  <a:extLst>
                    <a:ext uri="{9D8B030D-6E8A-4147-A177-3AD203B41FA5}">
                      <a16:colId xmlns:a16="http://schemas.microsoft.com/office/drawing/2014/main" val="3128053402"/>
                    </a:ext>
                  </a:extLst>
                </a:gridCol>
                <a:gridCol w="569238">
                  <a:extLst>
                    <a:ext uri="{9D8B030D-6E8A-4147-A177-3AD203B41FA5}">
                      <a16:colId xmlns:a16="http://schemas.microsoft.com/office/drawing/2014/main" val="1470068322"/>
                    </a:ext>
                  </a:extLst>
                </a:gridCol>
              </a:tblGrid>
              <a:tr h="370840">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0</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1</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1</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1</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712871"/>
                  </a:ext>
                </a:extLst>
              </a:tr>
            </a:tbl>
          </a:graphicData>
        </a:graphic>
      </p:graphicFrame>
      <p:sp>
        <p:nvSpPr>
          <p:cNvPr id="11" name="文本框 10">
            <a:extLst>
              <a:ext uri="{FF2B5EF4-FFF2-40B4-BE49-F238E27FC236}">
                <a16:creationId xmlns:a16="http://schemas.microsoft.com/office/drawing/2014/main" id="{A341D13B-E090-850A-34B3-11013A3E2811}"/>
              </a:ext>
            </a:extLst>
          </p:cNvPr>
          <p:cNvSpPr txBox="1"/>
          <p:nvPr/>
        </p:nvSpPr>
        <p:spPr>
          <a:xfrm>
            <a:off x="5898670" y="2655579"/>
            <a:ext cx="268022" cy="461665"/>
          </a:xfrm>
          <a:prstGeom prst="rect">
            <a:avLst/>
          </a:prstGeom>
          <a:noFill/>
          <a:ln>
            <a:solidFill>
              <a:schemeClr val="bg1"/>
            </a:solidFill>
          </a:ln>
        </p:spPr>
        <p:txBody>
          <a:bodyPr wrap="none" rtlCol="0">
            <a:spAutoFit/>
          </a:bodyPr>
          <a:lstStyle/>
          <a:p>
            <a:r>
              <a:rPr kumimoji="1" lang="en-US" altLang="zh-CN" sz="2400" dirty="0">
                <a:latin typeface="思源黑体 CN" panose="020B0500000000000000" pitchFamily="34" charset="-122"/>
                <a:ea typeface="思源黑体 CN" panose="020B0500000000000000" pitchFamily="34" charset="-122"/>
              </a:rPr>
              <a:t>|</a:t>
            </a:r>
            <a:endParaRPr kumimoji="1" lang="zh-CN" altLang="en-US" sz="2400" dirty="0">
              <a:latin typeface="思源黑体 CN" panose="020B0500000000000000" pitchFamily="34" charset="-122"/>
              <a:ea typeface="思源黑体 CN" panose="020B0500000000000000" pitchFamily="34" charset="-122"/>
            </a:endParaRPr>
          </a:p>
        </p:txBody>
      </p:sp>
      <p:graphicFrame>
        <p:nvGraphicFramePr>
          <p:cNvPr id="12" name="表格 3">
            <a:extLst>
              <a:ext uri="{FF2B5EF4-FFF2-40B4-BE49-F238E27FC236}">
                <a16:creationId xmlns:a16="http://schemas.microsoft.com/office/drawing/2014/main" id="{07761308-3667-21AF-E8B8-46801F4C45B5}"/>
              </a:ext>
            </a:extLst>
          </p:cNvPr>
          <p:cNvGraphicFramePr>
            <a:graphicFrameLocks noGrp="1"/>
          </p:cNvGraphicFramePr>
          <p:nvPr/>
        </p:nvGraphicFramePr>
        <p:xfrm>
          <a:off x="8546925" y="2059950"/>
          <a:ext cx="2276952" cy="457200"/>
        </p:xfrm>
        <a:graphic>
          <a:graphicData uri="http://schemas.openxmlformats.org/drawingml/2006/table">
            <a:tbl>
              <a:tblPr firstRow="1" bandRow="1">
                <a:tableStyleId>{5940675A-B579-460E-94D1-54222C63F5DA}</a:tableStyleId>
              </a:tblPr>
              <a:tblGrid>
                <a:gridCol w="569238">
                  <a:extLst>
                    <a:ext uri="{9D8B030D-6E8A-4147-A177-3AD203B41FA5}">
                      <a16:colId xmlns:a16="http://schemas.microsoft.com/office/drawing/2014/main" val="2188093215"/>
                    </a:ext>
                  </a:extLst>
                </a:gridCol>
                <a:gridCol w="569238">
                  <a:extLst>
                    <a:ext uri="{9D8B030D-6E8A-4147-A177-3AD203B41FA5}">
                      <a16:colId xmlns:a16="http://schemas.microsoft.com/office/drawing/2014/main" val="619797633"/>
                    </a:ext>
                  </a:extLst>
                </a:gridCol>
                <a:gridCol w="569238">
                  <a:extLst>
                    <a:ext uri="{9D8B030D-6E8A-4147-A177-3AD203B41FA5}">
                      <a16:colId xmlns:a16="http://schemas.microsoft.com/office/drawing/2014/main" val="3128053402"/>
                    </a:ext>
                  </a:extLst>
                </a:gridCol>
                <a:gridCol w="569238">
                  <a:extLst>
                    <a:ext uri="{9D8B030D-6E8A-4147-A177-3AD203B41FA5}">
                      <a16:colId xmlns:a16="http://schemas.microsoft.com/office/drawing/2014/main" val="1470068322"/>
                    </a:ext>
                  </a:extLst>
                </a:gridCol>
              </a:tblGrid>
              <a:tr h="370840">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0</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1</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0</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1</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712871"/>
                  </a:ext>
                </a:extLst>
              </a:tr>
            </a:tbl>
          </a:graphicData>
        </a:graphic>
      </p:graphicFrame>
      <p:graphicFrame>
        <p:nvGraphicFramePr>
          <p:cNvPr id="13" name="表格 12">
            <a:extLst>
              <a:ext uri="{FF2B5EF4-FFF2-40B4-BE49-F238E27FC236}">
                <a16:creationId xmlns:a16="http://schemas.microsoft.com/office/drawing/2014/main" id="{1EE96927-330E-F86A-D6D0-1EAA20F60DA0}"/>
              </a:ext>
            </a:extLst>
          </p:cNvPr>
          <p:cNvGraphicFramePr>
            <a:graphicFrameLocks noGrp="1"/>
          </p:cNvGraphicFramePr>
          <p:nvPr/>
        </p:nvGraphicFramePr>
        <p:xfrm>
          <a:off x="8546925" y="3189380"/>
          <a:ext cx="2276952" cy="457200"/>
        </p:xfrm>
        <a:graphic>
          <a:graphicData uri="http://schemas.openxmlformats.org/drawingml/2006/table">
            <a:tbl>
              <a:tblPr firstRow="1" bandRow="1">
                <a:tableStyleId>{5940675A-B579-460E-94D1-54222C63F5DA}</a:tableStyleId>
              </a:tblPr>
              <a:tblGrid>
                <a:gridCol w="569238">
                  <a:extLst>
                    <a:ext uri="{9D8B030D-6E8A-4147-A177-3AD203B41FA5}">
                      <a16:colId xmlns:a16="http://schemas.microsoft.com/office/drawing/2014/main" val="2188093215"/>
                    </a:ext>
                  </a:extLst>
                </a:gridCol>
                <a:gridCol w="569238">
                  <a:extLst>
                    <a:ext uri="{9D8B030D-6E8A-4147-A177-3AD203B41FA5}">
                      <a16:colId xmlns:a16="http://schemas.microsoft.com/office/drawing/2014/main" val="619797633"/>
                    </a:ext>
                  </a:extLst>
                </a:gridCol>
                <a:gridCol w="569238">
                  <a:extLst>
                    <a:ext uri="{9D8B030D-6E8A-4147-A177-3AD203B41FA5}">
                      <a16:colId xmlns:a16="http://schemas.microsoft.com/office/drawing/2014/main" val="3128053402"/>
                    </a:ext>
                  </a:extLst>
                </a:gridCol>
                <a:gridCol w="569238">
                  <a:extLst>
                    <a:ext uri="{9D8B030D-6E8A-4147-A177-3AD203B41FA5}">
                      <a16:colId xmlns:a16="http://schemas.microsoft.com/office/drawing/2014/main" val="1470068322"/>
                    </a:ext>
                  </a:extLst>
                </a:gridCol>
              </a:tblGrid>
              <a:tr h="370840">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0</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1</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1</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0</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712871"/>
                  </a:ext>
                </a:extLst>
              </a:tr>
            </a:tbl>
          </a:graphicData>
        </a:graphic>
      </p:graphicFrame>
      <p:graphicFrame>
        <p:nvGraphicFramePr>
          <p:cNvPr id="14" name="表格 13">
            <a:extLst>
              <a:ext uri="{FF2B5EF4-FFF2-40B4-BE49-F238E27FC236}">
                <a16:creationId xmlns:a16="http://schemas.microsoft.com/office/drawing/2014/main" id="{FD7207B9-4F79-B04D-BC90-9250F7690973}"/>
              </a:ext>
            </a:extLst>
          </p:cNvPr>
          <p:cNvGraphicFramePr>
            <a:graphicFrameLocks noGrp="1"/>
          </p:cNvGraphicFramePr>
          <p:nvPr/>
        </p:nvGraphicFramePr>
        <p:xfrm>
          <a:off x="8546925" y="4318810"/>
          <a:ext cx="2276952" cy="457200"/>
        </p:xfrm>
        <a:graphic>
          <a:graphicData uri="http://schemas.openxmlformats.org/drawingml/2006/table">
            <a:tbl>
              <a:tblPr firstRow="1" bandRow="1">
                <a:tableStyleId>{5940675A-B579-460E-94D1-54222C63F5DA}</a:tableStyleId>
              </a:tblPr>
              <a:tblGrid>
                <a:gridCol w="569238">
                  <a:extLst>
                    <a:ext uri="{9D8B030D-6E8A-4147-A177-3AD203B41FA5}">
                      <a16:colId xmlns:a16="http://schemas.microsoft.com/office/drawing/2014/main" val="2188093215"/>
                    </a:ext>
                  </a:extLst>
                </a:gridCol>
                <a:gridCol w="569238">
                  <a:extLst>
                    <a:ext uri="{9D8B030D-6E8A-4147-A177-3AD203B41FA5}">
                      <a16:colId xmlns:a16="http://schemas.microsoft.com/office/drawing/2014/main" val="619797633"/>
                    </a:ext>
                  </a:extLst>
                </a:gridCol>
                <a:gridCol w="569238">
                  <a:extLst>
                    <a:ext uri="{9D8B030D-6E8A-4147-A177-3AD203B41FA5}">
                      <a16:colId xmlns:a16="http://schemas.microsoft.com/office/drawing/2014/main" val="3128053402"/>
                    </a:ext>
                  </a:extLst>
                </a:gridCol>
                <a:gridCol w="569238">
                  <a:extLst>
                    <a:ext uri="{9D8B030D-6E8A-4147-A177-3AD203B41FA5}">
                      <a16:colId xmlns:a16="http://schemas.microsoft.com/office/drawing/2014/main" val="1470068322"/>
                    </a:ext>
                  </a:extLst>
                </a:gridCol>
              </a:tblGrid>
              <a:tr h="370840">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0</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0</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1</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1</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712871"/>
                  </a:ext>
                </a:extLst>
              </a:tr>
            </a:tbl>
          </a:graphicData>
        </a:graphic>
      </p:graphicFrame>
      <p:sp>
        <p:nvSpPr>
          <p:cNvPr id="15" name="文本框 14">
            <a:extLst>
              <a:ext uri="{FF2B5EF4-FFF2-40B4-BE49-F238E27FC236}">
                <a16:creationId xmlns:a16="http://schemas.microsoft.com/office/drawing/2014/main" id="{1A9BAD00-758C-D6AF-A1DF-D4078619DA36}"/>
              </a:ext>
            </a:extLst>
          </p:cNvPr>
          <p:cNvSpPr txBox="1"/>
          <p:nvPr/>
        </p:nvSpPr>
        <p:spPr>
          <a:xfrm>
            <a:off x="9488071" y="2655579"/>
            <a:ext cx="356188" cy="461665"/>
          </a:xfrm>
          <a:prstGeom prst="rect">
            <a:avLst/>
          </a:prstGeom>
          <a:noFill/>
          <a:ln>
            <a:solidFill>
              <a:schemeClr val="bg1"/>
            </a:solidFill>
          </a:ln>
        </p:spPr>
        <p:txBody>
          <a:bodyPr wrap="none" rtlCol="0">
            <a:spAutoFit/>
          </a:bodyPr>
          <a:lstStyle/>
          <a:p>
            <a:r>
              <a:rPr kumimoji="1" lang="en-US" altLang="zh-CN" sz="2400" dirty="0">
                <a:latin typeface="思源黑体 CN" panose="020B0500000000000000" pitchFamily="34" charset="-122"/>
                <a:ea typeface="思源黑体 CN" panose="020B0500000000000000" pitchFamily="34" charset="-122"/>
              </a:rPr>
              <a:t>^</a:t>
            </a:r>
            <a:endParaRPr kumimoji="1" lang="zh-CN" altLang="en-US" sz="2400" dirty="0">
              <a:latin typeface="思源黑体 CN" panose="020B0500000000000000" pitchFamily="34" charset="-122"/>
              <a:ea typeface="思源黑体 CN" panose="020B0500000000000000" pitchFamily="34" charset="-122"/>
            </a:endParaRPr>
          </a:p>
        </p:txBody>
      </p:sp>
      <p:sp>
        <p:nvSpPr>
          <p:cNvPr id="16" name="文本框 15">
            <a:extLst>
              <a:ext uri="{FF2B5EF4-FFF2-40B4-BE49-F238E27FC236}">
                <a16:creationId xmlns:a16="http://schemas.microsoft.com/office/drawing/2014/main" id="{DE4A0BD5-B77C-49C1-681E-DE121EB6EB8E}"/>
              </a:ext>
            </a:extLst>
          </p:cNvPr>
          <p:cNvSpPr txBox="1"/>
          <p:nvPr/>
        </p:nvSpPr>
        <p:spPr>
          <a:xfrm>
            <a:off x="2309269" y="3718716"/>
            <a:ext cx="351378" cy="461665"/>
          </a:xfrm>
          <a:prstGeom prst="rect">
            <a:avLst/>
          </a:prstGeom>
          <a:noFill/>
          <a:ln>
            <a:solidFill>
              <a:schemeClr val="bg1"/>
            </a:solidFill>
          </a:ln>
        </p:spPr>
        <p:txBody>
          <a:bodyPr wrap="none" rtlCol="0">
            <a:spAutoFit/>
          </a:bodyPr>
          <a:lstStyle/>
          <a:p>
            <a:r>
              <a:rPr kumimoji="1" lang="en-US" altLang="zh-CN" sz="2400" dirty="0">
                <a:latin typeface="思源黑体 CN" panose="020B0500000000000000" pitchFamily="34" charset="-122"/>
                <a:ea typeface="思源黑体 CN" panose="020B0500000000000000" pitchFamily="34" charset="-122"/>
              </a:rPr>
              <a:t>||</a:t>
            </a:r>
            <a:endParaRPr kumimoji="1" lang="zh-CN" altLang="en-US" sz="2400" dirty="0">
              <a:latin typeface="思源黑体 CN" panose="020B0500000000000000" pitchFamily="34" charset="-122"/>
              <a:ea typeface="思源黑体 CN" panose="020B0500000000000000" pitchFamily="34" charset="-122"/>
            </a:endParaRPr>
          </a:p>
        </p:txBody>
      </p:sp>
      <p:sp>
        <p:nvSpPr>
          <p:cNvPr id="17" name="文本框 16">
            <a:extLst>
              <a:ext uri="{FF2B5EF4-FFF2-40B4-BE49-F238E27FC236}">
                <a16:creationId xmlns:a16="http://schemas.microsoft.com/office/drawing/2014/main" id="{306D36C2-4108-58A9-2420-ABBC27B228C9}"/>
              </a:ext>
            </a:extLst>
          </p:cNvPr>
          <p:cNvSpPr txBox="1"/>
          <p:nvPr/>
        </p:nvSpPr>
        <p:spPr>
          <a:xfrm>
            <a:off x="5920311" y="3751862"/>
            <a:ext cx="351378" cy="461665"/>
          </a:xfrm>
          <a:prstGeom prst="rect">
            <a:avLst/>
          </a:prstGeom>
          <a:noFill/>
          <a:ln>
            <a:solidFill>
              <a:schemeClr val="bg1"/>
            </a:solidFill>
          </a:ln>
        </p:spPr>
        <p:txBody>
          <a:bodyPr wrap="none" rtlCol="0">
            <a:spAutoFit/>
          </a:bodyPr>
          <a:lstStyle/>
          <a:p>
            <a:r>
              <a:rPr kumimoji="1" lang="en-US" altLang="zh-CN" sz="2400" dirty="0">
                <a:latin typeface="思源黑体 CN" panose="020B0500000000000000" pitchFamily="34" charset="-122"/>
                <a:ea typeface="思源黑体 CN" panose="020B0500000000000000" pitchFamily="34" charset="-122"/>
              </a:rPr>
              <a:t>||</a:t>
            </a:r>
            <a:endParaRPr kumimoji="1" lang="zh-CN" altLang="en-US" sz="2400" dirty="0">
              <a:latin typeface="思源黑体 CN" panose="020B0500000000000000" pitchFamily="34" charset="-122"/>
              <a:ea typeface="思源黑体 CN" panose="020B0500000000000000" pitchFamily="34" charset="-122"/>
            </a:endParaRPr>
          </a:p>
        </p:txBody>
      </p:sp>
      <p:sp>
        <p:nvSpPr>
          <p:cNvPr id="18" name="文本框 17">
            <a:extLst>
              <a:ext uri="{FF2B5EF4-FFF2-40B4-BE49-F238E27FC236}">
                <a16:creationId xmlns:a16="http://schemas.microsoft.com/office/drawing/2014/main" id="{970D8AF5-3CEF-44CF-31B7-3390815E7B81}"/>
              </a:ext>
            </a:extLst>
          </p:cNvPr>
          <p:cNvSpPr txBox="1"/>
          <p:nvPr/>
        </p:nvSpPr>
        <p:spPr>
          <a:xfrm>
            <a:off x="9509712" y="3751862"/>
            <a:ext cx="351378" cy="461665"/>
          </a:xfrm>
          <a:prstGeom prst="rect">
            <a:avLst/>
          </a:prstGeom>
          <a:noFill/>
          <a:ln>
            <a:solidFill>
              <a:schemeClr val="bg1"/>
            </a:solidFill>
          </a:ln>
        </p:spPr>
        <p:txBody>
          <a:bodyPr wrap="none" rtlCol="0">
            <a:spAutoFit/>
          </a:bodyPr>
          <a:lstStyle/>
          <a:p>
            <a:r>
              <a:rPr kumimoji="1" lang="en-US" altLang="zh-CN" sz="2400" dirty="0">
                <a:latin typeface="思源黑体 CN" panose="020B0500000000000000" pitchFamily="34" charset="-122"/>
                <a:ea typeface="思源黑体 CN" panose="020B0500000000000000" pitchFamily="34" charset="-122"/>
              </a:rPr>
              <a:t>||</a:t>
            </a:r>
            <a:endParaRPr kumimoji="1" lang="zh-CN" altLang="en-US" sz="2400" dirty="0">
              <a:latin typeface="思源黑体 CN" panose="020B0500000000000000" pitchFamily="34" charset="-122"/>
              <a:ea typeface="思源黑体 CN" panose="020B0500000000000000" pitchFamily="34" charset="-122"/>
            </a:endParaRPr>
          </a:p>
        </p:txBody>
      </p:sp>
      <p:graphicFrame>
        <p:nvGraphicFramePr>
          <p:cNvPr id="19" name="表格 18">
            <a:extLst>
              <a:ext uri="{FF2B5EF4-FFF2-40B4-BE49-F238E27FC236}">
                <a16:creationId xmlns:a16="http://schemas.microsoft.com/office/drawing/2014/main" id="{5CCE0BE2-E61D-9D41-BDD8-E25197C1B944}"/>
              </a:ext>
            </a:extLst>
          </p:cNvPr>
          <p:cNvGraphicFramePr>
            <a:graphicFrameLocks noGrp="1"/>
          </p:cNvGraphicFramePr>
          <p:nvPr/>
        </p:nvGraphicFramePr>
        <p:xfrm>
          <a:off x="1694102" y="5448240"/>
          <a:ext cx="2276952" cy="457200"/>
        </p:xfrm>
        <a:graphic>
          <a:graphicData uri="http://schemas.openxmlformats.org/drawingml/2006/table">
            <a:tbl>
              <a:tblPr firstRow="1" bandRow="1">
                <a:tableStyleId>{5940675A-B579-460E-94D1-54222C63F5DA}</a:tableStyleId>
              </a:tblPr>
              <a:tblGrid>
                <a:gridCol w="569238">
                  <a:extLst>
                    <a:ext uri="{9D8B030D-6E8A-4147-A177-3AD203B41FA5}">
                      <a16:colId xmlns:a16="http://schemas.microsoft.com/office/drawing/2014/main" val="2188093215"/>
                    </a:ext>
                  </a:extLst>
                </a:gridCol>
                <a:gridCol w="569238">
                  <a:extLst>
                    <a:ext uri="{9D8B030D-6E8A-4147-A177-3AD203B41FA5}">
                      <a16:colId xmlns:a16="http://schemas.microsoft.com/office/drawing/2014/main" val="619797633"/>
                    </a:ext>
                  </a:extLst>
                </a:gridCol>
                <a:gridCol w="569238">
                  <a:extLst>
                    <a:ext uri="{9D8B030D-6E8A-4147-A177-3AD203B41FA5}">
                      <a16:colId xmlns:a16="http://schemas.microsoft.com/office/drawing/2014/main" val="3128053402"/>
                    </a:ext>
                  </a:extLst>
                </a:gridCol>
                <a:gridCol w="569238">
                  <a:extLst>
                    <a:ext uri="{9D8B030D-6E8A-4147-A177-3AD203B41FA5}">
                      <a16:colId xmlns:a16="http://schemas.microsoft.com/office/drawing/2014/main" val="1470068322"/>
                    </a:ext>
                  </a:extLst>
                </a:gridCol>
              </a:tblGrid>
              <a:tr h="370840">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1</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1</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1</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0</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712871"/>
                  </a:ext>
                </a:extLst>
              </a:tr>
            </a:tbl>
          </a:graphicData>
        </a:graphic>
      </p:graphicFrame>
      <p:sp>
        <p:nvSpPr>
          <p:cNvPr id="20" name="文本框 19">
            <a:extLst>
              <a:ext uri="{FF2B5EF4-FFF2-40B4-BE49-F238E27FC236}">
                <a16:creationId xmlns:a16="http://schemas.microsoft.com/office/drawing/2014/main" id="{5D755058-D2F8-B8CE-FC96-2443BFBDCA84}"/>
              </a:ext>
            </a:extLst>
          </p:cNvPr>
          <p:cNvSpPr txBox="1"/>
          <p:nvPr/>
        </p:nvSpPr>
        <p:spPr>
          <a:xfrm>
            <a:off x="1312055" y="5448240"/>
            <a:ext cx="356188" cy="461665"/>
          </a:xfrm>
          <a:prstGeom prst="rect">
            <a:avLst/>
          </a:prstGeom>
          <a:noFill/>
          <a:ln>
            <a:solidFill>
              <a:schemeClr val="bg1"/>
            </a:solidFill>
          </a:ln>
        </p:spPr>
        <p:txBody>
          <a:bodyPr wrap="none" rtlCol="0">
            <a:spAutoFit/>
          </a:bodyPr>
          <a:lstStyle/>
          <a:p>
            <a:r>
              <a:rPr kumimoji="1" lang="en-US" altLang="zh-CN" sz="2400" dirty="0">
                <a:latin typeface="思源黑体 CN" panose="020B0500000000000000" pitchFamily="34" charset="-122"/>
                <a:ea typeface="思源黑体 CN" panose="020B0500000000000000" pitchFamily="34" charset="-122"/>
              </a:rPr>
              <a:t>^</a:t>
            </a:r>
            <a:endParaRPr kumimoji="1" lang="zh-CN" altLang="en-US" sz="2400" dirty="0">
              <a:latin typeface="思源黑体 CN" panose="020B0500000000000000" pitchFamily="34" charset="-122"/>
              <a:ea typeface="思源黑体 CN" panose="020B0500000000000000" pitchFamily="34" charset="-122"/>
            </a:endParaRPr>
          </a:p>
        </p:txBody>
      </p:sp>
      <p:graphicFrame>
        <p:nvGraphicFramePr>
          <p:cNvPr id="21" name="表格 20">
            <a:extLst>
              <a:ext uri="{FF2B5EF4-FFF2-40B4-BE49-F238E27FC236}">
                <a16:creationId xmlns:a16="http://schemas.microsoft.com/office/drawing/2014/main" id="{F6490FCC-BFD9-19E4-1A27-AB5E3FA474A0}"/>
              </a:ext>
            </a:extLst>
          </p:cNvPr>
          <p:cNvGraphicFramePr>
            <a:graphicFrameLocks noGrp="1"/>
          </p:cNvGraphicFramePr>
          <p:nvPr/>
        </p:nvGraphicFramePr>
        <p:xfrm>
          <a:off x="4765067" y="5448240"/>
          <a:ext cx="2276952" cy="457200"/>
        </p:xfrm>
        <a:graphic>
          <a:graphicData uri="http://schemas.openxmlformats.org/drawingml/2006/table">
            <a:tbl>
              <a:tblPr firstRow="1" bandRow="1">
                <a:tableStyleId>{5940675A-B579-460E-94D1-54222C63F5DA}</a:tableStyleId>
              </a:tblPr>
              <a:tblGrid>
                <a:gridCol w="569238">
                  <a:extLst>
                    <a:ext uri="{9D8B030D-6E8A-4147-A177-3AD203B41FA5}">
                      <a16:colId xmlns:a16="http://schemas.microsoft.com/office/drawing/2014/main" val="2188093215"/>
                    </a:ext>
                  </a:extLst>
                </a:gridCol>
                <a:gridCol w="569238">
                  <a:extLst>
                    <a:ext uri="{9D8B030D-6E8A-4147-A177-3AD203B41FA5}">
                      <a16:colId xmlns:a16="http://schemas.microsoft.com/office/drawing/2014/main" val="619797633"/>
                    </a:ext>
                  </a:extLst>
                </a:gridCol>
                <a:gridCol w="569238">
                  <a:extLst>
                    <a:ext uri="{9D8B030D-6E8A-4147-A177-3AD203B41FA5}">
                      <a16:colId xmlns:a16="http://schemas.microsoft.com/office/drawing/2014/main" val="3128053402"/>
                    </a:ext>
                  </a:extLst>
                </a:gridCol>
                <a:gridCol w="569238">
                  <a:extLst>
                    <a:ext uri="{9D8B030D-6E8A-4147-A177-3AD203B41FA5}">
                      <a16:colId xmlns:a16="http://schemas.microsoft.com/office/drawing/2014/main" val="1470068322"/>
                    </a:ext>
                  </a:extLst>
                </a:gridCol>
              </a:tblGrid>
              <a:tr h="370840">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0</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0</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0</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1</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712871"/>
                  </a:ext>
                </a:extLst>
              </a:tr>
            </a:tbl>
          </a:graphicData>
        </a:graphic>
      </p:graphicFrame>
      <p:sp>
        <p:nvSpPr>
          <p:cNvPr id="22" name="文本框 21">
            <a:extLst>
              <a:ext uri="{FF2B5EF4-FFF2-40B4-BE49-F238E27FC236}">
                <a16:creationId xmlns:a16="http://schemas.microsoft.com/office/drawing/2014/main" id="{22547205-F468-3E74-921F-93617D1232E1}"/>
              </a:ext>
            </a:extLst>
          </p:cNvPr>
          <p:cNvSpPr txBox="1"/>
          <p:nvPr/>
        </p:nvSpPr>
        <p:spPr>
          <a:xfrm>
            <a:off x="4189966" y="5443775"/>
            <a:ext cx="356188" cy="461665"/>
          </a:xfrm>
          <a:prstGeom prst="rect">
            <a:avLst/>
          </a:prstGeom>
          <a:noFill/>
          <a:ln>
            <a:solidFill>
              <a:schemeClr val="bg1"/>
            </a:solidFill>
          </a:ln>
        </p:spPr>
        <p:txBody>
          <a:bodyPr wrap="none" rtlCol="0">
            <a:spAutoFit/>
          </a:bodyPr>
          <a:lstStyle/>
          <a:p>
            <a:r>
              <a:rPr kumimoji="1" lang="en-US" altLang="zh-CN" sz="2400" dirty="0">
                <a:latin typeface="思源黑体 CN" panose="020B0500000000000000" pitchFamily="34" charset="-122"/>
                <a:ea typeface="思源黑体 CN" panose="020B0500000000000000" pitchFamily="34" charset="-122"/>
              </a:rPr>
              <a:t>=</a:t>
            </a:r>
            <a:endParaRPr kumimoji="1" lang="zh-CN" altLang="en-US" sz="2400" dirty="0">
              <a:latin typeface="思源黑体 CN" panose="020B0500000000000000" pitchFamily="34" charset="-122"/>
              <a:ea typeface="思源黑体 CN" panose="020B0500000000000000" pitchFamily="34" charset="-122"/>
            </a:endParaRPr>
          </a:p>
        </p:txBody>
      </p:sp>
      <p:sp>
        <p:nvSpPr>
          <p:cNvPr id="23" name="圆角矩形标注 27">
            <a:extLst>
              <a:ext uri="{FF2B5EF4-FFF2-40B4-BE49-F238E27FC236}">
                <a16:creationId xmlns:a16="http://schemas.microsoft.com/office/drawing/2014/main" id="{03615D97-7389-3003-9498-706B0CB2ED47}"/>
              </a:ext>
            </a:extLst>
          </p:cNvPr>
          <p:cNvSpPr/>
          <p:nvPr/>
        </p:nvSpPr>
        <p:spPr>
          <a:xfrm>
            <a:off x="7607573" y="5443775"/>
            <a:ext cx="2557243" cy="461666"/>
          </a:xfrm>
          <a:prstGeom prst="wedgeRoundRectCallout">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400" dirty="0">
                <a:solidFill>
                  <a:schemeClr val="tx1"/>
                </a:solidFill>
                <a:latin typeface="思源黑体 CN" panose="020B0500000000000000" pitchFamily="34" charset="-122"/>
                <a:ea typeface="思源黑体 CN" panose="020B0500000000000000" pitchFamily="34" charset="-122"/>
              </a:rPr>
              <a:t>符号位也跟着变</a:t>
            </a:r>
          </a:p>
        </p:txBody>
      </p:sp>
    </p:spTree>
    <p:extLst>
      <p:ext uri="{BB962C8B-B14F-4D97-AF65-F5344CB8AC3E}">
        <p14:creationId xmlns:p14="http://schemas.microsoft.com/office/powerpoint/2010/main" val="3991434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5FD828-2AA1-C005-8E56-47A29BD8B30D}"/>
              </a:ext>
            </a:extLst>
          </p:cNvPr>
          <p:cNvSpPr>
            <a:spLocks noGrp="1"/>
          </p:cNvSpPr>
          <p:nvPr>
            <p:ph type="title"/>
          </p:nvPr>
        </p:nvSpPr>
        <p:spPr/>
        <p:txBody>
          <a:bodyPr/>
          <a:lstStyle/>
          <a:p>
            <a:r>
              <a:rPr kumimoji="1" lang="en-US" altLang="zh-CN" dirty="0">
                <a:latin typeface="思源黑体 CN Normal" panose="020B0400000000000000" pitchFamily="34" charset="-122"/>
                <a:ea typeface="思源黑体 CN Normal" panose="020B0400000000000000" pitchFamily="34" charset="-122"/>
              </a:rPr>
              <a:t>socket</a:t>
            </a:r>
            <a:r>
              <a:rPr kumimoji="1" lang="zh-CN" altLang="en-US" dirty="0">
                <a:latin typeface="思源黑体 CN Normal" panose="020B0400000000000000" pitchFamily="34" charset="-122"/>
                <a:ea typeface="思源黑体 CN Normal" panose="020B0400000000000000" pitchFamily="34" charset="-122"/>
              </a:rPr>
              <a:t>通信过程</a:t>
            </a:r>
            <a:endParaRPr lang="zh-CN" altLang="en-US" dirty="0"/>
          </a:p>
        </p:txBody>
      </p:sp>
      <p:sp>
        <p:nvSpPr>
          <p:cNvPr id="4" name="矩形 3">
            <a:extLst>
              <a:ext uri="{FF2B5EF4-FFF2-40B4-BE49-F238E27FC236}">
                <a16:creationId xmlns:a16="http://schemas.microsoft.com/office/drawing/2014/main" id="{942BEBED-1821-8C99-42D4-83E0435A7E59}"/>
              </a:ext>
            </a:extLst>
          </p:cNvPr>
          <p:cNvSpPr/>
          <p:nvPr/>
        </p:nvSpPr>
        <p:spPr>
          <a:xfrm>
            <a:off x="3708400" y="1708151"/>
            <a:ext cx="1219200" cy="49530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solidFill>
                  <a:schemeClr val="tx1"/>
                </a:solidFill>
                <a:latin typeface="思源黑体 CN Normal" panose="020B0400000000000000" pitchFamily="34" charset="-122"/>
                <a:ea typeface="思源黑体 CN Normal" panose="020B0400000000000000" pitchFamily="34" charset="-122"/>
              </a:rPr>
              <a:t>Socket()</a:t>
            </a:r>
            <a:endParaRPr kumimoji="1" lang="zh-CN" altLang="en-US" sz="2000" dirty="0">
              <a:solidFill>
                <a:schemeClr val="tx1"/>
              </a:solidFill>
              <a:latin typeface="思源黑体 CN Normal" panose="020B0400000000000000" pitchFamily="34" charset="-122"/>
              <a:ea typeface="思源黑体 CN Normal" panose="020B0400000000000000" pitchFamily="34" charset="-122"/>
            </a:endParaRPr>
          </a:p>
        </p:txBody>
      </p:sp>
      <p:sp>
        <p:nvSpPr>
          <p:cNvPr id="5" name="矩形 4">
            <a:extLst>
              <a:ext uri="{FF2B5EF4-FFF2-40B4-BE49-F238E27FC236}">
                <a16:creationId xmlns:a16="http://schemas.microsoft.com/office/drawing/2014/main" id="{2891FBC5-D60F-862D-D8E2-10A7C9F9BC44}"/>
              </a:ext>
            </a:extLst>
          </p:cNvPr>
          <p:cNvSpPr/>
          <p:nvPr/>
        </p:nvSpPr>
        <p:spPr>
          <a:xfrm>
            <a:off x="7073900" y="1708151"/>
            <a:ext cx="1219200" cy="49530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solidFill>
                  <a:schemeClr val="tx1"/>
                </a:solidFill>
                <a:latin typeface="思源黑体 CN Normal" panose="020B0400000000000000" pitchFamily="34" charset="-122"/>
                <a:ea typeface="思源黑体 CN Normal" panose="020B0400000000000000" pitchFamily="34" charset="-122"/>
              </a:rPr>
              <a:t>Socket()</a:t>
            </a:r>
            <a:endParaRPr kumimoji="1" lang="zh-CN" altLang="en-US" sz="2000" dirty="0">
              <a:solidFill>
                <a:schemeClr val="tx1"/>
              </a:solidFill>
              <a:latin typeface="思源黑体 CN Normal" panose="020B0400000000000000" pitchFamily="34" charset="-122"/>
              <a:ea typeface="思源黑体 CN Normal" panose="020B0400000000000000" pitchFamily="34" charset="-122"/>
            </a:endParaRPr>
          </a:p>
        </p:txBody>
      </p:sp>
      <p:sp>
        <p:nvSpPr>
          <p:cNvPr id="6" name="矩形 5">
            <a:extLst>
              <a:ext uri="{FF2B5EF4-FFF2-40B4-BE49-F238E27FC236}">
                <a16:creationId xmlns:a16="http://schemas.microsoft.com/office/drawing/2014/main" id="{522165C2-C80F-7902-D78D-2BAB9FC066EE}"/>
              </a:ext>
            </a:extLst>
          </p:cNvPr>
          <p:cNvSpPr/>
          <p:nvPr/>
        </p:nvSpPr>
        <p:spPr>
          <a:xfrm>
            <a:off x="7073900" y="2389717"/>
            <a:ext cx="1219200" cy="49530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solidFill>
                  <a:schemeClr val="tx1"/>
                </a:solidFill>
                <a:latin typeface="思源黑体 CN Normal" panose="020B0400000000000000" pitchFamily="34" charset="-122"/>
                <a:ea typeface="思源黑体 CN Normal" panose="020B0400000000000000" pitchFamily="34" charset="-122"/>
              </a:rPr>
              <a:t>Bind()</a:t>
            </a:r>
            <a:endParaRPr kumimoji="1" lang="zh-CN" altLang="en-US" sz="2000" dirty="0">
              <a:solidFill>
                <a:schemeClr val="tx1"/>
              </a:solidFill>
              <a:latin typeface="思源黑体 CN Normal" panose="020B0400000000000000" pitchFamily="34" charset="-122"/>
              <a:ea typeface="思源黑体 CN Normal" panose="020B0400000000000000" pitchFamily="34" charset="-122"/>
            </a:endParaRPr>
          </a:p>
        </p:txBody>
      </p:sp>
      <p:sp>
        <p:nvSpPr>
          <p:cNvPr id="7" name="矩形 6">
            <a:extLst>
              <a:ext uri="{FF2B5EF4-FFF2-40B4-BE49-F238E27FC236}">
                <a16:creationId xmlns:a16="http://schemas.microsoft.com/office/drawing/2014/main" id="{F2208E1B-6F45-DDF2-CB7E-1531B8AF9F24}"/>
              </a:ext>
            </a:extLst>
          </p:cNvPr>
          <p:cNvSpPr/>
          <p:nvPr/>
        </p:nvSpPr>
        <p:spPr>
          <a:xfrm>
            <a:off x="7073900" y="3071283"/>
            <a:ext cx="1219200" cy="49530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solidFill>
                  <a:schemeClr val="tx1"/>
                </a:solidFill>
                <a:latin typeface="思源黑体 CN Normal" panose="020B0400000000000000" pitchFamily="34" charset="-122"/>
                <a:ea typeface="思源黑体 CN Normal" panose="020B0400000000000000" pitchFamily="34" charset="-122"/>
              </a:rPr>
              <a:t>Listen()</a:t>
            </a:r>
            <a:endParaRPr kumimoji="1" lang="zh-CN" altLang="en-US" sz="2000" dirty="0">
              <a:solidFill>
                <a:schemeClr val="tx1"/>
              </a:solidFill>
              <a:latin typeface="思源黑体 CN Normal" panose="020B0400000000000000" pitchFamily="34" charset="-122"/>
              <a:ea typeface="思源黑体 CN Normal" panose="020B0400000000000000" pitchFamily="34" charset="-122"/>
            </a:endParaRPr>
          </a:p>
        </p:txBody>
      </p:sp>
      <p:sp>
        <p:nvSpPr>
          <p:cNvPr id="8" name="矩形 7">
            <a:extLst>
              <a:ext uri="{FF2B5EF4-FFF2-40B4-BE49-F238E27FC236}">
                <a16:creationId xmlns:a16="http://schemas.microsoft.com/office/drawing/2014/main" id="{EA2CBF83-2F0B-3253-DB57-34C2A3B880F6}"/>
              </a:ext>
            </a:extLst>
          </p:cNvPr>
          <p:cNvSpPr/>
          <p:nvPr/>
        </p:nvSpPr>
        <p:spPr>
          <a:xfrm>
            <a:off x="7073900" y="3752849"/>
            <a:ext cx="1219200" cy="49530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solidFill>
                  <a:schemeClr val="tx1"/>
                </a:solidFill>
                <a:latin typeface="思源黑体 CN Normal" panose="020B0400000000000000" pitchFamily="34" charset="-122"/>
                <a:ea typeface="思源黑体 CN Normal" panose="020B0400000000000000" pitchFamily="34" charset="-122"/>
              </a:rPr>
              <a:t>Accept()</a:t>
            </a:r>
            <a:endParaRPr kumimoji="1" lang="zh-CN" altLang="en-US" sz="2000" dirty="0">
              <a:solidFill>
                <a:schemeClr val="tx1"/>
              </a:solidFill>
              <a:latin typeface="思源黑体 CN Normal" panose="020B0400000000000000" pitchFamily="34" charset="-122"/>
              <a:ea typeface="思源黑体 CN Normal" panose="020B0400000000000000" pitchFamily="34" charset="-122"/>
            </a:endParaRPr>
          </a:p>
        </p:txBody>
      </p:sp>
      <p:sp>
        <p:nvSpPr>
          <p:cNvPr id="9" name="矩形 8">
            <a:extLst>
              <a:ext uri="{FF2B5EF4-FFF2-40B4-BE49-F238E27FC236}">
                <a16:creationId xmlns:a16="http://schemas.microsoft.com/office/drawing/2014/main" id="{B3D0F74B-09C8-8C12-45EE-380B64CE22BA}"/>
              </a:ext>
            </a:extLst>
          </p:cNvPr>
          <p:cNvSpPr/>
          <p:nvPr/>
        </p:nvSpPr>
        <p:spPr>
          <a:xfrm>
            <a:off x="7073900" y="4434415"/>
            <a:ext cx="1219200" cy="49530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solidFill>
                  <a:schemeClr val="tx1"/>
                </a:solidFill>
                <a:latin typeface="思源黑体 CN Normal" panose="020B0400000000000000" pitchFamily="34" charset="-122"/>
                <a:ea typeface="思源黑体 CN Normal" panose="020B0400000000000000" pitchFamily="34" charset="-122"/>
              </a:rPr>
              <a:t>Receive()</a:t>
            </a:r>
            <a:endParaRPr kumimoji="1" lang="zh-CN" altLang="en-US" sz="2000" dirty="0">
              <a:solidFill>
                <a:schemeClr val="tx1"/>
              </a:solidFill>
              <a:latin typeface="思源黑体 CN Normal" panose="020B0400000000000000" pitchFamily="34" charset="-122"/>
              <a:ea typeface="思源黑体 CN Normal" panose="020B0400000000000000" pitchFamily="34" charset="-122"/>
            </a:endParaRPr>
          </a:p>
        </p:txBody>
      </p:sp>
      <p:sp>
        <p:nvSpPr>
          <p:cNvPr id="10" name="矩形 9">
            <a:extLst>
              <a:ext uri="{FF2B5EF4-FFF2-40B4-BE49-F238E27FC236}">
                <a16:creationId xmlns:a16="http://schemas.microsoft.com/office/drawing/2014/main" id="{5B1010E0-AD0B-B30F-C453-5AF88D132C60}"/>
              </a:ext>
            </a:extLst>
          </p:cNvPr>
          <p:cNvSpPr/>
          <p:nvPr/>
        </p:nvSpPr>
        <p:spPr>
          <a:xfrm>
            <a:off x="7073900" y="5115981"/>
            <a:ext cx="1219200" cy="49530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solidFill>
                  <a:schemeClr val="tx1"/>
                </a:solidFill>
                <a:latin typeface="思源黑体 CN Normal" panose="020B0400000000000000" pitchFamily="34" charset="-122"/>
                <a:ea typeface="思源黑体 CN Normal" panose="020B0400000000000000" pitchFamily="34" charset="-122"/>
              </a:rPr>
              <a:t>Send()</a:t>
            </a:r>
            <a:endParaRPr kumimoji="1" lang="zh-CN" altLang="en-US" sz="2000" dirty="0">
              <a:solidFill>
                <a:schemeClr val="tx1"/>
              </a:solidFill>
              <a:latin typeface="思源黑体 CN Normal" panose="020B0400000000000000" pitchFamily="34" charset="-122"/>
              <a:ea typeface="思源黑体 CN Normal" panose="020B0400000000000000" pitchFamily="34" charset="-122"/>
            </a:endParaRPr>
          </a:p>
        </p:txBody>
      </p:sp>
      <p:sp>
        <p:nvSpPr>
          <p:cNvPr id="11" name="矩形 10">
            <a:extLst>
              <a:ext uri="{FF2B5EF4-FFF2-40B4-BE49-F238E27FC236}">
                <a16:creationId xmlns:a16="http://schemas.microsoft.com/office/drawing/2014/main" id="{46F4D5AA-DFE9-ADDB-F090-62C25DFAA568}"/>
              </a:ext>
            </a:extLst>
          </p:cNvPr>
          <p:cNvSpPr/>
          <p:nvPr/>
        </p:nvSpPr>
        <p:spPr>
          <a:xfrm>
            <a:off x="7073900" y="5797545"/>
            <a:ext cx="1219200" cy="49530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solidFill>
                  <a:schemeClr val="tx1"/>
                </a:solidFill>
                <a:latin typeface="思源黑体 CN Normal" panose="020B0400000000000000" pitchFamily="34" charset="-122"/>
                <a:ea typeface="思源黑体 CN Normal" panose="020B0400000000000000" pitchFamily="34" charset="-122"/>
              </a:rPr>
              <a:t>Close()</a:t>
            </a:r>
            <a:endParaRPr kumimoji="1" lang="zh-CN" altLang="en-US" sz="2000" dirty="0">
              <a:solidFill>
                <a:schemeClr val="tx1"/>
              </a:solidFill>
              <a:latin typeface="思源黑体 CN Normal" panose="020B0400000000000000" pitchFamily="34" charset="-122"/>
              <a:ea typeface="思源黑体 CN Normal" panose="020B0400000000000000" pitchFamily="34" charset="-122"/>
            </a:endParaRPr>
          </a:p>
        </p:txBody>
      </p:sp>
      <p:sp>
        <p:nvSpPr>
          <p:cNvPr id="12" name="矩形 11">
            <a:extLst>
              <a:ext uri="{FF2B5EF4-FFF2-40B4-BE49-F238E27FC236}">
                <a16:creationId xmlns:a16="http://schemas.microsoft.com/office/drawing/2014/main" id="{D743A3CB-7014-2830-6A6E-D4B667B84137}"/>
              </a:ext>
            </a:extLst>
          </p:cNvPr>
          <p:cNvSpPr/>
          <p:nvPr/>
        </p:nvSpPr>
        <p:spPr>
          <a:xfrm>
            <a:off x="3644900" y="3752849"/>
            <a:ext cx="1346200" cy="49530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solidFill>
                  <a:schemeClr val="tx1"/>
                </a:solidFill>
                <a:latin typeface="思源黑体 CN Normal" panose="020B0400000000000000" pitchFamily="34" charset="-122"/>
                <a:ea typeface="思源黑体 CN Normal" panose="020B0400000000000000" pitchFamily="34" charset="-122"/>
              </a:rPr>
              <a:t>Connect()</a:t>
            </a:r>
            <a:endParaRPr kumimoji="1" lang="zh-CN" altLang="en-US" sz="2000" dirty="0">
              <a:solidFill>
                <a:schemeClr val="tx1"/>
              </a:solidFill>
              <a:latin typeface="思源黑体 CN Normal" panose="020B0400000000000000" pitchFamily="34" charset="-122"/>
              <a:ea typeface="思源黑体 CN Normal" panose="020B0400000000000000" pitchFamily="34" charset="-122"/>
            </a:endParaRPr>
          </a:p>
        </p:txBody>
      </p:sp>
      <p:sp>
        <p:nvSpPr>
          <p:cNvPr id="13" name="矩形 12">
            <a:extLst>
              <a:ext uri="{FF2B5EF4-FFF2-40B4-BE49-F238E27FC236}">
                <a16:creationId xmlns:a16="http://schemas.microsoft.com/office/drawing/2014/main" id="{73D95D5C-AEF7-1718-BDB2-F72D2AD3EB49}"/>
              </a:ext>
            </a:extLst>
          </p:cNvPr>
          <p:cNvSpPr/>
          <p:nvPr/>
        </p:nvSpPr>
        <p:spPr>
          <a:xfrm>
            <a:off x="3708400" y="4434415"/>
            <a:ext cx="1219200" cy="49530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solidFill>
                  <a:schemeClr val="tx1"/>
                </a:solidFill>
                <a:latin typeface="思源黑体 CN Normal" panose="020B0400000000000000" pitchFamily="34" charset="-122"/>
                <a:ea typeface="思源黑体 CN Normal" panose="020B0400000000000000" pitchFamily="34" charset="-122"/>
              </a:rPr>
              <a:t>Send()</a:t>
            </a:r>
            <a:endParaRPr kumimoji="1" lang="zh-CN" altLang="en-US" sz="2000" dirty="0">
              <a:solidFill>
                <a:schemeClr val="tx1"/>
              </a:solidFill>
              <a:latin typeface="思源黑体 CN Normal" panose="020B0400000000000000" pitchFamily="34" charset="-122"/>
              <a:ea typeface="思源黑体 CN Normal" panose="020B0400000000000000" pitchFamily="34" charset="-122"/>
            </a:endParaRPr>
          </a:p>
        </p:txBody>
      </p:sp>
      <p:sp>
        <p:nvSpPr>
          <p:cNvPr id="14" name="矩形 13">
            <a:extLst>
              <a:ext uri="{FF2B5EF4-FFF2-40B4-BE49-F238E27FC236}">
                <a16:creationId xmlns:a16="http://schemas.microsoft.com/office/drawing/2014/main" id="{BB5A295D-5B6D-C156-BC74-C9E821B43233}"/>
              </a:ext>
            </a:extLst>
          </p:cNvPr>
          <p:cNvSpPr/>
          <p:nvPr/>
        </p:nvSpPr>
        <p:spPr>
          <a:xfrm>
            <a:off x="3708400" y="5113862"/>
            <a:ext cx="1219200" cy="49530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solidFill>
                  <a:schemeClr val="tx1"/>
                </a:solidFill>
                <a:latin typeface="思源黑体 CN Normal" panose="020B0400000000000000" pitchFamily="34" charset="-122"/>
                <a:ea typeface="思源黑体 CN Normal" panose="020B0400000000000000" pitchFamily="34" charset="-122"/>
              </a:rPr>
              <a:t>Receive()</a:t>
            </a:r>
            <a:endParaRPr kumimoji="1" lang="zh-CN" altLang="en-US" sz="2000" dirty="0">
              <a:solidFill>
                <a:schemeClr val="tx1"/>
              </a:solidFill>
              <a:latin typeface="思源黑体 CN Normal" panose="020B0400000000000000" pitchFamily="34" charset="-122"/>
              <a:ea typeface="思源黑体 CN Normal" panose="020B0400000000000000" pitchFamily="34" charset="-122"/>
            </a:endParaRPr>
          </a:p>
        </p:txBody>
      </p:sp>
      <p:sp>
        <p:nvSpPr>
          <p:cNvPr id="15" name="矩形 14">
            <a:extLst>
              <a:ext uri="{FF2B5EF4-FFF2-40B4-BE49-F238E27FC236}">
                <a16:creationId xmlns:a16="http://schemas.microsoft.com/office/drawing/2014/main" id="{CBC98330-FE0C-F95C-ADA5-A4CDD598BC8E}"/>
              </a:ext>
            </a:extLst>
          </p:cNvPr>
          <p:cNvSpPr/>
          <p:nvPr/>
        </p:nvSpPr>
        <p:spPr>
          <a:xfrm>
            <a:off x="3708400" y="5793309"/>
            <a:ext cx="1219200" cy="49530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2000" dirty="0">
                <a:solidFill>
                  <a:schemeClr val="tx1"/>
                </a:solidFill>
                <a:latin typeface="思源黑体 CN Normal" panose="020B0400000000000000" pitchFamily="34" charset="-122"/>
                <a:ea typeface="思源黑体 CN Normal" panose="020B0400000000000000" pitchFamily="34" charset="-122"/>
              </a:rPr>
              <a:t>Close()</a:t>
            </a:r>
            <a:endParaRPr kumimoji="1" lang="zh-CN" altLang="en-US" sz="2000" dirty="0">
              <a:solidFill>
                <a:schemeClr val="tx1"/>
              </a:solidFill>
              <a:latin typeface="思源黑体 CN Normal" panose="020B0400000000000000" pitchFamily="34" charset="-122"/>
              <a:ea typeface="思源黑体 CN Normal" panose="020B0400000000000000" pitchFamily="34" charset="-122"/>
            </a:endParaRPr>
          </a:p>
        </p:txBody>
      </p:sp>
      <p:cxnSp>
        <p:nvCxnSpPr>
          <p:cNvPr id="16" name="直线箭头连接符 14">
            <a:extLst>
              <a:ext uri="{FF2B5EF4-FFF2-40B4-BE49-F238E27FC236}">
                <a16:creationId xmlns:a16="http://schemas.microsoft.com/office/drawing/2014/main" id="{83E116C8-6E6B-E8B0-0308-C00E22855387}"/>
              </a:ext>
            </a:extLst>
          </p:cNvPr>
          <p:cNvCxnSpPr>
            <a:cxnSpLocks/>
            <a:stCxn id="13" idx="3"/>
            <a:endCxn id="9" idx="1"/>
          </p:cNvCxnSpPr>
          <p:nvPr/>
        </p:nvCxnSpPr>
        <p:spPr>
          <a:xfrm>
            <a:off x="4927600" y="4682065"/>
            <a:ext cx="2146300" cy="0"/>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17" name="直线箭头连接符 19">
            <a:extLst>
              <a:ext uri="{FF2B5EF4-FFF2-40B4-BE49-F238E27FC236}">
                <a16:creationId xmlns:a16="http://schemas.microsoft.com/office/drawing/2014/main" id="{351C21BB-905D-1E92-949D-49D099521F22}"/>
              </a:ext>
            </a:extLst>
          </p:cNvPr>
          <p:cNvCxnSpPr>
            <a:cxnSpLocks/>
            <a:stCxn id="10" idx="1"/>
            <a:endCxn id="14" idx="3"/>
          </p:cNvCxnSpPr>
          <p:nvPr/>
        </p:nvCxnSpPr>
        <p:spPr>
          <a:xfrm flipH="1" flipV="1">
            <a:off x="4927600" y="5361512"/>
            <a:ext cx="2146300" cy="2119"/>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18" name="直线箭头连接符 22">
            <a:extLst>
              <a:ext uri="{FF2B5EF4-FFF2-40B4-BE49-F238E27FC236}">
                <a16:creationId xmlns:a16="http://schemas.microsoft.com/office/drawing/2014/main" id="{56C59CF6-72A0-0DE5-2EE8-BBDB63D7617D}"/>
              </a:ext>
            </a:extLst>
          </p:cNvPr>
          <p:cNvCxnSpPr>
            <a:cxnSpLocks/>
            <a:stCxn id="15" idx="3"/>
            <a:endCxn id="11" idx="1"/>
          </p:cNvCxnSpPr>
          <p:nvPr/>
        </p:nvCxnSpPr>
        <p:spPr>
          <a:xfrm>
            <a:off x="4927600" y="6040959"/>
            <a:ext cx="2146300" cy="4236"/>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19" name="直线箭头连接符 25">
            <a:extLst>
              <a:ext uri="{FF2B5EF4-FFF2-40B4-BE49-F238E27FC236}">
                <a16:creationId xmlns:a16="http://schemas.microsoft.com/office/drawing/2014/main" id="{EDAFC4B6-438F-7341-C9DE-6D0BE05B1810}"/>
              </a:ext>
            </a:extLst>
          </p:cNvPr>
          <p:cNvCxnSpPr>
            <a:cxnSpLocks/>
            <a:stCxn id="12" idx="3"/>
            <a:endCxn id="8" idx="1"/>
          </p:cNvCxnSpPr>
          <p:nvPr/>
        </p:nvCxnSpPr>
        <p:spPr>
          <a:xfrm>
            <a:off x="4991100" y="4000499"/>
            <a:ext cx="2082800" cy="0"/>
          </a:xfrm>
          <a:prstGeom prst="straightConnector1">
            <a:avLst/>
          </a:prstGeom>
          <a:ln>
            <a:solidFill>
              <a:schemeClr val="tx1"/>
            </a:solidFill>
            <a:headEnd type="triangle" w="med" len="med"/>
            <a:tailEnd type="triangle" w="med" len="med"/>
          </a:ln>
        </p:spPr>
        <p:style>
          <a:lnRef idx="2">
            <a:schemeClr val="dk1"/>
          </a:lnRef>
          <a:fillRef idx="0">
            <a:schemeClr val="dk1"/>
          </a:fillRef>
          <a:effectRef idx="1">
            <a:schemeClr val="dk1"/>
          </a:effectRef>
          <a:fontRef idx="minor">
            <a:schemeClr val="tx1"/>
          </a:fontRef>
        </p:style>
      </p:cxnSp>
      <p:sp>
        <p:nvSpPr>
          <p:cNvPr id="20" name="下箭头 28">
            <a:extLst>
              <a:ext uri="{FF2B5EF4-FFF2-40B4-BE49-F238E27FC236}">
                <a16:creationId xmlns:a16="http://schemas.microsoft.com/office/drawing/2014/main" id="{BA56193E-8893-6B58-F62C-30986FF50474}"/>
              </a:ext>
            </a:extLst>
          </p:cNvPr>
          <p:cNvSpPr/>
          <p:nvPr/>
        </p:nvSpPr>
        <p:spPr>
          <a:xfrm>
            <a:off x="4165600" y="2203451"/>
            <a:ext cx="304800" cy="1543037"/>
          </a:xfrm>
          <a:prstGeom prst="downArrow">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solidFill>
                <a:schemeClr val="tx1"/>
              </a:solidFill>
              <a:latin typeface="思源黑体 CN Normal" panose="020B0400000000000000" pitchFamily="34" charset="-122"/>
              <a:ea typeface="思源黑体 CN Normal" panose="020B0400000000000000" pitchFamily="34" charset="-122"/>
            </a:endParaRPr>
          </a:p>
        </p:txBody>
      </p:sp>
      <p:sp>
        <p:nvSpPr>
          <p:cNvPr id="21" name="下箭头 29">
            <a:extLst>
              <a:ext uri="{FF2B5EF4-FFF2-40B4-BE49-F238E27FC236}">
                <a16:creationId xmlns:a16="http://schemas.microsoft.com/office/drawing/2014/main" id="{A7312D34-3048-4911-1799-4AD2C9D624D7}"/>
              </a:ext>
            </a:extLst>
          </p:cNvPr>
          <p:cNvSpPr/>
          <p:nvPr/>
        </p:nvSpPr>
        <p:spPr>
          <a:xfrm>
            <a:off x="4165600" y="4248149"/>
            <a:ext cx="304800" cy="184147"/>
          </a:xfrm>
          <a:prstGeom prst="downArrow">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solidFill>
                <a:schemeClr val="tx1"/>
              </a:solidFill>
              <a:latin typeface="思源黑体 CN Normal" panose="020B0400000000000000" pitchFamily="34" charset="-122"/>
              <a:ea typeface="思源黑体 CN Normal" panose="020B0400000000000000" pitchFamily="34" charset="-122"/>
            </a:endParaRPr>
          </a:p>
        </p:txBody>
      </p:sp>
      <p:sp>
        <p:nvSpPr>
          <p:cNvPr id="22" name="下箭头 31">
            <a:extLst>
              <a:ext uri="{FF2B5EF4-FFF2-40B4-BE49-F238E27FC236}">
                <a16:creationId xmlns:a16="http://schemas.microsoft.com/office/drawing/2014/main" id="{B5FFE109-B4C7-BBA4-647E-981F039F8A70}"/>
              </a:ext>
            </a:extLst>
          </p:cNvPr>
          <p:cNvSpPr/>
          <p:nvPr/>
        </p:nvSpPr>
        <p:spPr>
          <a:xfrm>
            <a:off x="4165600" y="4927596"/>
            <a:ext cx="304800" cy="184147"/>
          </a:xfrm>
          <a:prstGeom prst="downArrow">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solidFill>
                <a:schemeClr val="tx1"/>
              </a:solidFill>
              <a:latin typeface="思源黑体 CN Normal" panose="020B0400000000000000" pitchFamily="34" charset="-122"/>
              <a:ea typeface="思源黑体 CN Normal" panose="020B0400000000000000" pitchFamily="34" charset="-122"/>
            </a:endParaRPr>
          </a:p>
        </p:txBody>
      </p:sp>
      <p:sp>
        <p:nvSpPr>
          <p:cNvPr id="23" name="下箭头 32">
            <a:extLst>
              <a:ext uri="{FF2B5EF4-FFF2-40B4-BE49-F238E27FC236}">
                <a16:creationId xmlns:a16="http://schemas.microsoft.com/office/drawing/2014/main" id="{8C4088FE-9E87-44ED-B127-7B916DAEF9F7}"/>
              </a:ext>
            </a:extLst>
          </p:cNvPr>
          <p:cNvSpPr/>
          <p:nvPr/>
        </p:nvSpPr>
        <p:spPr>
          <a:xfrm>
            <a:off x="4165600" y="5609161"/>
            <a:ext cx="304800" cy="184147"/>
          </a:xfrm>
          <a:prstGeom prst="downArrow">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solidFill>
                <a:schemeClr val="tx1"/>
              </a:solidFill>
              <a:latin typeface="思源黑体 CN Normal" panose="020B0400000000000000" pitchFamily="34" charset="-122"/>
              <a:ea typeface="思源黑体 CN Normal" panose="020B0400000000000000" pitchFamily="34" charset="-122"/>
            </a:endParaRPr>
          </a:p>
        </p:txBody>
      </p:sp>
      <p:sp>
        <p:nvSpPr>
          <p:cNvPr id="24" name="下箭头 33">
            <a:extLst>
              <a:ext uri="{FF2B5EF4-FFF2-40B4-BE49-F238E27FC236}">
                <a16:creationId xmlns:a16="http://schemas.microsoft.com/office/drawing/2014/main" id="{2A03925A-B209-64B8-CAF4-0FB6B76AC004}"/>
              </a:ext>
            </a:extLst>
          </p:cNvPr>
          <p:cNvSpPr/>
          <p:nvPr/>
        </p:nvSpPr>
        <p:spPr>
          <a:xfrm>
            <a:off x="7531100" y="5609162"/>
            <a:ext cx="304800" cy="184147"/>
          </a:xfrm>
          <a:prstGeom prst="downArrow">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solidFill>
                <a:schemeClr val="tx1"/>
              </a:solidFill>
              <a:latin typeface="思源黑体 CN Normal" panose="020B0400000000000000" pitchFamily="34" charset="-122"/>
              <a:ea typeface="思源黑体 CN Normal" panose="020B0400000000000000" pitchFamily="34" charset="-122"/>
            </a:endParaRPr>
          </a:p>
        </p:txBody>
      </p:sp>
      <p:sp>
        <p:nvSpPr>
          <p:cNvPr id="25" name="下箭头 34">
            <a:extLst>
              <a:ext uri="{FF2B5EF4-FFF2-40B4-BE49-F238E27FC236}">
                <a16:creationId xmlns:a16="http://schemas.microsoft.com/office/drawing/2014/main" id="{C375C6C3-C328-4DD7-281D-4B3B103E4575}"/>
              </a:ext>
            </a:extLst>
          </p:cNvPr>
          <p:cNvSpPr/>
          <p:nvPr/>
        </p:nvSpPr>
        <p:spPr>
          <a:xfrm>
            <a:off x="7531100" y="4929715"/>
            <a:ext cx="304800" cy="184147"/>
          </a:xfrm>
          <a:prstGeom prst="downArrow">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solidFill>
                <a:schemeClr val="tx1"/>
              </a:solidFill>
              <a:latin typeface="思源黑体 CN Normal" panose="020B0400000000000000" pitchFamily="34" charset="-122"/>
              <a:ea typeface="思源黑体 CN Normal" panose="020B0400000000000000" pitchFamily="34" charset="-122"/>
            </a:endParaRPr>
          </a:p>
        </p:txBody>
      </p:sp>
      <p:sp>
        <p:nvSpPr>
          <p:cNvPr id="26" name="下箭头 35">
            <a:extLst>
              <a:ext uri="{FF2B5EF4-FFF2-40B4-BE49-F238E27FC236}">
                <a16:creationId xmlns:a16="http://schemas.microsoft.com/office/drawing/2014/main" id="{59579360-8E31-3B00-6F1A-F64A7F452302}"/>
              </a:ext>
            </a:extLst>
          </p:cNvPr>
          <p:cNvSpPr/>
          <p:nvPr/>
        </p:nvSpPr>
        <p:spPr>
          <a:xfrm>
            <a:off x="7552196" y="4243907"/>
            <a:ext cx="304800" cy="184147"/>
          </a:xfrm>
          <a:prstGeom prst="downArrow">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solidFill>
                <a:schemeClr val="tx1"/>
              </a:solidFill>
              <a:latin typeface="思源黑体 CN Normal" panose="020B0400000000000000" pitchFamily="34" charset="-122"/>
              <a:ea typeface="思源黑体 CN Normal" panose="020B0400000000000000" pitchFamily="34" charset="-122"/>
            </a:endParaRPr>
          </a:p>
        </p:txBody>
      </p:sp>
      <p:sp>
        <p:nvSpPr>
          <p:cNvPr id="27" name="下箭头 36">
            <a:extLst>
              <a:ext uri="{FF2B5EF4-FFF2-40B4-BE49-F238E27FC236}">
                <a16:creationId xmlns:a16="http://schemas.microsoft.com/office/drawing/2014/main" id="{F2490736-9A4A-5198-F175-8B3E2D96468F}"/>
              </a:ext>
            </a:extLst>
          </p:cNvPr>
          <p:cNvSpPr/>
          <p:nvPr/>
        </p:nvSpPr>
        <p:spPr>
          <a:xfrm>
            <a:off x="7526796" y="3562341"/>
            <a:ext cx="304800" cy="184147"/>
          </a:xfrm>
          <a:prstGeom prst="downArrow">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solidFill>
                <a:schemeClr val="tx1"/>
              </a:solidFill>
              <a:latin typeface="思源黑体 CN Normal" panose="020B0400000000000000" pitchFamily="34" charset="-122"/>
              <a:ea typeface="思源黑体 CN Normal" panose="020B0400000000000000" pitchFamily="34" charset="-122"/>
            </a:endParaRPr>
          </a:p>
        </p:txBody>
      </p:sp>
      <p:sp>
        <p:nvSpPr>
          <p:cNvPr id="28" name="下箭头 37">
            <a:extLst>
              <a:ext uri="{FF2B5EF4-FFF2-40B4-BE49-F238E27FC236}">
                <a16:creationId xmlns:a16="http://schemas.microsoft.com/office/drawing/2014/main" id="{1BFA6E15-4838-1395-3B26-D63924FE765D}"/>
              </a:ext>
            </a:extLst>
          </p:cNvPr>
          <p:cNvSpPr/>
          <p:nvPr/>
        </p:nvSpPr>
        <p:spPr>
          <a:xfrm>
            <a:off x="7531100" y="2887134"/>
            <a:ext cx="304800" cy="184147"/>
          </a:xfrm>
          <a:prstGeom prst="downArrow">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solidFill>
                <a:schemeClr val="tx1"/>
              </a:solidFill>
              <a:latin typeface="思源黑体 CN Normal" panose="020B0400000000000000" pitchFamily="34" charset="-122"/>
              <a:ea typeface="思源黑体 CN Normal" panose="020B0400000000000000" pitchFamily="34" charset="-122"/>
            </a:endParaRPr>
          </a:p>
        </p:txBody>
      </p:sp>
      <p:sp>
        <p:nvSpPr>
          <p:cNvPr id="29" name="下箭头 38">
            <a:extLst>
              <a:ext uri="{FF2B5EF4-FFF2-40B4-BE49-F238E27FC236}">
                <a16:creationId xmlns:a16="http://schemas.microsoft.com/office/drawing/2014/main" id="{DEBD3188-77B7-6B0D-7950-B3F327B34AED}"/>
              </a:ext>
            </a:extLst>
          </p:cNvPr>
          <p:cNvSpPr/>
          <p:nvPr/>
        </p:nvSpPr>
        <p:spPr>
          <a:xfrm>
            <a:off x="7531100" y="2203451"/>
            <a:ext cx="304800" cy="184147"/>
          </a:xfrm>
          <a:prstGeom prst="downArrow">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solidFill>
                <a:schemeClr val="tx1"/>
              </a:solidFill>
              <a:latin typeface="思源黑体 CN Normal" panose="020B0400000000000000" pitchFamily="34" charset="-122"/>
              <a:ea typeface="思源黑体 CN Normal" panose="020B0400000000000000" pitchFamily="34" charset="-122"/>
            </a:endParaRPr>
          </a:p>
        </p:txBody>
      </p:sp>
      <p:sp>
        <p:nvSpPr>
          <p:cNvPr id="30" name="矩形 29">
            <a:extLst>
              <a:ext uri="{FF2B5EF4-FFF2-40B4-BE49-F238E27FC236}">
                <a16:creationId xmlns:a16="http://schemas.microsoft.com/office/drawing/2014/main" id="{6CA9CA77-AF87-4EF7-F796-6F017DB707DD}"/>
              </a:ext>
            </a:extLst>
          </p:cNvPr>
          <p:cNvSpPr/>
          <p:nvPr/>
        </p:nvSpPr>
        <p:spPr>
          <a:xfrm>
            <a:off x="8303322" y="2432783"/>
            <a:ext cx="1723549" cy="400110"/>
          </a:xfrm>
          <a:prstGeom prst="rect">
            <a:avLst/>
          </a:prstGeom>
          <a:ln>
            <a:solidFill>
              <a:schemeClr val="bg1"/>
            </a:solidFill>
          </a:ln>
        </p:spPr>
        <p:txBody>
          <a:bodyPr wrap="none">
            <a:spAutoFit/>
          </a:bodyPr>
          <a:lstStyle/>
          <a:p>
            <a:pPr algn="ctr"/>
            <a:r>
              <a:rPr kumimoji="1" lang="zh-CN" altLang="en-US" sz="2000" dirty="0">
                <a:latin typeface="思源黑体 CN Normal" panose="020B0400000000000000" pitchFamily="34" charset="-122"/>
                <a:ea typeface="思源黑体 CN Normal" panose="020B0400000000000000" pitchFamily="34" charset="-122"/>
              </a:rPr>
              <a:t>绑定监听端口</a:t>
            </a:r>
          </a:p>
        </p:txBody>
      </p:sp>
      <p:sp>
        <p:nvSpPr>
          <p:cNvPr id="31" name="矩形 30">
            <a:extLst>
              <a:ext uri="{FF2B5EF4-FFF2-40B4-BE49-F238E27FC236}">
                <a16:creationId xmlns:a16="http://schemas.microsoft.com/office/drawing/2014/main" id="{48352357-754A-C974-CF24-7A7DE2C7E79E}"/>
              </a:ext>
            </a:extLst>
          </p:cNvPr>
          <p:cNvSpPr/>
          <p:nvPr/>
        </p:nvSpPr>
        <p:spPr>
          <a:xfrm>
            <a:off x="8305727" y="3118551"/>
            <a:ext cx="1718740" cy="400110"/>
          </a:xfrm>
          <a:prstGeom prst="rect">
            <a:avLst/>
          </a:prstGeom>
          <a:ln>
            <a:solidFill>
              <a:schemeClr val="bg1"/>
            </a:solidFill>
          </a:ln>
        </p:spPr>
        <p:txBody>
          <a:bodyPr wrap="none">
            <a:spAutoFit/>
          </a:bodyPr>
          <a:lstStyle/>
          <a:p>
            <a:pPr algn="ctr"/>
            <a:r>
              <a:rPr kumimoji="1" lang="zh-CN" altLang="en-US" sz="2000" dirty="0">
                <a:latin typeface="思源黑体 CN Normal" panose="020B0400000000000000" pitchFamily="34" charset="-122"/>
                <a:ea typeface="思源黑体 CN Normal" panose="020B0400000000000000" pitchFamily="34" charset="-122"/>
              </a:rPr>
              <a:t>设置监听队列</a:t>
            </a:r>
          </a:p>
        </p:txBody>
      </p:sp>
      <p:sp>
        <p:nvSpPr>
          <p:cNvPr id="32" name="矩形 31">
            <a:extLst>
              <a:ext uri="{FF2B5EF4-FFF2-40B4-BE49-F238E27FC236}">
                <a16:creationId xmlns:a16="http://schemas.microsoft.com/office/drawing/2014/main" id="{3B802CE0-27CF-C7D6-E28B-45F5AF66C7A0}"/>
              </a:ext>
            </a:extLst>
          </p:cNvPr>
          <p:cNvSpPr/>
          <p:nvPr/>
        </p:nvSpPr>
        <p:spPr>
          <a:xfrm>
            <a:off x="5448304" y="3589879"/>
            <a:ext cx="1210588" cy="400110"/>
          </a:xfrm>
          <a:prstGeom prst="rect">
            <a:avLst/>
          </a:prstGeom>
          <a:ln>
            <a:solidFill>
              <a:schemeClr val="bg1"/>
            </a:solidFill>
          </a:ln>
        </p:spPr>
        <p:txBody>
          <a:bodyPr wrap="none">
            <a:spAutoFit/>
          </a:bodyPr>
          <a:lstStyle/>
          <a:p>
            <a:pPr algn="ctr"/>
            <a:r>
              <a:rPr kumimoji="1" lang="zh-CN" altLang="en-US" sz="2000" dirty="0">
                <a:latin typeface="思源黑体 CN Normal" panose="020B0400000000000000" pitchFamily="34" charset="-122"/>
                <a:ea typeface="思源黑体 CN Normal" panose="020B0400000000000000" pitchFamily="34" charset="-122"/>
              </a:rPr>
              <a:t>建立连接</a:t>
            </a:r>
          </a:p>
        </p:txBody>
      </p:sp>
      <p:sp>
        <p:nvSpPr>
          <p:cNvPr id="33" name="矩形 32">
            <a:extLst>
              <a:ext uri="{FF2B5EF4-FFF2-40B4-BE49-F238E27FC236}">
                <a16:creationId xmlns:a16="http://schemas.microsoft.com/office/drawing/2014/main" id="{F9EEDABA-336B-73F4-08FB-EC03FA72FAF3}"/>
              </a:ext>
            </a:extLst>
          </p:cNvPr>
          <p:cNvSpPr/>
          <p:nvPr/>
        </p:nvSpPr>
        <p:spPr>
          <a:xfrm>
            <a:off x="5461001" y="4260864"/>
            <a:ext cx="1210588" cy="400110"/>
          </a:xfrm>
          <a:prstGeom prst="rect">
            <a:avLst/>
          </a:prstGeom>
          <a:ln>
            <a:solidFill>
              <a:schemeClr val="bg1"/>
            </a:solidFill>
          </a:ln>
        </p:spPr>
        <p:txBody>
          <a:bodyPr wrap="none">
            <a:spAutoFit/>
          </a:bodyPr>
          <a:lstStyle/>
          <a:p>
            <a:pPr algn="ctr"/>
            <a:r>
              <a:rPr kumimoji="1" lang="zh-CN" altLang="en-US" sz="2000" dirty="0">
                <a:latin typeface="思源黑体 CN Normal" panose="020B0400000000000000" pitchFamily="34" charset="-122"/>
                <a:ea typeface="思源黑体 CN Normal" panose="020B0400000000000000" pitchFamily="34" charset="-122"/>
              </a:rPr>
              <a:t>发送数据</a:t>
            </a:r>
          </a:p>
        </p:txBody>
      </p:sp>
      <p:sp>
        <p:nvSpPr>
          <p:cNvPr id="34" name="矩形 33">
            <a:extLst>
              <a:ext uri="{FF2B5EF4-FFF2-40B4-BE49-F238E27FC236}">
                <a16:creationId xmlns:a16="http://schemas.microsoft.com/office/drawing/2014/main" id="{04CFA619-4A0F-99D7-0EFE-2D2B53D8288D}"/>
              </a:ext>
            </a:extLst>
          </p:cNvPr>
          <p:cNvSpPr/>
          <p:nvPr/>
        </p:nvSpPr>
        <p:spPr>
          <a:xfrm>
            <a:off x="5448304" y="4944567"/>
            <a:ext cx="1210588" cy="400110"/>
          </a:xfrm>
          <a:prstGeom prst="rect">
            <a:avLst/>
          </a:prstGeom>
          <a:ln>
            <a:solidFill>
              <a:schemeClr val="bg1"/>
            </a:solidFill>
          </a:ln>
        </p:spPr>
        <p:txBody>
          <a:bodyPr wrap="none">
            <a:spAutoFit/>
          </a:bodyPr>
          <a:lstStyle/>
          <a:p>
            <a:pPr algn="ctr"/>
            <a:r>
              <a:rPr kumimoji="1" lang="zh-CN" altLang="en-US" sz="2000" dirty="0">
                <a:latin typeface="思源黑体 CN Normal" panose="020B0400000000000000" pitchFamily="34" charset="-122"/>
                <a:ea typeface="思源黑体 CN Normal" panose="020B0400000000000000" pitchFamily="34" charset="-122"/>
              </a:rPr>
              <a:t>接收数据</a:t>
            </a:r>
          </a:p>
        </p:txBody>
      </p:sp>
      <p:sp>
        <p:nvSpPr>
          <p:cNvPr id="35" name="矩形 34">
            <a:extLst>
              <a:ext uri="{FF2B5EF4-FFF2-40B4-BE49-F238E27FC236}">
                <a16:creationId xmlns:a16="http://schemas.microsoft.com/office/drawing/2014/main" id="{10B088C5-DF56-897C-79FD-317381204884}"/>
              </a:ext>
            </a:extLst>
          </p:cNvPr>
          <p:cNvSpPr/>
          <p:nvPr/>
        </p:nvSpPr>
        <p:spPr>
          <a:xfrm>
            <a:off x="5407169" y="5628149"/>
            <a:ext cx="1250663" cy="400110"/>
          </a:xfrm>
          <a:prstGeom prst="rect">
            <a:avLst/>
          </a:prstGeom>
          <a:ln>
            <a:solidFill>
              <a:schemeClr val="bg1"/>
            </a:solidFill>
          </a:ln>
        </p:spPr>
        <p:txBody>
          <a:bodyPr wrap="none">
            <a:spAutoFit/>
          </a:bodyPr>
          <a:lstStyle/>
          <a:p>
            <a:pPr algn="ctr"/>
            <a:r>
              <a:rPr kumimoji="1" lang="zh-CN" altLang="en-US" sz="2000" dirty="0">
                <a:latin typeface="思源黑体 CN Normal" panose="020B0400000000000000" pitchFamily="34" charset="-122"/>
                <a:ea typeface="思源黑体 CN Normal" panose="020B0400000000000000" pitchFamily="34" charset="-122"/>
              </a:rPr>
              <a:t>关闭连接</a:t>
            </a:r>
          </a:p>
        </p:txBody>
      </p:sp>
      <p:cxnSp>
        <p:nvCxnSpPr>
          <p:cNvPr id="36" name="肘形连接符 46">
            <a:extLst>
              <a:ext uri="{FF2B5EF4-FFF2-40B4-BE49-F238E27FC236}">
                <a16:creationId xmlns:a16="http://schemas.microsoft.com/office/drawing/2014/main" id="{C425D9C7-B0B1-F770-8103-246DC69190FF}"/>
              </a:ext>
            </a:extLst>
          </p:cNvPr>
          <p:cNvCxnSpPr>
            <a:cxnSpLocks/>
          </p:cNvCxnSpPr>
          <p:nvPr/>
        </p:nvCxnSpPr>
        <p:spPr>
          <a:xfrm rot="16200000" flipH="1">
            <a:off x="7702554" y="3996268"/>
            <a:ext cx="495300" cy="12700"/>
          </a:xfrm>
          <a:prstGeom prst="bentConnector5">
            <a:avLst>
              <a:gd name="adj1" fmla="val -20513"/>
              <a:gd name="adj2" fmla="val 4658472"/>
              <a:gd name="adj3" fmla="val 12564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37" name="矩形 36">
            <a:extLst>
              <a:ext uri="{FF2B5EF4-FFF2-40B4-BE49-F238E27FC236}">
                <a16:creationId xmlns:a16="http://schemas.microsoft.com/office/drawing/2014/main" id="{495AABEA-39CD-A67E-8870-7CE0E1F31FC1}"/>
              </a:ext>
            </a:extLst>
          </p:cNvPr>
          <p:cNvSpPr/>
          <p:nvPr/>
        </p:nvSpPr>
        <p:spPr>
          <a:xfrm>
            <a:off x="8552941" y="3654442"/>
            <a:ext cx="1723549" cy="707886"/>
          </a:xfrm>
          <a:prstGeom prst="rect">
            <a:avLst/>
          </a:prstGeom>
          <a:ln>
            <a:solidFill>
              <a:schemeClr val="bg1"/>
            </a:solidFill>
          </a:ln>
        </p:spPr>
        <p:txBody>
          <a:bodyPr wrap="none">
            <a:spAutoFit/>
          </a:bodyPr>
          <a:lstStyle/>
          <a:p>
            <a:pPr algn="ctr"/>
            <a:r>
              <a:rPr kumimoji="1" lang="zh-CN" altLang="en-US" sz="2000" dirty="0">
                <a:latin typeface="思源黑体 CN Normal" panose="020B0400000000000000" pitchFamily="34" charset="-122"/>
                <a:ea typeface="思源黑体 CN Normal" panose="020B0400000000000000" pitchFamily="34" charset="-122"/>
              </a:rPr>
              <a:t>阻塞，循环等</a:t>
            </a:r>
            <a:endParaRPr kumimoji="1" lang="en-US" altLang="zh-CN" sz="2000" dirty="0">
              <a:latin typeface="思源黑体 CN Normal" panose="020B0400000000000000" pitchFamily="34" charset="-122"/>
              <a:ea typeface="思源黑体 CN Normal" panose="020B0400000000000000" pitchFamily="34" charset="-122"/>
            </a:endParaRPr>
          </a:p>
          <a:p>
            <a:pPr algn="ctr"/>
            <a:r>
              <a:rPr kumimoji="1" lang="zh-CN" altLang="en-US" sz="2000" dirty="0">
                <a:latin typeface="思源黑体 CN Normal" panose="020B0400000000000000" pitchFamily="34" charset="-122"/>
                <a:ea typeface="思源黑体 CN Normal" panose="020B0400000000000000" pitchFamily="34" charset="-122"/>
              </a:rPr>
              <a:t>待客户端连接</a:t>
            </a:r>
          </a:p>
        </p:txBody>
      </p:sp>
      <p:pic>
        <p:nvPicPr>
          <p:cNvPr id="38" name="图形 37" descr="计算机">
            <a:extLst>
              <a:ext uri="{FF2B5EF4-FFF2-40B4-BE49-F238E27FC236}">
                <a16:creationId xmlns:a16="http://schemas.microsoft.com/office/drawing/2014/main" id="{0BD49606-0743-6B11-AF74-2B93F5DA8D3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79611" y="4470396"/>
            <a:ext cx="914400" cy="914400"/>
          </a:xfrm>
          <a:prstGeom prst="rect">
            <a:avLst/>
          </a:prstGeom>
        </p:spPr>
      </p:pic>
      <p:pic>
        <p:nvPicPr>
          <p:cNvPr id="39" name="图形 38" descr="平板电脑">
            <a:extLst>
              <a:ext uri="{FF2B5EF4-FFF2-40B4-BE49-F238E27FC236}">
                <a16:creationId xmlns:a16="http://schemas.microsoft.com/office/drawing/2014/main" id="{D629C296-BE5D-9F2F-A064-CAFA73506D0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16100" y="4471429"/>
            <a:ext cx="914400" cy="914400"/>
          </a:xfrm>
          <a:prstGeom prst="rect">
            <a:avLst/>
          </a:prstGeom>
        </p:spPr>
      </p:pic>
      <p:sp>
        <p:nvSpPr>
          <p:cNvPr id="40" name="矩形 39">
            <a:extLst>
              <a:ext uri="{FF2B5EF4-FFF2-40B4-BE49-F238E27FC236}">
                <a16:creationId xmlns:a16="http://schemas.microsoft.com/office/drawing/2014/main" id="{2CBD91CC-6B3C-E354-F13F-EB392D7D646F}"/>
              </a:ext>
            </a:extLst>
          </p:cNvPr>
          <p:cNvSpPr/>
          <p:nvPr/>
        </p:nvSpPr>
        <p:spPr>
          <a:xfrm>
            <a:off x="1512079" y="5393198"/>
            <a:ext cx="1527983" cy="523220"/>
          </a:xfrm>
          <a:prstGeom prst="rect">
            <a:avLst/>
          </a:prstGeom>
          <a:ln>
            <a:solidFill>
              <a:schemeClr val="bg1"/>
            </a:solidFill>
          </a:ln>
        </p:spPr>
        <p:txBody>
          <a:bodyPr wrap="none">
            <a:spAutoFit/>
          </a:bodyPr>
          <a:lstStyle/>
          <a:p>
            <a:pPr algn="ctr"/>
            <a:r>
              <a:rPr kumimoji="1" lang="en-US" altLang="zh-CN" sz="2800" dirty="0">
                <a:latin typeface="思源黑体 CN Normal" panose="020B0400000000000000" pitchFamily="34" charset="-122"/>
                <a:ea typeface="思源黑体 CN Normal" panose="020B0400000000000000" pitchFamily="34" charset="-122"/>
              </a:rPr>
              <a:t>Client</a:t>
            </a:r>
            <a:r>
              <a:rPr kumimoji="1" lang="zh-CN" altLang="en-US" sz="2800" dirty="0">
                <a:latin typeface="思源黑体 CN Normal" panose="020B0400000000000000" pitchFamily="34" charset="-122"/>
                <a:ea typeface="思源黑体 CN Normal" panose="020B0400000000000000" pitchFamily="34" charset="-122"/>
              </a:rPr>
              <a:t>端</a:t>
            </a:r>
          </a:p>
        </p:txBody>
      </p:sp>
      <p:sp>
        <p:nvSpPr>
          <p:cNvPr id="41" name="矩形 40">
            <a:extLst>
              <a:ext uri="{FF2B5EF4-FFF2-40B4-BE49-F238E27FC236}">
                <a16:creationId xmlns:a16="http://schemas.microsoft.com/office/drawing/2014/main" id="{9A3972C1-8D36-DE32-1B4D-FB89ABDFD7CD}"/>
              </a:ext>
            </a:extLst>
          </p:cNvPr>
          <p:cNvSpPr/>
          <p:nvPr/>
        </p:nvSpPr>
        <p:spPr>
          <a:xfrm>
            <a:off x="8938015" y="5355187"/>
            <a:ext cx="1622560" cy="523220"/>
          </a:xfrm>
          <a:prstGeom prst="rect">
            <a:avLst/>
          </a:prstGeom>
          <a:ln>
            <a:solidFill>
              <a:schemeClr val="bg1"/>
            </a:solidFill>
          </a:ln>
        </p:spPr>
        <p:txBody>
          <a:bodyPr wrap="none">
            <a:spAutoFit/>
          </a:bodyPr>
          <a:lstStyle/>
          <a:p>
            <a:pPr algn="ctr"/>
            <a:r>
              <a:rPr kumimoji="1" lang="en-US" altLang="zh-CN" sz="2800" dirty="0">
                <a:latin typeface="思源黑体 CN Normal" panose="020B0400000000000000" pitchFamily="34" charset="-122"/>
                <a:ea typeface="思源黑体 CN Normal" panose="020B0400000000000000" pitchFamily="34" charset="-122"/>
              </a:rPr>
              <a:t>Server</a:t>
            </a:r>
            <a:r>
              <a:rPr kumimoji="1" lang="zh-CN" altLang="en-US" sz="2800" dirty="0">
                <a:latin typeface="思源黑体 CN Normal" panose="020B0400000000000000" pitchFamily="34" charset="-122"/>
                <a:ea typeface="思源黑体 CN Normal" panose="020B0400000000000000" pitchFamily="34" charset="-122"/>
              </a:rPr>
              <a:t>端</a:t>
            </a:r>
          </a:p>
        </p:txBody>
      </p:sp>
    </p:spTree>
    <p:extLst>
      <p:ext uri="{BB962C8B-B14F-4D97-AF65-F5344CB8AC3E}">
        <p14:creationId xmlns:p14="http://schemas.microsoft.com/office/powerpoint/2010/main" val="26334181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5A0D04-2E18-8418-63AA-913F6E5BB5CD}"/>
              </a:ext>
            </a:extLst>
          </p:cNvPr>
          <p:cNvSpPr>
            <a:spLocks noGrp="1"/>
          </p:cNvSpPr>
          <p:nvPr>
            <p:ph type="title"/>
          </p:nvPr>
        </p:nvSpPr>
        <p:spPr/>
        <p:txBody>
          <a:bodyPr/>
          <a:lstStyle/>
          <a:p>
            <a:r>
              <a:rPr lang="zh-CN" altLang="en-US" dirty="0"/>
              <a:t>面向报文与面向字节流</a:t>
            </a:r>
          </a:p>
        </p:txBody>
      </p:sp>
      <p:sp>
        <p:nvSpPr>
          <p:cNvPr id="3" name="内容占位符 2">
            <a:extLst>
              <a:ext uri="{FF2B5EF4-FFF2-40B4-BE49-F238E27FC236}">
                <a16:creationId xmlns:a16="http://schemas.microsoft.com/office/drawing/2014/main" id="{AC61AB04-AD34-FC66-D7B4-008125C1B941}"/>
              </a:ext>
            </a:extLst>
          </p:cNvPr>
          <p:cNvSpPr>
            <a:spLocks noGrp="1"/>
          </p:cNvSpPr>
          <p:nvPr>
            <p:ph idx="1"/>
          </p:nvPr>
        </p:nvSpPr>
        <p:spPr/>
        <p:txBody>
          <a:bodyPr/>
          <a:lstStyle/>
          <a:p>
            <a:r>
              <a:rPr lang="zh-CN" altLang="en-US" dirty="0"/>
              <a:t>应用层的一条完整数据称为报文</a:t>
            </a:r>
          </a:p>
          <a:p>
            <a:r>
              <a:rPr lang="en-US" altLang="zh-CN" dirty="0"/>
              <a:t>TCP</a:t>
            </a:r>
            <a:r>
              <a:rPr lang="zh-CN" altLang="en-US" dirty="0"/>
              <a:t>是面向字节流的，一次</a:t>
            </a:r>
            <a:r>
              <a:rPr lang="en-US" altLang="zh-CN" dirty="0"/>
              <a:t>Read</a:t>
            </a:r>
            <a:r>
              <a:rPr lang="zh-CN" altLang="en-US" dirty="0"/>
              <a:t>到的数据可能包含了多个报文，也可能只包含了半个报文，一条报文在什么地方结束需要通信双方事先约定好</a:t>
            </a:r>
          </a:p>
          <a:p>
            <a:r>
              <a:rPr lang="en-US" altLang="zh-CN" dirty="0"/>
              <a:t>UDP</a:t>
            </a:r>
            <a:r>
              <a:rPr lang="zh-CN" altLang="en-US" dirty="0"/>
              <a:t>是面向报文的，一次</a:t>
            </a:r>
            <a:r>
              <a:rPr lang="en-US" altLang="zh-CN" dirty="0"/>
              <a:t>Read</a:t>
            </a:r>
            <a:r>
              <a:rPr lang="zh-CN" altLang="en-US" dirty="0"/>
              <a:t>只读一个报文，如果没有把一个报文读完，后面的内容会被丢弃掉，下次就读不到了，同时取不到</a:t>
            </a:r>
            <a:r>
              <a:rPr lang="en-US" altLang="zh-CN" dirty="0" err="1"/>
              <a:t>remoteAddr</a:t>
            </a:r>
            <a:endParaRPr lang="en-US" altLang="zh-CN" dirty="0"/>
          </a:p>
        </p:txBody>
      </p:sp>
    </p:spTree>
    <p:extLst>
      <p:ext uri="{BB962C8B-B14F-4D97-AF65-F5344CB8AC3E}">
        <p14:creationId xmlns:p14="http://schemas.microsoft.com/office/powerpoint/2010/main" val="13384546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9C43A4-4419-4C81-738F-0EA6AF5A339F}"/>
              </a:ext>
            </a:extLst>
          </p:cNvPr>
          <p:cNvSpPr>
            <a:spLocks noGrp="1"/>
          </p:cNvSpPr>
          <p:nvPr>
            <p:ph type="title"/>
          </p:nvPr>
        </p:nvSpPr>
        <p:spPr/>
        <p:txBody>
          <a:bodyPr/>
          <a:lstStyle/>
          <a:p>
            <a:r>
              <a:rPr lang="en-US" altLang="zh-CN" dirty="0"/>
              <a:t>TCP</a:t>
            </a:r>
            <a:r>
              <a:rPr lang="zh-CN" altLang="en-US" dirty="0"/>
              <a:t>数据流自定义分割符</a:t>
            </a:r>
          </a:p>
        </p:txBody>
      </p:sp>
      <p:graphicFrame>
        <p:nvGraphicFramePr>
          <p:cNvPr id="4" name="表格 3">
            <a:extLst>
              <a:ext uri="{FF2B5EF4-FFF2-40B4-BE49-F238E27FC236}">
                <a16:creationId xmlns:a16="http://schemas.microsoft.com/office/drawing/2014/main" id="{8FEA5BEC-F08D-97E0-50A0-9B7F161C018C}"/>
              </a:ext>
            </a:extLst>
          </p:cNvPr>
          <p:cNvGraphicFramePr>
            <a:graphicFrameLocks noGrp="1"/>
          </p:cNvGraphicFramePr>
          <p:nvPr/>
        </p:nvGraphicFramePr>
        <p:xfrm>
          <a:off x="2873375" y="2110315"/>
          <a:ext cx="8128000" cy="370840"/>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2428998379"/>
                    </a:ext>
                  </a:extLst>
                </a:gridCol>
                <a:gridCol w="812800">
                  <a:extLst>
                    <a:ext uri="{9D8B030D-6E8A-4147-A177-3AD203B41FA5}">
                      <a16:colId xmlns:a16="http://schemas.microsoft.com/office/drawing/2014/main" val="2787910878"/>
                    </a:ext>
                  </a:extLst>
                </a:gridCol>
                <a:gridCol w="812800">
                  <a:extLst>
                    <a:ext uri="{9D8B030D-6E8A-4147-A177-3AD203B41FA5}">
                      <a16:colId xmlns:a16="http://schemas.microsoft.com/office/drawing/2014/main" val="1839473458"/>
                    </a:ext>
                  </a:extLst>
                </a:gridCol>
                <a:gridCol w="812800">
                  <a:extLst>
                    <a:ext uri="{9D8B030D-6E8A-4147-A177-3AD203B41FA5}">
                      <a16:colId xmlns:a16="http://schemas.microsoft.com/office/drawing/2014/main" val="3139500912"/>
                    </a:ext>
                  </a:extLst>
                </a:gridCol>
                <a:gridCol w="812800">
                  <a:extLst>
                    <a:ext uri="{9D8B030D-6E8A-4147-A177-3AD203B41FA5}">
                      <a16:colId xmlns:a16="http://schemas.microsoft.com/office/drawing/2014/main" val="2434519584"/>
                    </a:ext>
                  </a:extLst>
                </a:gridCol>
                <a:gridCol w="812800">
                  <a:extLst>
                    <a:ext uri="{9D8B030D-6E8A-4147-A177-3AD203B41FA5}">
                      <a16:colId xmlns:a16="http://schemas.microsoft.com/office/drawing/2014/main" val="1510007076"/>
                    </a:ext>
                  </a:extLst>
                </a:gridCol>
                <a:gridCol w="812800">
                  <a:extLst>
                    <a:ext uri="{9D8B030D-6E8A-4147-A177-3AD203B41FA5}">
                      <a16:colId xmlns:a16="http://schemas.microsoft.com/office/drawing/2014/main" val="518210915"/>
                    </a:ext>
                  </a:extLst>
                </a:gridCol>
                <a:gridCol w="812800">
                  <a:extLst>
                    <a:ext uri="{9D8B030D-6E8A-4147-A177-3AD203B41FA5}">
                      <a16:colId xmlns:a16="http://schemas.microsoft.com/office/drawing/2014/main" val="2725250762"/>
                    </a:ext>
                  </a:extLst>
                </a:gridCol>
                <a:gridCol w="812800">
                  <a:extLst>
                    <a:ext uri="{9D8B030D-6E8A-4147-A177-3AD203B41FA5}">
                      <a16:colId xmlns:a16="http://schemas.microsoft.com/office/drawing/2014/main" val="60636694"/>
                    </a:ext>
                  </a:extLst>
                </a:gridCol>
                <a:gridCol w="812800">
                  <a:extLst>
                    <a:ext uri="{9D8B030D-6E8A-4147-A177-3AD203B41FA5}">
                      <a16:colId xmlns:a16="http://schemas.microsoft.com/office/drawing/2014/main" val="3321223037"/>
                    </a:ext>
                  </a:extLst>
                </a:gridCol>
              </a:tblGrid>
              <a:tr h="370840">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pPr algn="ctr"/>
                      <a:r>
                        <a:rPr lang="zh-CN" altLang="en-US" dirty="0"/>
                        <a:t>分</a:t>
                      </a:r>
                    </a:p>
                  </a:txBody>
                  <a:tcPr>
                    <a:solidFill>
                      <a:srgbClr val="00B0F0"/>
                    </a:solidFill>
                  </a:tcPr>
                </a:tc>
                <a:tc>
                  <a:txBody>
                    <a:bodyPr/>
                    <a:lstStyle/>
                    <a:p>
                      <a:pPr algn="ctr"/>
                      <a:r>
                        <a:rPr lang="zh-CN" altLang="en-US" dirty="0"/>
                        <a:t>割</a:t>
                      </a:r>
                    </a:p>
                  </a:txBody>
                  <a:tcPr>
                    <a:solidFill>
                      <a:srgbClr val="00B0F0"/>
                    </a:solidFill>
                  </a:tcPr>
                </a:tc>
                <a:tc>
                  <a:txBody>
                    <a:bodyPr/>
                    <a:lstStyle/>
                    <a:p>
                      <a:pPr algn="ctr"/>
                      <a:r>
                        <a:rPr lang="zh-CN" altLang="en-US" dirty="0"/>
                        <a:t>符</a:t>
                      </a:r>
                    </a:p>
                  </a:txBody>
                  <a:tcPr>
                    <a:solidFill>
                      <a:srgbClr val="00B0F0"/>
                    </a:solidFill>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324266921"/>
                  </a:ext>
                </a:extLst>
              </a:tr>
            </a:tbl>
          </a:graphicData>
        </a:graphic>
      </p:graphicFrame>
      <p:sp>
        <p:nvSpPr>
          <p:cNvPr id="6" name="文本框 5">
            <a:extLst>
              <a:ext uri="{FF2B5EF4-FFF2-40B4-BE49-F238E27FC236}">
                <a16:creationId xmlns:a16="http://schemas.microsoft.com/office/drawing/2014/main" id="{D9F0D733-744D-9E12-91C9-0360C4622319}"/>
              </a:ext>
            </a:extLst>
          </p:cNvPr>
          <p:cNvSpPr txBox="1"/>
          <p:nvPr/>
        </p:nvSpPr>
        <p:spPr>
          <a:xfrm>
            <a:off x="838200" y="2064903"/>
            <a:ext cx="1771650" cy="461665"/>
          </a:xfrm>
          <a:prstGeom prst="rect">
            <a:avLst/>
          </a:prstGeom>
          <a:noFill/>
        </p:spPr>
        <p:txBody>
          <a:bodyPr wrap="square">
            <a:spAutoFit/>
          </a:bodyPr>
          <a:lstStyle/>
          <a:p>
            <a:pPr algn="ctr"/>
            <a:r>
              <a:rPr lang="en-US" altLang="zh-CN" sz="2400" b="0" i="0" u="none" strike="noStrike" kern="1200" dirty="0">
                <a:solidFill>
                  <a:schemeClr val="tx1"/>
                </a:solidFill>
                <a:effectLst/>
                <a:latin typeface="思源黑体 CN Normal" panose="020B0400000000000000" pitchFamily="34" charset="-122"/>
                <a:ea typeface="思源黑体 CN Normal" panose="020B0400000000000000" pitchFamily="34" charset="-122"/>
                <a:cs typeface="+mn-cs"/>
              </a:rPr>
              <a:t>segment1</a:t>
            </a:r>
            <a:endParaRPr lang="zh-CN" altLang="en-US" sz="2400" b="0" i="0" u="none" strike="noStrike" kern="1200" dirty="0">
              <a:solidFill>
                <a:schemeClr val="tx1"/>
              </a:solidFill>
              <a:effectLst/>
              <a:latin typeface="思源黑体 CN Normal" panose="020B0400000000000000" pitchFamily="34" charset="-122"/>
              <a:ea typeface="思源黑体 CN Normal" panose="020B0400000000000000" pitchFamily="34" charset="-122"/>
              <a:cs typeface="+mn-cs"/>
            </a:endParaRPr>
          </a:p>
        </p:txBody>
      </p:sp>
      <p:graphicFrame>
        <p:nvGraphicFramePr>
          <p:cNvPr id="7" name="表格 6">
            <a:extLst>
              <a:ext uri="{FF2B5EF4-FFF2-40B4-BE49-F238E27FC236}">
                <a16:creationId xmlns:a16="http://schemas.microsoft.com/office/drawing/2014/main" id="{B6B0EC0A-6FC2-64F3-FA92-9C03845E76B2}"/>
              </a:ext>
            </a:extLst>
          </p:cNvPr>
          <p:cNvGraphicFramePr>
            <a:graphicFrameLocks noGrp="1"/>
          </p:cNvGraphicFramePr>
          <p:nvPr/>
        </p:nvGraphicFramePr>
        <p:xfrm>
          <a:off x="2873375" y="2946194"/>
          <a:ext cx="8128000" cy="370840"/>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2428998379"/>
                    </a:ext>
                  </a:extLst>
                </a:gridCol>
                <a:gridCol w="666750">
                  <a:extLst>
                    <a:ext uri="{9D8B030D-6E8A-4147-A177-3AD203B41FA5}">
                      <a16:colId xmlns:a16="http://schemas.microsoft.com/office/drawing/2014/main" val="2787910878"/>
                    </a:ext>
                  </a:extLst>
                </a:gridCol>
                <a:gridCol w="958850">
                  <a:extLst>
                    <a:ext uri="{9D8B030D-6E8A-4147-A177-3AD203B41FA5}">
                      <a16:colId xmlns:a16="http://schemas.microsoft.com/office/drawing/2014/main" val="1839473458"/>
                    </a:ext>
                  </a:extLst>
                </a:gridCol>
                <a:gridCol w="812800">
                  <a:extLst>
                    <a:ext uri="{9D8B030D-6E8A-4147-A177-3AD203B41FA5}">
                      <a16:colId xmlns:a16="http://schemas.microsoft.com/office/drawing/2014/main" val="3139500912"/>
                    </a:ext>
                  </a:extLst>
                </a:gridCol>
                <a:gridCol w="812800">
                  <a:extLst>
                    <a:ext uri="{9D8B030D-6E8A-4147-A177-3AD203B41FA5}">
                      <a16:colId xmlns:a16="http://schemas.microsoft.com/office/drawing/2014/main" val="2434519584"/>
                    </a:ext>
                  </a:extLst>
                </a:gridCol>
                <a:gridCol w="812800">
                  <a:extLst>
                    <a:ext uri="{9D8B030D-6E8A-4147-A177-3AD203B41FA5}">
                      <a16:colId xmlns:a16="http://schemas.microsoft.com/office/drawing/2014/main" val="1510007076"/>
                    </a:ext>
                  </a:extLst>
                </a:gridCol>
                <a:gridCol w="812800">
                  <a:extLst>
                    <a:ext uri="{9D8B030D-6E8A-4147-A177-3AD203B41FA5}">
                      <a16:colId xmlns:a16="http://schemas.microsoft.com/office/drawing/2014/main" val="518210915"/>
                    </a:ext>
                  </a:extLst>
                </a:gridCol>
                <a:gridCol w="812800">
                  <a:extLst>
                    <a:ext uri="{9D8B030D-6E8A-4147-A177-3AD203B41FA5}">
                      <a16:colId xmlns:a16="http://schemas.microsoft.com/office/drawing/2014/main" val="2725250762"/>
                    </a:ext>
                  </a:extLst>
                </a:gridCol>
                <a:gridCol w="812800">
                  <a:extLst>
                    <a:ext uri="{9D8B030D-6E8A-4147-A177-3AD203B41FA5}">
                      <a16:colId xmlns:a16="http://schemas.microsoft.com/office/drawing/2014/main" val="60636694"/>
                    </a:ext>
                  </a:extLst>
                </a:gridCol>
                <a:gridCol w="812800">
                  <a:extLst>
                    <a:ext uri="{9D8B030D-6E8A-4147-A177-3AD203B41FA5}">
                      <a16:colId xmlns:a16="http://schemas.microsoft.com/office/drawing/2014/main" val="3321223037"/>
                    </a:ext>
                  </a:extLst>
                </a:gridCol>
              </a:tblGrid>
              <a:tr h="370840">
                <a:tc>
                  <a:txBody>
                    <a:bodyPr/>
                    <a:lstStyle/>
                    <a:p>
                      <a:endParaRPr lang="zh-CN" altLang="en-US"/>
                    </a:p>
                  </a:txBody>
                  <a:tcPr/>
                </a:tc>
                <a:tc>
                  <a:txBody>
                    <a:bodyPr/>
                    <a:lstStyle/>
                    <a:p>
                      <a:endParaRPr lang="zh-CN" altLang="en-US"/>
                    </a:p>
                  </a:txBody>
                  <a:tcPr/>
                </a:tc>
                <a:tc>
                  <a:txBody>
                    <a:bodyPr/>
                    <a:lstStyle/>
                    <a:p>
                      <a:pPr algn="ctr"/>
                      <a:r>
                        <a:rPr lang="zh-CN" altLang="en-US" dirty="0"/>
                        <a:t>分</a:t>
                      </a:r>
                    </a:p>
                  </a:txBody>
                  <a:tcPr>
                    <a:solidFill>
                      <a:srgbClr val="00B0F0"/>
                    </a:solidFill>
                  </a:tcPr>
                </a:tc>
                <a:tc>
                  <a:txBody>
                    <a:bodyPr/>
                    <a:lstStyle/>
                    <a:p>
                      <a:pPr algn="ctr"/>
                      <a:r>
                        <a:rPr lang="zh-CN" altLang="en-US" dirty="0"/>
                        <a:t>割</a:t>
                      </a:r>
                    </a:p>
                  </a:txBody>
                  <a:tcPr>
                    <a:solidFill>
                      <a:srgbClr val="00B0F0"/>
                    </a:solidFill>
                  </a:tcPr>
                </a:tc>
                <a:tc>
                  <a:txBody>
                    <a:bodyPr/>
                    <a:lstStyle/>
                    <a:p>
                      <a:pPr algn="ctr"/>
                      <a:r>
                        <a:rPr lang="zh-CN" altLang="en-US" dirty="0"/>
                        <a:t>符</a:t>
                      </a:r>
                    </a:p>
                  </a:txBody>
                  <a:tcPr>
                    <a:solidFill>
                      <a:srgbClr val="00B0F0"/>
                    </a:solidFill>
                  </a:tcPr>
                </a:tc>
                <a:tc>
                  <a:txBody>
                    <a:bodyPr/>
                    <a:lstStyle/>
                    <a:p>
                      <a:endParaRPr lang="zh-CN" altLang="en-US" dirty="0"/>
                    </a:p>
                  </a:txBody>
                  <a:tcPr>
                    <a:solidFill>
                      <a:schemeClr val="bg1"/>
                    </a:solidFill>
                  </a:tcPr>
                </a:tc>
                <a:tc>
                  <a:txBody>
                    <a:bodyPr/>
                    <a:lstStyle/>
                    <a:p>
                      <a:endParaRPr lang="zh-CN" altLang="en-US" dirty="0"/>
                    </a:p>
                  </a:txBody>
                  <a:tcPr>
                    <a:solidFill>
                      <a:schemeClr val="bg1"/>
                    </a:solidFill>
                  </a:tcPr>
                </a:tc>
                <a:tc>
                  <a:txBody>
                    <a:bodyPr/>
                    <a:lstStyle/>
                    <a:p>
                      <a:endParaRPr lang="zh-CN" altLang="en-US" dirty="0"/>
                    </a:p>
                  </a:txBody>
                  <a:tcPr>
                    <a:solidFill>
                      <a:schemeClr val="bg1"/>
                    </a:solidFill>
                  </a:tcPr>
                </a:tc>
                <a:tc>
                  <a:txBody>
                    <a:bodyPr/>
                    <a:lstStyle/>
                    <a:p>
                      <a:pPr algn="ctr"/>
                      <a:r>
                        <a:rPr lang="zh-CN" altLang="en-US" dirty="0"/>
                        <a:t>分</a:t>
                      </a:r>
                    </a:p>
                  </a:txBody>
                  <a:tcPr>
                    <a:solidFill>
                      <a:srgbClr val="00B0F0"/>
                    </a:solidFill>
                  </a:tcPr>
                </a:tc>
                <a:tc>
                  <a:txBody>
                    <a:bodyPr/>
                    <a:lstStyle/>
                    <a:p>
                      <a:pPr algn="ctr"/>
                      <a:r>
                        <a:rPr lang="zh-CN" altLang="en-US" dirty="0"/>
                        <a:t>割</a:t>
                      </a:r>
                    </a:p>
                  </a:txBody>
                  <a:tcPr>
                    <a:solidFill>
                      <a:srgbClr val="00B0F0"/>
                    </a:solidFill>
                  </a:tcPr>
                </a:tc>
                <a:extLst>
                  <a:ext uri="{0D108BD9-81ED-4DB2-BD59-A6C34878D82A}">
                    <a16:rowId xmlns:a16="http://schemas.microsoft.com/office/drawing/2014/main" val="1324266921"/>
                  </a:ext>
                </a:extLst>
              </a:tr>
            </a:tbl>
          </a:graphicData>
        </a:graphic>
      </p:graphicFrame>
      <p:sp>
        <p:nvSpPr>
          <p:cNvPr id="8" name="文本框 7">
            <a:extLst>
              <a:ext uri="{FF2B5EF4-FFF2-40B4-BE49-F238E27FC236}">
                <a16:creationId xmlns:a16="http://schemas.microsoft.com/office/drawing/2014/main" id="{99783C1D-F0FC-6217-E47C-420B02D22B69}"/>
              </a:ext>
            </a:extLst>
          </p:cNvPr>
          <p:cNvSpPr txBox="1"/>
          <p:nvPr/>
        </p:nvSpPr>
        <p:spPr>
          <a:xfrm>
            <a:off x="838200" y="2900782"/>
            <a:ext cx="1771650" cy="461665"/>
          </a:xfrm>
          <a:prstGeom prst="rect">
            <a:avLst/>
          </a:prstGeom>
          <a:noFill/>
        </p:spPr>
        <p:txBody>
          <a:bodyPr wrap="square">
            <a:spAutoFit/>
          </a:bodyPr>
          <a:lstStyle/>
          <a:p>
            <a:pPr algn="ctr"/>
            <a:r>
              <a:rPr lang="en-US" altLang="zh-CN" sz="2400" b="0" i="0" u="none" strike="noStrike" kern="1200" dirty="0">
                <a:solidFill>
                  <a:schemeClr val="tx1"/>
                </a:solidFill>
                <a:effectLst/>
                <a:latin typeface="思源黑体 CN Normal" panose="020B0400000000000000" pitchFamily="34" charset="-122"/>
                <a:ea typeface="思源黑体 CN Normal" panose="020B0400000000000000" pitchFamily="34" charset="-122"/>
                <a:cs typeface="+mn-cs"/>
              </a:rPr>
              <a:t>segment</a:t>
            </a:r>
            <a:r>
              <a:rPr lang="en-US" altLang="zh-CN" sz="2400" dirty="0">
                <a:latin typeface="思源黑体 CN Normal" panose="020B0400000000000000" pitchFamily="34" charset="-122"/>
                <a:ea typeface="思源黑体 CN Normal" panose="020B0400000000000000" pitchFamily="34" charset="-122"/>
              </a:rPr>
              <a:t>2</a:t>
            </a:r>
            <a:endParaRPr lang="zh-CN" altLang="en-US" sz="2400" b="0" i="0" u="none" strike="noStrike" kern="1200" dirty="0">
              <a:solidFill>
                <a:schemeClr val="tx1"/>
              </a:solidFill>
              <a:effectLst/>
              <a:latin typeface="思源黑体 CN Normal" panose="020B0400000000000000" pitchFamily="34" charset="-122"/>
              <a:ea typeface="思源黑体 CN Normal" panose="020B0400000000000000" pitchFamily="34" charset="-122"/>
              <a:cs typeface="+mn-cs"/>
            </a:endParaRPr>
          </a:p>
        </p:txBody>
      </p:sp>
      <p:graphicFrame>
        <p:nvGraphicFramePr>
          <p:cNvPr id="9" name="表格 8">
            <a:extLst>
              <a:ext uri="{FF2B5EF4-FFF2-40B4-BE49-F238E27FC236}">
                <a16:creationId xmlns:a16="http://schemas.microsoft.com/office/drawing/2014/main" id="{95BC8097-5A03-9EF3-B1EE-EFDE1543D949}"/>
              </a:ext>
            </a:extLst>
          </p:cNvPr>
          <p:cNvGraphicFramePr>
            <a:graphicFrameLocks noGrp="1"/>
          </p:cNvGraphicFramePr>
          <p:nvPr/>
        </p:nvGraphicFramePr>
        <p:xfrm>
          <a:off x="2873375" y="3827486"/>
          <a:ext cx="8128000" cy="370840"/>
        </p:xfrm>
        <a:graphic>
          <a:graphicData uri="http://schemas.openxmlformats.org/drawingml/2006/table">
            <a:tbl>
              <a:tblPr firstRow="1" bandRow="1">
                <a:tableStyleId>{5940675A-B579-460E-94D1-54222C63F5DA}</a:tableStyleId>
              </a:tblPr>
              <a:tblGrid>
                <a:gridCol w="593725">
                  <a:extLst>
                    <a:ext uri="{9D8B030D-6E8A-4147-A177-3AD203B41FA5}">
                      <a16:colId xmlns:a16="http://schemas.microsoft.com/office/drawing/2014/main" val="2428998379"/>
                    </a:ext>
                  </a:extLst>
                </a:gridCol>
                <a:gridCol w="1031875">
                  <a:extLst>
                    <a:ext uri="{9D8B030D-6E8A-4147-A177-3AD203B41FA5}">
                      <a16:colId xmlns:a16="http://schemas.microsoft.com/office/drawing/2014/main" val="2787910878"/>
                    </a:ext>
                  </a:extLst>
                </a:gridCol>
                <a:gridCol w="812800">
                  <a:extLst>
                    <a:ext uri="{9D8B030D-6E8A-4147-A177-3AD203B41FA5}">
                      <a16:colId xmlns:a16="http://schemas.microsoft.com/office/drawing/2014/main" val="1839473458"/>
                    </a:ext>
                  </a:extLst>
                </a:gridCol>
                <a:gridCol w="812800">
                  <a:extLst>
                    <a:ext uri="{9D8B030D-6E8A-4147-A177-3AD203B41FA5}">
                      <a16:colId xmlns:a16="http://schemas.microsoft.com/office/drawing/2014/main" val="3139500912"/>
                    </a:ext>
                  </a:extLst>
                </a:gridCol>
                <a:gridCol w="812800">
                  <a:extLst>
                    <a:ext uri="{9D8B030D-6E8A-4147-A177-3AD203B41FA5}">
                      <a16:colId xmlns:a16="http://schemas.microsoft.com/office/drawing/2014/main" val="2434519584"/>
                    </a:ext>
                  </a:extLst>
                </a:gridCol>
                <a:gridCol w="812800">
                  <a:extLst>
                    <a:ext uri="{9D8B030D-6E8A-4147-A177-3AD203B41FA5}">
                      <a16:colId xmlns:a16="http://schemas.microsoft.com/office/drawing/2014/main" val="1510007076"/>
                    </a:ext>
                  </a:extLst>
                </a:gridCol>
                <a:gridCol w="812800">
                  <a:extLst>
                    <a:ext uri="{9D8B030D-6E8A-4147-A177-3AD203B41FA5}">
                      <a16:colId xmlns:a16="http://schemas.microsoft.com/office/drawing/2014/main" val="518210915"/>
                    </a:ext>
                  </a:extLst>
                </a:gridCol>
                <a:gridCol w="812800">
                  <a:extLst>
                    <a:ext uri="{9D8B030D-6E8A-4147-A177-3AD203B41FA5}">
                      <a16:colId xmlns:a16="http://schemas.microsoft.com/office/drawing/2014/main" val="2725250762"/>
                    </a:ext>
                  </a:extLst>
                </a:gridCol>
                <a:gridCol w="812800">
                  <a:extLst>
                    <a:ext uri="{9D8B030D-6E8A-4147-A177-3AD203B41FA5}">
                      <a16:colId xmlns:a16="http://schemas.microsoft.com/office/drawing/2014/main" val="60636694"/>
                    </a:ext>
                  </a:extLst>
                </a:gridCol>
                <a:gridCol w="812800">
                  <a:extLst>
                    <a:ext uri="{9D8B030D-6E8A-4147-A177-3AD203B41FA5}">
                      <a16:colId xmlns:a16="http://schemas.microsoft.com/office/drawing/2014/main" val="3321223037"/>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符</a:t>
                      </a:r>
                    </a:p>
                  </a:txBody>
                  <a:tcPr>
                    <a:solidFill>
                      <a:srgbClr val="00B0F0"/>
                    </a:solidFill>
                  </a:tcPr>
                </a:tc>
                <a:tc>
                  <a:txBody>
                    <a:bodyPr/>
                    <a:lstStyle/>
                    <a:p>
                      <a:endParaRPr lang="zh-CN" altLang="en-US"/>
                    </a:p>
                  </a:txBody>
                  <a:tcPr/>
                </a:tc>
                <a:tc>
                  <a:txBody>
                    <a:bodyPr/>
                    <a:lstStyle/>
                    <a:p>
                      <a:endParaRPr lang="zh-CN" altLang="en-US" dirty="0"/>
                    </a:p>
                  </a:txBody>
                  <a:tcPr>
                    <a:solidFill>
                      <a:schemeClr val="bg1"/>
                    </a:solidFill>
                  </a:tcPr>
                </a:tc>
                <a:tc>
                  <a:txBody>
                    <a:bodyPr/>
                    <a:lstStyle/>
                    <a:p>
                      <a:endParaRPr lang="zh-CN" altLang="en-US"/>
                    </a:p>
                  </a:txBody>
                  <a:tcPr>
                    <a:solidFill>
                      <a:schemeClr val="bg1"/>
                    </a:solidFill>
                  </a:tcPr>
                </a:tc>
                <a:tc>
                  <a:txBody>
                    <a:bodyPr/>
                    <a:lstStyle/>
                    <a:p>
                      <a:endParaRPr lang="zh-CN" altLang="en-US"/>
                    </a:p>
                  </a:txBody>
                  <a:tcPr>
                    <a:solidFill>
                      <a:schemeClr val="bg1"/>
                    </a:solidFill>
                  </a:tcPr>
                </a:tc>
                <a:tc>
                  <a:txBody>
                    <a:bodyPr/>
                    <a:lstStyle/>
                    <a:p>
                      <a:endParaRPr lang="zh-CN" altLang="en-US" dirty="0"/>
                    </a:p>
                  </a:txBody>
                  <a:tcPr>
                    <a:solidFill>
                      <a:schemeClr val="bg1"/>
                    </a:solidFill>
                  </a:tcPr>
                </a:tc>
                <a:tc>
                  <a:txBody>
                    <a:bodyPr/>
                    <a:lstStyle/>
                    <a:p>
                      <a:endParaRPr lang="zh-CN" altLang="en-US" dirty="0"/>
                    </a:p>
                  </a:txBody>
                  <a:tcPr>
                    <a:solidFill>
                      <a:schemeClr val="bg1"/>
                    </a:solidFill>
                  </a:tcPr>
                </a:tc>
                <a:tc>
                  <a:txBody>
                    <a:bodyPr/>
                    <a:lstStyle/>
                    <a:p>
                      <a:pPr algn="ctr"/>
                      <a:r>
                        <a:rPr lang="zh-CN" altLang="en-US" dirty="0"/>
                        <a:t>分</a:t>
                      </a:r>
                    </a:p>
                  </a:txBody>
                  <a:tcPr>
                    <a:solidFill>
                      <a:srgbClr val="00B0F0"/>
                    </a:solidFill>
                  </a:tcPr>
                </a:tc>
                <a:tc>
                  <a:txBody>
                    <a:bodyPr/>
                    <a:lstStyle/>
                    <a:p>
                      <a:pPr algn="ctr"/>
                      <a:r>
                        <a:rPr lang="zh-CN" altLang="en-US" dirty="0"/>
                        <a:t>割</a:t>
                      </a:r>
                    </a:p>
                  </a:txBody>
                  <a:tcPr>
                    <a:solidFill>
                      <a:srgbClr val="00B0F0"/>
                    </a:solidFill>
                  </a:tcPr>
                </a:tc>
                <a:tc>
                  <a:txBody>
                    <a:bodyPr/>
                    <a:lstStyle/>
                    <a:p>
                      <a:pPr algn="ctr"/>
                      <a:r>
                        <a:rPr lang="zh-CN" altLang="en-US" dirty="0"/>
                        <a:t>符</a:t>
                      </a:r>
                    </a:p>
                  </a:txBody>
                  <a:tcPr>
                    <a:solidFill>
                      <a:srgbClr val="00B0F0"/>
                    </a:solidFill>
                  </a:tcPr>
                </a:tc>
                <a:extLst>
                  <a:ext uri="{0D108BD9-81ED-4DB2-BD59-A6C34878D82A}">
                    <a16:rowId xmlns:a16="http://schemas.microsoft.com/office/drawing/2014/main" val="1324266921"/>
                  </a:ext>
                </a:extLst>
              </a:tr>
            </a:tbl>
          </a:graphicData>
        </a:graphic>
      </p:graphicFrame>
      <p:sp>
        <p:nvSpPr>
          <p:cNvPr id="10" name="文本框 9">
            <a:extLst>
              <a:ext uri="{FF2B5EF4-FFF2-40B4-BE49-F238E27FC236}">
                <a16:creationId xmlns:a16="http://schemas.microsoft.com/office/drawing/2014/main" id="{0D4DA7C7-CC30-820D-C44D-F256D0C06E57}"/>
              </a:ext>
            </a:extLst>
          </p:cNvPr>
          <p:cNvSpPr txBox="1"/>
          <p:nvPr/>
        </p:nvSpPr>
        <p:spPr>
          <a:xfrm>
            <a:off x="838200" y="3782074"/>
            <a:ext cx="1771650" cy="461665"/>
          </a:xfrm>
          <a:prstGeom prst="rect">
            <a:avLst/>
          </a:prstGeom>
          <a:noFill/>
        </p:spPr>
        <p:txBody>
          <a:bodyPr wrap="square">
            <a:spAutoFit/>
          </a:bodyPr>
          <a:lstStyle/>
          <a:p>
            <a:pPr algn="ctr"/>
            <a:r>
              <a:rPr lang="en-US" altLang="zh-CN" sz="2400" b="0" i="0" u="none" strike="noStrike" kern="1200" dirty="0">
                <a:solidFill>
                  <a:schemeClr val="tx1"/>
                </a:solidFill>
                <a:effectLst/>
                <a:latin typeface="思源黑体 CN Normal" panose="020B0400000000000000" pitchFamily="34" charset="-122"/>
                <a:ea typeface="思源黑体 CN Normal" panose="020B0400000000000000" pitchFamily="34" charset="-122"/>
                <a:cs typeface="+mn-cs"/>
              </a:rPr>
              <a:t>segment</a:t>
            </a:r>
            <a:r>
              <a:rPr lang="en-US" altLang="zh-CN" sz="2400" dirty="0">
                <a:latin typeface="思源黑体 CN Normal" panose="020B0400000000000000" pitchFamily="34" charset="-122"/>
                <a:ea typeface="思源黑体 CN Normal" panose="020B0400000000000000" pitchFamily="34" charset="-122"/>
              </a:rPr>
              <a:t>3</a:t>
            </a:r>
            <a:endParaRPr lang="zh-CN" altLang="en-US" sz="2400" b="0" i="0" u="none" strike="noStrike" kern="1200" dirty="0">
              <a:solidFill>
                <a:schemeClr val="tx1"/>
              </a:solidFill>
              <a:effectLst/>
              <a:latin typeface="思源黑体 CN Normal" panose="020B0400000000000000" pitchFamily="34" charset="-122"/>
              <a:ea typeface="思源黑体 CN Normal" panose="020B0400000000000000" pitchFamily="34" charset="-122"/>
              <a:cs typeface="+mn-cs"/>
            </a:endParaRPr>
          </a:p>
        </p:txBody>
      </p:sp>
      <p:graphicFrame>
        <p:nvGraphicFramePr>
          <p:cNvPr id="11" name="表格 10">
            <a:extLst>
              <a:ext uri="{FF2B5EF4-FFF2-40B4-BE49-F238E27FC236}">
                <a16:creationId xmlns:a16="http://schemas.microsoft.com/office/drawing/2014/main" id="{17BD0093-B6B3-C6F9-2466-4763FDD98180}"/>
              </a:ext>
            </a:extLst>
          </p:cNvPr>
          <p:cNvGraphicFramePr>
            <a:graphicFrameLocks noGrp="1"/>
          </p:cNvGraphicFramePr>
          <p:nvPr/>
        </p:nvGraphicFramePr>
        <p:xfrm>
          <a:off x="2873375" y="4704124"/>
          <a:ext cx="8128000" cy="370840"/>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2428998379"/>
                    </a:ext>
                  </a:extLst>
                </a:gridCol>
                <a:gridCol w="812800">
                  <a:extLst>
                    <a:ext uri="{9D8B030D-6E8A-4147-A177-3AD203B41FA5}">
                      <a16:colId xmlns:a16="http://schemas.microsoft.com/office/drawing/2014/main" val="2787910878"/>
                    </a:ext>
                  </a:extLst>
                </a:gridCol>
                <a:gridCol w="812800">
                  <a:extLst>
                    <a:ext uri="{9D8B030D-6E8A-4147-A177-3AD203B41FA5}">
                      <a16:colId xmlns:a16="http://schemas.microsoft.com/office/drawing/2014/main" val="1839473458"/>
                    </a:ext>
                  </a:extLst>
                </a:gridCol>
                <a:gridCol w="812800">
                  <a:extLst>
                    <a:ext uri="{9D8B030D-6E8A-4147-A177-3AD203B41FA5}">
                      <a16:colId xmlns:a16="http://schemas.microsoft.com/office/drawing/2014/main" val="3139500912"/>
                    </a:ext>
                  </a:extLst>
                </a:gridCol>
                <a:gridCol w="812800">
                  <a:extLst>
                    <a:ext uri="{9D8B030D-6E8A-4147-A177-3AD203B41FA5}">
                      <a16:colId xmlns:a16="http://schemas.microsoft.com/office/drawing/2014/main" val="2434519584"/>
                    </a:ext>
                  </a:extLst>
                </a:gridCol>
                <a:gridCol w="812800">
                  <a:extLst>
                    <a:ext uri="{9D8B030D-6E8A-4147-A177-3AD203B41FA5}">
                      <a16:colId xmlns:a16="http://schemas.microsoft.com/office/drawing/2014/main" val="1510007076"/>
                    </a:ext>
                  </a:extLst>
                </a:gridCol>
                <a:gridCol w="812800">
                  <a:extLst>
                    <a:ext uri="{9D8B030D-6E8A-4147-A177-3AD203B41FA5}">
                      <a16:colId xmlns:a16="http://schemas.microsoft.com/office/drawing/2014/main" val="518210915"/>
                    </a:ext>
                  </a:extLst>
                </a:gridCol>
                <a:gridCol w="812800">
                  <a:extLst>
                    <a:ext uri="{9D8B030D-6E8A-4147-A177-3AD203B41FA5}">
                      <a16:colId xmlns:a16="http://schemas.microsoft.com/office/drawing/2014/main" val="2725250762"/>
                    </a:ext>
                  </a:extLst>
                </a:gridCol>
                <a:gridCol w="812800">
                  <a:extLst>
                    <a:ext uri="{9D8B030D-6E8A-4147-A177-3AD203B41FA5}">
                      <a16:colId xmlns:a16="http://schemas.microsoft.com/office/drawing/2014/main" val="60636694"/>
                    </a:ext>
                  </a:extLst>
                </a:gridCol>
                <a:gridCol w="812800">
                  <a:extLst>
                    <a:ext uri="{9D8B030D-6E8A-4147-A177-3AD203B41FA5}">
                      <a16:colId xmlns:a16="http://schemas.microsoft.com/office/drawing/2014/main" val="3321223037"/>
                    </a:ext>
                  </a:extLst>
                </a:gridCol>
              </a:tblGrid>
              <a:tr h="370840">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solidFill>
                      <a:schemeClr val="bg1"/>
                    </a:solidFill>
                  </a:tcPr>
                </a:tc>
                <a:tc>
                  <a:txBody>
                    <a:bodyPr/>
                    <a:lstStyle/>
                    <a:p>
                      <a:endParaRPr lang="zh-CN" altLang="en-US"/>
                    </a:p>
                  </a:txBody>
                  <a:tcPr>
                    <a:solidFill>
                      <a:schemeClr val="bg1"/>
                    </a:solidFill>
                  </a:tcPr>
                </a:tc>
                <a:tc>
                  <a:txBody>
                    <a:bodyPr/>
                    <a:lstStyle/>
                    <a:p>
                      <a:endParaRPr lang="zh-CN" altLang="en-US" dirty="0"/>
                    </a:p>
                  </a:txBody>
                  <a:tcPr>
                    <a:solidFill>
                      <a:schemeClr val="bg1"/>
                    </a:solidFill>
                  </a:tcPr>
                </a:tc>
                <a:tc>
                  <a:txBody>
                    <a:bodyPr/>
                    <a:lstStyle/>
                    <a:p>
                      <a:endParaRPr lang="zh-CN" altLang="en-US" dirty="0"/>
                    </a:p>
                  </a:txBody>
                  <a:tcPr>
                    <a:solidFill>
                      <a:schemeClr val="bg1"/>
                    </a:solidFill>
                  </a:tcPr>
                </a:tc>
                <a:tc>
                  <a:txBody>
                    <a:bodyPr/>
                    <a:lstStyle/>
                    <a:p>
                      <a:endParaRPr lang="zh-CN" altLang="en-US" dirty="0"/>
                    </a:p>
                  </a:txBody>
                  <a:tcPr>
                    <a:solidFill>
                      <a:schemeClr val="bg1"/>
                    </a:solidFill>
                  </a:tcPr>
                </a:tc>
                <a:tc>
                  <a:txBody>
                    <a:bodyPr/>
                    <a:lstStyle/>
                    <a:p>
                      <a:endParaRPr lang="zh-CN" altLang="en-US" dirty="0"/>
                    </a:p>
                  </a:txBody>
                  <a:tcPr>
                    <a:solidFill>
                      <a:schemeClr val="bg1"/>
                    </a:solidFill>
                  </a:tcPr>
                </a:tc>
                <a:tc>
                  <a:txBody>
                    <a:bodyPr/>
                    <a:lstStyle/>
                    <a:p>
                      <a:endParaRPr lang="zh-CN" altLang="en-US" dirty="0"/>
                    </a:p>
                  </a:txBody>
                  <a:tcPr/>
                </a:tc>
                <a:extLst>
                  <a:ext uri="{0D108BD9-81ED-4DB2-BD59-A6C34878D82A}">
                    <a16:rowId xmlns:a16="http://schemas.microsoft.com/office/drawing/2014/main" val="1324266921"/>
                  </a:ext>
                </a:extLst>
              </a:tr>
            </a:tbl>
          </a:graphicData>
        </a:graphic>
      </p:graphicFrame>
      <p:sp>
        <p:nvSpPr>
          <p:cNvPr id="12" name="文本框 11">
            <a:extLst>
              <a:ext uri="{FF2B5EF4-FFF2-40B4-BE49-F238E27FC236}">
                <a16:creationId xmlns:a16="http://schemas.microsoft.com/office/drawing/2014/main" id="{1DDCD358-6BD9-F181-A881-89AC1834986E}"/>
              </a:ext>
            </a:extLst>
          </p:cNvPr>
          <p:cNvSpPr txBox="1"/>
          <p:nvPr/>
        </p:nvSpPr>
        <p:spPr>
          <a:xfrm>
            <a:off x="838200" y="4658712"/>
            <a:ext cx="1771650" cy="461665"/>
          </a:xfrm>
          <a:prstGeom prst="rect">
            <a:avLst/>
          </a:prstGeom>
          <a:noFill/>
        </p:spPr>
        <p:txBody>
          <a:bodyPr wrap="square">
            <a:spAutoFit/>
          </a:bodyPr>
          <a:lstStyle/>
          <a:p>
            <a:pPr algn="ctr"/>
            <a:r>
              <a:rPr lang="en-US" altLang="zh-CN" sz="2400" b="0" i="0" u="none" strike="noStrike" kern="1200" dirty="0">
                <a:solidFill>
                  <a:schemeClr val="tx1"/>
                </a:solidFill>
                <a:effectLst/>
                <a:latin typeface="思源黑体 CN Normal" panose="020B0400000000000000" pitchFamily="34" charset="-122"/>
                <a:ea typeface="思源黑体 CN Normal" panose="020B0400000000000000" pitchFamily="34" charset="-122"/>
                <a:cs typeface="+mn-cs"/>
              </a:rPr>
              <a:t>segment</a:t>
            </a:r>
            <a:r>
              <a:rPr lang="en-US" altLang="zh-CN" sz="2400" dirty="0">
                <a:latin typeface="思源黑体 CN Normal" panose="020B0400000000000000" pitchFamily="34" charset="-122"/>
                <a:ea typeface="思源黑体 CN Normal" panose="020B0400000000000000" pitchFamily="34" charset="-122"/>
              </a:rPr>
              <a:t>4</a:t>
            </a:r>
            <a:endParaRPr lang="zh-CN" altLang="en-US" sz="2400" b="0" i="0" u="none" strike="noStrike" kern="1200" dirty="0">
              <a:solidFill>
                <a:schemeClr val="tx1"/>
              </a:solidFill>
              <a:effectLst/>
              <a:latin typeface="思源黑体 CN Normal" panose="020B0400000000000000" pitchFamily="34" charset="-122"/>
              <a:ea typeface="思源黑体 CN Normal" panose="020B0400000000000000" pitchFamily="34" charset="-122"/>
              <a:cs typeface="+mn-cs"/>
            </a:endParaRPr>
          </a:p>
        </p:txBody>
      </p:sp>
      <p:graphicFrame>
        <p:nvGraphicFramePr>
          <p:cNvPr id="13" name="表格 12">
            <a:extLst>
              <a:ext uri="{FF2B5EF4-FFF2-40B4-BE49-F238E27FC236}">
                <a16:creationId xmlns:a16="http://schemas.microsoft.com/office/drawing/2014/main" id="{9AE11CED-A5F2-3197-F808-7EDC959AE884}"/>
              </a:ext>
            </a:extLst>
          </p:cNvPr>
          <p:cNvGraphicFramePr>
            <a:graphicFrameLocks noGrp="1"/>
          </p:cNvGraphicFramePr>
          <p:nvPr/>
        </p:nvGraphicFramePr>
        <p:xfrm>
          <a:off x="2873375" y="5626174"/>
          <a:ext cx="8128000" cy="370840"/>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2428998379"/>
                    </a:ext>
                  </a:extLst>
                </a:gridCol>
                <a:gridCol w="812800">
                  <a:extLst>
                    <a:ext uri="{9D8B030D-6E8A-4147-A177-3AD203B41FA5}">
                      <a16:colId xmlns:a16="http://schemas.microsoft.com/office/drawing/2014/main" val="2787910878"/>
                    </a:ext>
                  </a:extLst>
                </a:gridCol>
                <a:gridCol w="812800">
                  <a:extLst>
                    <a:ext uri="{9D8B030D-6E8A-4147-A177-3AD203B41FA5}">
                      <a16:colId xmlns:a16="http://schemas.microsoft.com/office/drawing/2014/main" val="1839473458"/>
                    </a:ext>
                  </a:extLst>
                </a:gridCol>
                <a:gridCol w="812800">
                  <a:extLst>
                    <a:ext uri="{9D8B030D-6E8A-4147-A177-3AD203B41FA5}">
                      <a16:colId xmlns:a16="http://schemas.microsoft.com/office/drawing/2014/main" val="3139500912"/>
                    </a:ext>
                  </a:extLst>
                </a:gridCol>
                <a:gridCol w="812800">
                  <a:extLst>
                    <a:ext uri="{9D8B030D-6E8A-4147-A177-3AD203B41FA5}">
                      <a16:colId xmlns:a16="http://schemas.microsoft.com/office/drawing/2014/main" val="2434519584"/>
                    </a:ext>
                  </a:extLst>
                </a:gridCol>
                <a:gridCol w="812800">
                  <a:extLst>
                    <a:ext uri="{9D8B030D-6E8A-4147-A177-3AD203B41FA5}">
                      <a16:colId xmlns:a16="http://schemas.microsoft.com/office/drawing/2014/main" val="1510007076"/>
                    </a:ext>
                  </a:extLst>
                </a:gridCol>
                <a:gridCol w="812800">
                  <a:extLst>
                    <a:ext uri="{9D8B030D-6E8A-4147-A177-3AD203B41FA5}">
                      <a16:colId xmlns:a16="http://schemas.microsoft.com/office/drawing/2014/main" val="518210915"/>
                    </a:ext>
                  </a:extLst>
                </a:gridCol>
                <a:gridCol w="812800">
                  <a:extLst>
                    <a:ext uri="{9D8B030D-6E8A-4147-A177-3AD203B41FA5}">
                      <a16:colId xmlns:a16="http://schemas.microsoft.com/office/drawing/2014/main" val="2725250762"/>
                    </a:ext>
                  </a:extLst>
                </a:gridCol>
                <a:gridCol w="812800">
                  <a:extLst>
                    <a:ext uri="{9D8B030D-6E8A-4147-A177-3AD203B41FA5}">
                      <a16:colId xmlns:a16="http://schemas.microsoft.com/office/drawing/2014/main" val="60636694"/>
                    </a:ext>
                  </a:extLst>
                </a:gridCol>
                <a:gridCol w="812800">
                  <a:extLst>
                    <a:ext uri="{9D8B030D-6E8A-4147-A177-3AD203B41FA5}">
                      <a16:colId xmlns:a16="http://schemas.microsoft.com/office/drawing/2014/main" val="3321223037"/>
                    </a:ext>
                  </a:extLst>
                </a:gridCol>
              </a:tblGrid>
              <a:tr h="370840">
                <a:tc>
                  <a:txBody>
                    <a:bodyPr/>
                    <a:lstStyle/>
                    <a:p>
                      <a:pPr algn="ctr"/>
                      <a:r>
                        <a:rPr lang="zh-CN" altLang="en-US" dirty="0"/>
                        <a:t>分</a:t>
                      </a:r>
                    </a:p>
                  </a:txBody>
                  <a:tcPr>
                    <a:solidFill>
                      <a:srgbClr val="00B0F0"/>
                    </a:solidFill>
                  </a:tcPr>
                </a:tc>
                <a:tc>
                  <a:txBody>
                    <a:bodyPr/>
                    <a:lstStyle/>
                    <a:p>
                      <a:pPr algn="ctr"/>
                      <a:r>
                        <a:rPr lang="zh-CN" altLang="en-US" dirty="0"/>
                        <a:t>割</a:t>
                      </a:r>
                    </a:p>
                  </a:txBody>
                  <a:tcPr>
                    <a:solidFill>
                      <a:srgbClr val="00B0F0"/>
                    </a:solidFill>
                  </a:tcPr>
                </a:tc>
                <a:tc>
                  <a:txBody>
                    <a:bodyPr/>
                    <a:lstStyle/>
                    <a:p>
                      <a:pPr algn="ctr"/>
                      <a:r>
                        <a:rPr lang="zh-CN" altLang="en-US" dirty="0"/>
                        <a:t>符</a:t>
                      </a:r>
                    </a:p>
                  </a:txBody>
                  <a:tcPr>
                    <a:solidFill>
                      <a:srgbClr val="00B0F0"/>
                    </a:solidFill>
                  </a:tcPr>
                </a:tc>
                <a:tc>
                  <a:txBody>
                    <a:bodyPr/>
                    <a:lstStyle/>
                    <a:p>
                      <a:endParaRPr lang="zh-CN" altLang="en-US"/>
                    </a:p>
                  </a:txBody>
                  <a:tcPr>
                    <a:solidFill>
                      <a:schemeClr val="bg1"/>
                    </a:solidFill>
                  </a:tcPr>
                </a:tc>
                <a:tc>
                  <a:txBody>
                    <a:bodyPr/>
                    <a:lstStyle/>
                    <a:p>
                      <a:endParaRPr lang="zh-CN" altLang="en-US"/>
                    </a:p>
                  </a:txBody>
                  <a:tcPr>
                    <a:solidFill>
                      <a:schemeClr val="bg1"/>
                    </a:solidFill>
                  </a:tcPr>
                </a:tc>
                <a:tc>
                  <a:txBody>
                    <a:bodyPr/>
                    <a:lstStyle/>
                    <a:p>
                      <a:endParaRPr lang="zh-CN" altLang="en-US" dirty="0"/>
                    </a:p>
                  </a:txBody>
                  <a:tcPr>
                    <a:solidFill>
                      <a:schemeClr val="bg1"/>
                    </a:solidFill>
                  </a:tcPr>
                </a:tc>
                <a:tc>
                  <a:txBody>
                    <a:bodyPr/>
                    <a:lstStyle/>
                    <a:p>
                      <a:endParaRPr lang="zh-CN" altLang="en-US" dirty="0"/>
                    </a:p>
                  </a:txBody>
                  <a:tcPr>
                    <a:solidFill>
                      <a:schemeClr val="bg1"/>
                    </a:solidFill>
                  </a:tcPr>
                </a:tc>
                <a:tc>
                  <a:txBody>
                    <a:bodyPr/>
                    <a:lstStyle/>
                    <a:p>
                      <a:endParaRPr lang="zh-CN" altLang="en-US" dirty="0"/>
                    </a:p>
                  </a:txBody>
                  <a:tcPr>
                    <a:solidFill>
                      <a:schemeClr val="bg1"/>
                    </a:solidFill>
                  </a:tcPr>
                </a:tc>
                <a:tc>
                  <a:txBody>
                    <a:bodyPr/>
                    <a:lstStyle/>
                    <a:p>
                      <a:endParaRPr lang="zh-CN" altLang="en-US" dirty="0"/>
                    </a:p>
                  </a:txBody>
                  <a:tcPr>
                    <a:solidFill>
                      <a:schemeClr val="bg1"/>
                    </a:solidFill>
                  </a:tcPr>
                </a:tc>
                <a:tc>
                  <a:txBody>
                    <a:bodyPr/>
                    <a:lstStyle/>
                    <a:p>
                      <a:endParaRPr lang="zh-CN" altLang="en-US" dirty="0"/>
                    </a:p>
                  </a:txBody>
                  <a:tcPr/>
                </a:tc>
                <a:extLst>
                  <a:ext uri="{0D108BD9-81ED-4DB2-BD59-A6C34878D82A}">
                    <a16:rowId xmlns:a16="http://schemas.microsoft.com/office/drawing/2014/main" val="1324266921"/>
                  </a:ext>
                </a:extLst>
              </a:tr>
            </a:tbl>
          </a:graphicData>
        </a:graphic>
      </p:graphicFrame>
      <p:sp>
        <p:nvSpPr>
          <p:cNvPr id="14" name="文本框 13">
            <a:extLst>
              <a:ext uri="{FF2B5EF4-FFF2-40B4-BE49-F238E27FC236}">
                <a16:creationId xmlns:a16="http://schemas.microsoft.com/office/drawing/2014/main" id="{41E630A1-26A6-6803-753B-AB07B4EA6E0D}"/>
              </a:ext>
            </a:extLst>
          </p:cNvPr>
          <p:cNvSpPr txBox="1"/>
          <p:nvPr/>
        </p:nvSpPr>
        <p:spPr>
          <a:xfrm>
            <a:off x="838200" y="5580762"/>
            <a:ext cx="1771650" cy="461665"/>
          </a:xfrm>
          <a:prstGeom prst="rect">
            <a:avLst/>
          </a:prstGeom>
          <a:noFill/>
        </p:spPr>
        <p:txBody>
          <a:bodyPr wrap="square">
            <a:spAutoFit/>
          </a:bodyPr>
          <a:lstStyle/>
          <a:p>
            <a:pPr algn="ctr"/>
            <a:r>
              <a:rPr lang="en-US" altLang="zh-CN" sz="2400" b="0" i="0" u="none" strike="noStrike" kern="1200" dirty="0">
                <a:solidFill>
                  <a:schemeClr val="tx1"/>
                </a:solidFill>
                <a:effectLst/>
                <a:latin typeface="思源黑体 CN Normal" panose="020B0400000000000000" pitchFamily="34" charset="-122"/>
                <a:ea typeface="思源黑体 CN Normal" panose="020B0400000000000000" pitchFamily="34" charset="-122"/>
                <a:cs typeface="+mn-cs"/>
              </a:rPr>
              <a:t>segment</a:t>
            </a:r>
            <a:r>
              <a:rPr lang="en-US" altLang="zh-CN" sz="2400" dirty="0">
                <a:latin typeface="思源黑体 CN Normal" panose="020B0400000000000000" pitchFamily="34" charset="-122"/>
                <a:ea typeface="思源黑体 CN Normal" panose="020B0400000000000000" pitchFamily="34" charset="-122"/>
              </a:rPr>
              <a:t>5</a:t>
            </a:r>
            <a:endParaRPr lang="zh-CN" altLang="en-US" sz="2400" b="0" i="0" u="none" strike="noStrike" kern="1200" dirty="0">
              <a:solidFill>
                <a:schemeClr val="tx1"/>
              </a:solidFill>
              <a:effectLst/>
              <a:latin typeface="思源黑体 CN Normal" panose="020B0400000000000000" pitchFamily="34" charset="-122"/>
              <a:ea typeface="思源黑体 CN Normal" panose="020B0400000000000000" pitchFamily="34" charset="-122"/>
              <a:cs typeface="+mn-cs"/>
            </a:endParaRPr>
          </a:p>
        </p:txBody>
      </p:sp>
      <p:sp>
        <p:nvSpPr>
          <p:cNvPr id="15" name="文本框 14">
            <a:extLst>
              <a:ext uri="{FF2B5EF4-FFF2-40B4-BE49-F238E27FC236}">
                <a16:creationId xmlns:a16="http://schemas.microsoft.com/office/drawing/2014/main" id="{B86EF421-49EC-0A28-70E3-03FDEF51658C}"/>
              </a:ext>
            </a:extLst>
          </p:cNvPr>
          <p:cNvSpPr txBox="1"/>
          <p:nvPr/>
        </p:nvSpPr>
        <p:spPr>
          <a:xfrm>
            <a:off x="2881485" y="1728908"/>
            <a:ext cx="2492029" cy="369332"/>
          </a:xfrm>
          <a:prstGeom prst="rect">
            <a:avLst/>
          </a:prstGeom>
          <a:noFill/>
        </p:spPr>
        <p:txBody>
          <a:bodyPr wrap="none" rtlCol="0">
            <a:spAutoFit/>
          </a:bodyPr>
          <a:lstStyle/>
          <a:p>
            <a:r>
              <a:rPr lang="zh-CN" altLang="en-US" dirty="0">
                <a:latin typeface="思源黑体 CN Normal" panose="020B0400000000000000" pitchFamily="34" charset="-122"/>
                <a:ea typeface="思源黑体 CN Normal" panose="020B0400000000000000" pitchFamily="34" charset="-122"/>
              </a:rPr>
              <a:t>分割符在</a:t>
            </a:r>
            <a:r>
              <a:rPr lang="en-US" altLang="zh-CN" dirty="0">
                <a:latin typeface="思源黑体 CN Normal" panose="020B0400000000000000" pitchFamily="34" charset="-122"/>
                <a:ea typeface="思源黑体 CN Normal" panose="020B0400000000000000" pitchFamily="34" charset="-122"/>
              </a:rPr>
              <a:t>segment</a:t>
            </a:r>
            <a:r>
              <a:rPr lang="zh-CN" altLang="en-US" dirty="0">
                <a:latin typeface="思源黑体 CN Normal" panose="020B0400000000000000" pitchFamily="34" charset="-122"/>
                <a:ea typeface="思源黑体 CN Normal" panose="020B0400000000000000" pitchFamily="34" charset="-122"/>
              </a:rPr>
              <a:t>中间</a:t>
            </a:r>
          </a:p>
        </p:txBody>
      </p:sp>
      <p:sp>
        <p:nvSpPr>
          <p:cNvPr id="16" name="文本框 15">
            <a:extLst>
              <a:ext uri="{FF2B5EF4-FFF2-40B4-BE49-F238E27FC236}">
                <a16:creationId xmlns:a16="http://schemas.microsoft.com/office/drawing/2014/main" id="{945E1ABE-105A-9AA2-8BC1-B99864FA2517}"/>
              </a:ext>
            </a:extLst>
          </p:cNvPr>
          <p:cNvSpPr txBox="1"/>
          <p:nvPr/>
        </p:nvSpPr>
        <p:spPr>
          <a:xfrm>
            <a:off x="2881484" y="2576862"/>
            <a:ext cx="6311023" cy="369332"/>
          </a:xfrm>
          <a:prstGeom prst="rect">
            <a:avLst/>
          </a:prstGeom>
          <a:noFill/>
        </p:spPr>
        <p:txBody>
          <a:bodyPr wrap="none" rtlCol="0">
            <a:spAutoFit/>
          </a:bodyPr>
          <a:lstStyle/>
          <a:p>
            <a:r>
              <a:rPr lang="zh-CN" altLang="en-US" dirty="0">
                <a:latin typeface="思源黑体 CN Normal" panose="020B0400000000000000" pitchFamily="34" charset="-122"/>
                <a:ea typeface="思源黑体 CN Normal" panose="020B0400000000000000" pitchFamily="34" charset="-122"/>
              </a:rPr>
              <a:t>一个</a:t>
            </a:r>
            <a:r>
              <a:rPr lang="en-US" altLang="zh-CN" dirty="0">
                <a:latin typeface="思源黑体 CN Normal" panose="020B0400000000000000" pitchFamily="34" charset="-122"/>
                <a:ea typeface="思源黑体 CN Normal" panose="020B0400000000000000" pitchFamily="34" charset="-122"/>
              </a:rPr>
              <a:t>segment</a:t>
            </a:r>
            <a:r>
              <a:rPr lang="zh-CN" altLang="en-US" dirty="0">
                <a:latin typeface="思源黑体 CN Normal" panose="020B0400000000000000" pitchFamily="34" charset="-122"/>
                <a:ea typeface="思源黑体 CN Normal" panose="020B0400000000000000" pitchFamily="34" charset="-122"/>
              </a:rPr>
              <a:t>里有多个分割符，一个分割符横跨</a:t>
            </a:r>
            <a:r>
              <a:rPr lang="en-US" altLang="zh-CN" dirty="0">
                <a:latin typeface="思源黑体 CN Normal" panose="020B0400000000000000" pitchFamily="34" charset="-122"/>
                <a:ea typeface="思源黑体 CN Normal" panose="020B0400000000000000" pitchFamily="34" charset="-122"/>
              </a:rPr>
              <a:t>2</a:t>
            </a:r>
            <a:r>
              <a:rPr lang="zh-CN" altLang="en-US" dirty="0">
                <a:latin typeface="思源黑体 CN Normal" panose="020B0400000000000000" pitchFamily="34" charset="-122"/>
                <a:ea typeface="思源黑体 CN Normal" panose="020B0400000000000000" pitchFamily="34" charset="-122"/>
              </a:rPr>
              <a:t>个</a:t>
            </a:r>
            <a:r>
              <a:rPr lang="en-US" altLang="zh-CN" dirty="0">
                <a:latin typeface="思源黑体 CN Normal" panose="020B0400000000000000" pitchFamily="34" charset="-122"/>
                <a:ea typeface="思源黑体 CN Normal" panose="020B0400000000000000" pitchFamily="34" charset="-122"/>
              </a:rPr>
              <a:t>segment</a:t>
            </a:r>
            <a:endParaRPr lang="zh-CN" altLang="en-US" dirty="0">
              <a:latin typeface="思源黑体 CN Normal" panose="020B0400000000000000" pitchFamily="34" charset="-122"/>
              <a:ea typeface="思源黑体 CN Normal" panose="020B0400000000000000" pitchFamily="34" charset="-122"/>
            </a:endParaRPr>
          </a:p>
        </p:txBody>
      </p:sp>
      <p:sp>
        <p:nvSpPr>
          <p:cNvPr id="17" name="文本框 16">
            <a:extLst>
              <a:ext uri="{FF2B5EF4-FFF2-40B4-BE49-F238E27FC236}">
                <a16:creationId xmlns:a16="http://schemas.microsoft.com/office/drawing/2014/main" id="{20F8CD6F-DE28-2285-1528-8475504A2017}"/>
              </a:ext>
            </a:extLst>
          </p:cNvPr>
          <p:cNvSpPr txBox="1"/>
          <p:nvPr/>
        </p:nvSpPr>
        <p:spPr>
          <a:xfrm>
            <a:off x="2881484" y="3443962"/>
            <a:ext cx="5953553" cy="369332"/>
          </a:xfrm>
          <a:prstGeom prst="rect">
            <a:avLst/>
          </a:prstGeom>
          <a:noFill/>
        </p:spPr>
        <p:txBody>
          <a:bodyPr wrap="none" rtlCol="0">
            <a:spAutoFit/>
          </a:bodyPr>
          <a:lstStyle/>
          <a:p>
            <a:r>
              <a:rPr lang="en-US" altLang="zh-CN" dirty="0">
                <a:latin typeface="思源黑体 CN Normal" panose="020B0400000000000000" pitchFamily="34" charset="-122"/>
                <a:ea typeface="思源黑体 CN Normal" panose="020B0400000000000000" pitchFamily="34" charset="-122"/>
              </a:rPr>
              <a:t>segment</a:t>
            </a:r>
            <a:r>
              <a:rPr lang="zh-CN" altLang="en-US" dirty="0">
                <a:latin typeface="思源黑体 CN Normal" panose="020B0400000000000000" pitchFamily="34" charset="-122"/>
                <a:ea typeface="思源黑体 CN Normal" panose="020B0400000000000000" pitchFamily="34" charset="-122"/>
              </a:rPr>
              <a:t>里包含不完整的分割符，分割符在</a:t>
            </a:r>
            <a:r>
              <a:rPr lang="en-US" altLang="zh-CN" dirty="0">
                <a:latin typeface="思源黑体 CN Normal" panose="020B0400000000000000" pitchFamily="34" charset="-122"/>
                <a:ea typeface="思源黑体 CN Normal" panose="020B0400000000000000" pitchFamily="34" charset="-122"/>
              </a:rPr>
              <a:t>segment</a:t>
            </a:r>
            <a:r>
              <a:rPr lang="zh-CN" altLang="en-US" dirty="0">
                <a:latin typeface="思源黑体 CN Normal" panose="020B0400000000000000" pitchFamily="34" charset="-122"/>
                <a:ea typeface="思源黑体 CN Normal" panose="020B0400000000000000" pitchFamily="34" charset="-122"/>
              </a:rPr>
              <a:t>末尾</a:t>
            </a:r>
          </a:p>
        </p:txBody>
      </p:sp>
      <p:sp>
        <p:nvSpPr>
          <p:cNvPr id="18" name="文本框 17">
            <a:extLst>
              <a:ext uri="{FF2B5EF4-FFF2-40B4-BE49-F238E27FC236}">
                <a16:creationId xmlns:a16="http://schemas.microsoft.com/office/drawing/2014/main" id="{CCF564F0-4B9B-4789-C52F-E8B739EFFC75}"/>
              </a:ext>
            </a:extLst>
          </p:cNvPr>
          <p:cNvSpPr txBox="1"/>
          <p:nvPr/>
        </p:nvSpPr>
        <p:spPr>
          <a:xfrm>
            <a:off x="2881483" y="4319092"/>
            <a:ext cx="2492029" cy="369332"/>
          </a:xfrm>
          <a:prstGeom prst="rect">
            <a:avLst/>
          </a:prstGeom>
          <a:noFill/>
        </p:spPr>
        <p:txBody>
          <a:bodyPr wrap="none" rtlCol="0">
            <a:spAutoFit/>
          </a:bodyPr>
          <a:lstStyle/>
          <a:p>
            <a:r>
              <a:rPr lang="en-US" altLang="zh-CN" dirty="0">
                <a:latin typeface="思源黑体 CN Normal" panose="020B0400000000000000" pitchFamily="34" charset="-122"/>
                <a:ea typeface="思源黑体 CN Normal" panose="020B0400000000000000" pitchFamily="34" charset="-122"/>
              </a:rPr>
              <a:t>segment</a:t>
            </a:r>
            <a:r>
              <a:rPr lang="zh-CN" altLang="en-US" dirty="0">
                <a:latin typeface="思源黑体 CN Normal" panose="020B0400000000000000" pitchFamily="34" charset="-122"/>
                <a:ea typeface="思源黑体 CN Normal" panose="020B0400000000000000" pitchFamily="34" charset="-122"/>
              </a:rPr>
              <a:t>里没有分割符</a:t>
            </a:r>
          </a:p>
        </p:txBody>
      </p:sp>
      <p:sp>
        <p:nvSpPr>
          <p:cNvPr id="19" name="文本框 18">
            <a:extLst>
              <a:ext uri="{FF2B5EF4-FFF2-40B4-BE49-F238E27FC236}">
                <a16:creationId xmlns:a16="http://schemas.microsoft.com/office/drawing/2014/main" id="{4FF14F9E-1F0B-2C8E-CF73-441C3410184A}"/>
              </a:ext>
            </a:extLst>
          </p:cNvPr>
          <p:cNvSpPr txBox="1"/>
          <p:nvPr/>
        </p:nvSpPr>
        <p:spPr>
          <a:xfrm>
            <a:off x="2881483" y="5256842"/>
            <a:ext cx="2953694" cy="369332"/>
          </a:xfrm>
          <a:prstGeom prst="rect">
            <a:avLst/>
          </a:prstGeom>
          <a:noFill/>
        </p:spPr>
        <p:txBody>
          <a:bodyPr wrap="none" rtlCol="0">
            <a:spAutoFit/>
          </a:bodyPr>
          <a:lstStyle/>
          <a:p>
            <a:r>
              <a:rPr lang="zh-CN" altLang="en-US" dirty="0">
                <a:latin typeface="思源黑体 CN Normal" panose="020B0400000000000000" pitchFamily="34" charset="-122"/>
                <a:ea typeface="思源黑体 CN Normal" panose="020B0400000000000000" pitchFamily="34" charset="-122"/>
              </a:rPr>
              <a:t>分割符在</a:t>
            </a:r>
            <a:r>
              <a:rPr lang="en-US" altLang="zh-CN" dirty="0">
                <a:latin typeface="思源黑体 CN Normal" panose="020B0400000000000000" pitchFamily="34" charset="-122"/>
                <a:ea typeface="思源黑体 CN Normal" panose="020B0400000000000000" pitchFamily="34" charset="-122"/>
              </a:rPr>
              <a:t>segment</a:t>
            </a:r>
            <a:r>
              <a:rPr lang="zh-CN" altLang="en-US" dirty="0">
                <a:latin typeface="思源黑体 CN Normal" panose="020B0400000000000000" pitchFamily="34" charset="-122"/>
                <a:ea typeface="思源黑体 CN Normal" panose="020B0400000000000000" pitchFamily="34" charset="-122"/>
              </a:rPr>
              <a:t>起始位置</a:t>
            </a:r>
          </a:p>
        </p:txBody>
      </p:sp>
    </p:spTree>
    <p:extLst>
      <p:ext uri="{BB962C8B-B14F-4D97-AF65-F5344CB8AC3E}">
        <p14:creationId xmlns:p14="http://schemas.microsoft.com/office/powerpoint/2010/main" val="17998600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C02B2A-D715-1721-A13D-89008E75959C}"/>
              </a:ext>
            </a:extLst>
          </p:cNvPr>
          <p:cNvSpPr>
            <a:spLocks noGrp="1"/>
          </p:cNvSpPr>
          <p:nvPr>
            <p:ph type="title"/>
          </p:nvPr>
        </p:nvSpPr>
        <p:spPr/>
        <p:txBody>
          <a:bodyPr/>
          <a:lstStyle/>
          <a:p>
            <a:r>
              <a:rPr lang="en-US" altLang="zh-CN" dirty="0"/>
              <a:t>RPC</a:t>
            </a:r>
            <a:r>
              <a:rPr lang="zh-CN" altLang="en-US" dirty="0"/>
              <a:t>远程过程调用</a:t>
            </a:r>
          </a:p>
        </p:txBody>
      </p:sp>
      <p:sp>
        <p:nvSpPr>
          <p:cNvPr id="5" name="流程图: 终止 4">
            <a:extLst>
              <a:ext uri="{FF2B5EF4-FFF2-40B4-BE49-F238E27FC236}">
                <a16:creationId xmlns:a16="http://schemas.microsoft.com/office/drawing/2014/main" id="{C71FC927-0914-5BF6-9769-AB854050AE4C}"/>
              </a:ext>
            </a:extLst>
          </p:cNvPr>
          <p:cNvSpPr/>
          <p:nvPr/>
        </p:nvSpPr>
        <p:spPr>
          <a:xfrm>
            <a:off x="4276725" y="3150394"/>
            <a:ext cx="3667125" cy="571500"/>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a:latin typeface="思源黑体 CN Normal" panose="020B0400000000000000" pitchFamily="34" charset="-122"/>
                <a:ea typeface="思源黑体 CN Normal" panose="020B0400000000000000" pitchFamily="34" charset="-122"/>
              </a:rPr>
              <a:t>UDP connection</a:t>
            </a:r>
            <a:endParaRPr lang="zh-CN" altLang="en-US" sz="2000" dirty="0">
              <a:latin typeface="思源黑体 CN Normal" panose="020B0400000000000000" pitchFamily="34" charset="-122"/>
              <a:ea typeface="思源黑体 CN Normal" panose="020B0400000000000000" pitchFamily="34" charset="-122"/>
            </a:endParaRPr>
          </a:p>
        </p:txBody>
      </p:sp>
      <p:sp>
        <p:nvSpPr>
          <p:cNvPr id="6" name="矩形 5">
            <a:extLst>
              <a:ext uri="{FF2B5EF4-FFF2-40B4-BE49-F238E27FC236}">
                <a16:creationId xmlns:a16="http://schemas.microsoft.com/office/drawing/2014/main" id="{6AB273A5-73A4-5B13-AA46-3858D8DBB2E8}"/>
              </a:ext>
            </a:extLst>
          </p:cNvPr>
          <p:cNvSpPr/>
          <p:nvPr/>
        </p:nvSpPr>
        <p:spPr>
          <a:xfrm>
            <a:off x="1143000" y="2724150"/>
            <a:ext cx="1314450" cy="14097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思源黑体 CN Normal" panose="020B0400000000000000" pitchFamily="34" charset="-122"/>
                <a:ea typeface="思源黑体 CN Normal" panose="020B0400000000000000" pitchFamily="34" charset="-122"/>
              </a:rPr>
              <a:t>Server</a:t>
            </a:r>
            <a:endParaRPr lang="zh-CN" altLang="en-US" sz="2400" dirty="0">
              <a:latin typeface="思源黑体 CN Normal" panose="020B0400000000000000" pitchFamily="34" charset="-122"/>
              <a:ea typeface="思源黑体 CN Normal" panose="020B0400000000000000" pitchFamily="34" charset="-122"/>
            </a:endParaRPr>
          </a:p>
        </p:txBody>
      </p:sp>
      <p:sp>
        <p:nvSpPr>
          <p:cNvPr id="7" name="矩形 6">
            <a:extLst>
              <a:ext uri="{FF2B5EF4-FFF2-40B4-BE49-F238E27FC236}">
                <a16:creationId xmlns:a16="http://schemas.microsoft.com/office/drawing/2014/main" id="{A6C0104E-624A-2059-2460-F4CE83FA6BAF}"/>
              </a:ext>
            </a:extLst>
          </p:cNvPr>
          <p:cNvSpPr/>
          <p:nvPr/>
        </p:nvSpPr>
        <p:spPr>
          <a:xfrm>
            <a:off x="9258300" y="3005138"/>
            <a:ext cx="1314450" cy="8620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思源黑体 CN Normal" panose="020B0400000000000000" pitchFamily="34" charset="-122"/>
                <a:ea typeface="思源黑体 CN Normal" panose="020B0400000000000000" pitchFamily="34" charset="-122"/>
              </a:rPr>
              <a:t>Client</a:t>
            </a:r>
            <a:endParaRPr lang="zh-CN" altLang="en-US" sz="2400" dirty="0">
              <a:latin typeface="思源黑体 CN Normal" panose="020B0400000000000000" pitchFamily="34" charset="-122"/>
              <a:ea typeface="思源黑体 CN Normal" panose="020B0400000000000000" pitchFamily="34" charset="-122"/>
            </a:endParaRPr>
          </a:p>
        </p:txBody>
      </p:sp>
      <p:cxnSp>
        <p:nvCxnSpPr>
          <p:cNvPr id="11" name="直接箭头连接符 10">
            <a:extLst>
              <a:ext uri="{FF2B5EF4-FFF2-40B4-BE49-F238E27FC236}">
                <a16:creationId xmlns:a16="http://schemas.microsoft.com/office/drawing/2014/main" id="{5EF5C343-B278-146F-0F7B-400AB879077D}"/>
              </a:ext>
            </a:extLst>
          </p:cNvPr>
          <p:cNvCxnSpPr>
            <a:cxnSpLocks/>
          </p:cNvCxnSpPr>
          <p:nvPr/>
        </p:nvCxnSpPr>
        <p:spPr>
          <a:xfrm flipH="1">
            <a:off x="2495550" y="3276600"/>
            <a:ext cx="1819275" cy="0"/>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12" name="直接箭头连接符 11">
            <a:extLst>
              <a:ext uri="{FF2B5EF4-FFF2-40B4-BE49-F238E27FC236}">
                <a16:creationId xmlns:a16="http://schemas.microsoft.com/office/drawing/2014/main" id="{3980A883-88C0-EF9C-286C-A8F3F01A6AEE}"/>
              </a:ext>
            </a:extLst>
          </p:cNvPr>
          <p:cNvCxnSpPr>
            <a:cxnSpLocks/>
          </p:cNvCxnSpPr>
          <p:nvPr/>
        </p:nvCxnSpPr>
        <p:spPr>
          <a:xfrm flipH="1">
            <a:off x="2495550" y="3609975"/>
            <a:ext cx="1819275" cy="0"/>
          </a:xfrm>
          <a:prstGeom prst="straightConnector1">
            <a:avLst/>
          </a:prstGeom>
          <a:ln>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13" name="文本框 12">
            <a:extLst>
              <a:ext uri="{FF2B5EF4-FFF2-40B4-BE49-F238E27FC236}">
                <a16:creationId xmlns:a16="http://schemas.microsoft.com/office/drawing/2014/main" id="{D7E343E6-F7F6-A8DF-6335-C5E8F376D875}"/>
              </a:ext>
            </a:extLst>
          </p:cNvPr>
          <p:cNvSpPr txBox="1"/>
          <p:nvPr/>
        </p:nvSpPr>
        <p:spPr>
          <a:xfrm>
            <a:off x="2571750" y="2809815"/>
            <a:ext cx="1790699" cy="400110"/>
          </a:xfrm>
          <a:prstGeom prst="rect">
            <a:avLst/>
          </a:prstGeom>
          <a:noFill/>
        </p:spPr>
        <p:txBody>
          <a:bodyPr wrap="square" rtlCol="0">
            <a:spAutoFit/>
          </a:bodyPr>
          <a:lstStyle/>
          <a:p>
            <a:r>
              <a:rPr lang="en-US" altLang="zh-CN" sz="2000" dirty="0">
                <a:latin typeface="思源黑体 CN Normal" panose="020B0400000000000000" pitchFamily="34" charset="-122"/>
                <a:ea typeface="思源黑体 CN Normal" panose="020B0400000000000000" pitchFamily="34" charset="-122"/>
              </a:rPr>
              <a:t>Request </a:t>
            </a:r>
            <a:r>
              <a:rPr lang="en-US" altLang="zh-CN" sz="2000" dirty="0" err="1">
                <a:latin typeface="思源黑体 CN Normal" panose="020B0400000000000000" pitchFamily="34" charset="-122"/>
                <a:ea typeface="思源黑体 CN Normal" panose="020B0400000000000000" pitchFamily="34" charset="-122"/>
              </a:rPr>
              <a:t>json</a:t>
            </a:r>
            <a:endParaRPr lang="zh-CN" altLang="en-US" sz="2000" dirty="0">
              <a:latin typeface="思源黑体 CN Normal" panose="020B0400000000000000" pitchFamily="34" charset="-122"/>
              <a:ea typeface="思源黑体 CN Normal" panose="020B0400000000000000" pitchFamily="34" charset="-122"/>
            </a:endParaRPr>
          </a:p>
        </p:txBody>
      </p:sp>
      <p:sp>
        <p:nvSpPr>
          <p:cNvPr id="14" name="文本框 13">
            <a:extLst>
              <a:ext uri="{FF2B5EF4-FFF2-40B4-BE49-F238E27FC236}">
                <a16:creationId xmlns:a16="http://schemas.microsoft.com/office/drawing/2014/main" id="{FCA7CF71-13C1-EA49-1D34-E69BCC7BCEEA}"/>
              </a:ext>
            </a:extLst>
          </p:cNvPr>
          <p:cNvSpPr txBox="1"/>
          <p:nvPr/>
        </p:nvSpPr>
        <p:spPr>
          <a:xfrm>
            <a:off x="2457450" y="3638520"/>
            <a:ext cx="1981200" cy="400110"/>
          </a:xfrm>
          <a:prstGeom prst="rect">
            <a:avLst/>
          </a:prstGeom>
          <a:noFill/>
        </p:spPr>
        <p:txBody>
          <a:bodyPr wrap="square" rtlCol="0">
            <a:spAutoFit/>
          </a:bodyPr>
          <a:lstStyle/>
          <a:p>
            <a:r>
              <a:rPr lang="en-US" altLang="zh-CN" sz="2000" dirty="0">
                <a:latin typeface="思源黑体 CN Normal" panose="020B0400000000000000" pitchFamily="34" charset="-122"/>
                <a:ea typeface="思源黑体 CN Normal" panose="020B0400000000000000" pitchFamily="34" charset="-122"/>
              </a:rPr>
              <a:t>Response </a:t>
            </a:r>
            <a:r>
              <a:rPr lang="en-US" altLang="zh-CN" sz="2000" dirty="0" err="1">
                <a:latin typeface="思源黑体 CN Normal" panose="020B0400000000000000" pitchFamily="34" charset="-122"/>
                <a:ea typeface="思源黑体 CN Normal" panose="020B0400000000000000" pitchFamily="34" charset="-122"/>
              </a:rPr>
              <a:t>json</a:t>
            </a:r>
            <a:endParaRPr lang="zh-CN" altLang="en-US" sz="2000" dirty="0">
              <a:latin typeface="思源黑体 CN Normal" panose="020B0400000000000000" pitchFamily="34" charset="-122"/>
              <a:ea typeface="思源黑体 CN Normal" panose="020B0400000000000000" pitchFamily="34" charset="-122"/>
            </a:endParaRPr>
          </a:p>
        </p:txBody>
      </p:sp>
      <p:cxnSp>
        <p:nvCxnSpPr>
          <p:cNvPr id="18" name="直接箭头连接符 17">
            <a:extLst>
              <a:ext uri="{FF2B5EF4-FFF2-40B4-BE49-F238E27FC236}">
                <a16:creationId xmlns:a16="http://schemas.microsoft.com/office/drawing/2014/main" id="{357538A8-049D-0F7E-CA7B-3A62B958CBB8}"/>
              </a:ext>
            </a:extLst>
          </p:cNvPr>
          <p:cNvCxnSpPr>
            <a:stCxn id="5" idx="3"/>
            <a:endCxn id="7" idx="1"/>
          </p:cNvCxnSpPr>
          <p:nvPr/>
        </p:nvCxnSpPr>
        <p:spPr>
          <a:xfrm>
            <a:off x="7943850" y="3436144"/>
            <a:ext cx="1314450" cy="0"/>
          </a:xfrm>
          <a:prstGeom prst="straightConnector1">
            <a:avLst/>
          </a:prstGeom>
          <a:ln>
            <a:headEnd type="triangle" w="med" len="med"/>
            <a:tailEnd type="triangle" w="med" len="med"/>
          </a:ln>
        </p:spPr>
        <p:style>
          <a:lnRef idx="3">
            <a:schemeClr val="dk1"/>
          </a:lnRef>
          <a:fillRef idx="0">
            <a:schemeClr val="dk1"/>
          </a:fillRef>
          <a:effectRef idx="2">
            <a:schemeClr val="dk1"/>
          </a:effectRef>
          <a:fontRef idx="minor">
            <a:schemeClr val="tx1"/>
          </a:fontRef>
        </p:style>
      </p:cxnSp>
      <p:grpSp>
        <p:nvGrpSpPr>
          <p:cNvPr id="26" name="组合 25">
            <a:extLst>
              <a:ext uri="{FF2B5EF4-FFF2-40B4-BE49-F238E27FC236}">
                <a16:creationId xmlns:a16="http://schemas.microsoft.com/office/drawing/2014/main" id="{30A45407-38A9-E881-46B3-780366F0210A}"/>
              </a:ext>
            </a:extLst>
          </p:cNvPr>
          <p:cNvGrpSpPr/>
          <p:nvPr/>
        </p:nvGrpSpPr>
        <p:grpSpPr>
          <a:xfrm>
            <a:off x="7943850" y="1538288"/>
            <a:ext cx="2628900" cy="1897856"/>
            <a:chOff x="7943850" y="1538288"/>
            <a:chExt cx="2628900" cy="1897856"/>
          </a:xfrm>
        </p:grpSpPr>
        <p:sp>
          <p:nvSpPr>
            <p:cNvPr id="19" name="矩形 18">
              <a:extLst>
                <a:ext uri="{FF2B5EF4-FFF2-40B4-BE49-F238E27FC236}">
                  <a16:creationId xmlns:a16="http://schemas.microsoft.com/office/drawing/2014/main" id="{EF702867-7606-8AF7-3899-1F2643A582C2}"/>
                </a:ext>
              </a:extLst>
            </p:cNvPr>
            <p:cNvSpPr/>
            <p:nvPr/>
          </p:nvSpPr>
          <p:spPr>
            <a:xfrm>
              <a:off x="9258300" y="1538288"/>
              <a:ext cx="1314450" cy="8620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思源黑体 CN Normal" panose="020B0400000000000000" pitchFamily="34" charset="-122"/>
                  <a:ea typeface="思源黑体 CN Normal" panose="020B0400000000000000" pitchFamily="34" charset="-122"/>
                </a:rPr>
                <a:t>Client</a:t>
              </a:r>
              <a:endParaRPr lang="zh-CN" altLang="en-US" sz="2400" dirty="0">
                <a:latin typeface="思源黑体 CN Normal" panose="020B0400000000000000" pitchFamily="34" charset="-122"/>
                <a:ea typeface="思源黑体 CN Normal" panose="020B0400000000000000" pitchFamily="34" charset="-122"/>
              </a:endParaRPr>
            </a:p>
          </p:txBody>
        </p:sp>
        <p:cxnSp>
          <p:nvCxnSpPr>
            <p:cNvPr id="20" name="直接箭头连接符 19">
              <a:extLst>
                <a:ext uri="{FF2B5EF4-FFF2-40B4-BE49-F238E27FC236}">
                  <a16:creationId xmlns:a16="http://schemas.microsoft.com/office/drawing/2014/main" id="{4A6F87A9-4C5E-B3B8-2F4D-E9973CBFACDA}"/>
                </a:ext>
              </a:extLst>
            </p:cNvPr>
            <p:cNvCxnSpPr>
              <a:cxnSpLocks/>
              <a:stCxn id="5" idx="3"/>
              <a:endCxn id="19" idx="1"/>
            </p:cNvCxnSpPr>
            <p:nvPr/>
          </p:nvCxnSpPr>
          <p:spPr>
            <a:xfrm flipV="1">
              <a:off x="7943850" y="1969294"/>
              <a:ext cx="1314450" cy="1466850"/>
            </a:xfrm>
            <a:prstGeom prst="straightConnector1">
              <a:avLst/>
            </a:prstGeom>
            <a:ln>
              <a:headEnd type="triangle" w="med" len="med"/>
              <a:tailEnd type="triangle" w="med" len="med"/>
            </a:ln>
          </p:spPr>
          <p:style>
            <a:lnRef idx="3">
              <a:schemeClr val="dk1"/>
            </a:lnRef>
            <a:fillRef idx="0">
              <a:schemeClr val="dk1"/>
            </a:fillRef>
            <a:effectRef idx="2">
              <a:schemeClr val="dk1"/>
            </a:effectRef>
            <a:fontRef idx="minor">
              <a:schemeClr val="tx1"/>
            </a:fontRef>
          </p:style>
        </p:cxnSp>
      </p:grpSp>
      <p:grpSp>
        <p:nvGrpSpPr>
          <p:cNvPr id="25" name="组合 24">
            <a:extLst>
              <a:ext uri="{FF2B5EF4-FFF2-40B4-BE49-F238E27FC236}">
                <a16:creationId xmlns:a16="http://schemas.microsoft.com/office/drawing/2014/main" id="{B15CB913-092F-19EF-4FA1-A782A9924C8D}"/>
              </a:ext>
            </a:extLst>
          </p:cNvPr>
          <p:cNvGrpSpPr/>
          <p:nvPr/>
        </p:nvGrpSpPr>
        <p:grpSpPr>
          <a:xfrm>
            <a:off x="7943850" y="3436144"/>
            <a:ext cx="2628900" cy="1897856"/>
            <a:chOff x="7943850" y="3436144"/>
            <a:chExt cx="2628900" cy="1897856"/>
          </a:xfrm>
        </p:grpSpPr>
        <p:sp>
          <p:nvSpPr>
            <p:cNvPr id="21" name="矩形 20">
              <a:extLst>
                <a:ext uri="{FF2B5EF4-FFF2-40B4-BE49-F238E27FC236}">
                  <a16:creationId xmlns:a16="http://schemas.microsoft.com/office/drawing/2014/main" id="{F2629E40-3BAD-E181-F632-437244B83787}"/>
                </a:ext>
              </a:extLst>
            </p:cNvPr>
            <p:cNvSpPr/>
            <p:nvPr/>
          </p:nvSpPr>
          <p:spPr>
            <a:xfrm>
              <a:off x="9258300" y="4471988"/>
              <a:ext cx="1314450" cy="8620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dirty="0">
                  <a:latin typeface="思源黑体 CN Normal" panose="020B0400000000000000" pitchFamily="34" charset="-122"/>
                  <a:ea typeface="思源黑体 CN Normal" panose="020B0400000000000000" pitchFamily="34" charset="-122"/>
                </a:rPr>
                <a:t>Client</a:t>
              </a:r>
              <a:endParaRPr lang="zh-CN" altLang="en-US" sz="2400" dirty="0">
                <a:latin typeface="思源黑体 CN Normal" panose="020B0400000000000000" pitchFamily="34" charset="-122"/>
                <a:ea typeface="思源黑体 CN Normal" panose="020B0400000000000000" pitchFamily="34" charset="-122"/>
              </a:endParaRPr>
            </a:p>
          </p:txBody>
        </p:sp>
        <p:cxnSp>
          <p:nvCxnSpPr>
            <p:cNvPr id="22" name="直接箭头连接符 21">
              <a:extLst>
                <a:ext uri="{FF2B5EF4-FFF2-40B4-BE49-F238E27FC236}">
                  <a16:creationId xmlns:a16="http://schemas.microsoft.com/office/drawing/2014/main" id="{FC3CBA54-988D-2787-86D6-6692B4A7ACBE}"/>
                </a:ext>
              </a:extLst>
            </p:cNvPr>
            <p:cNvCxnSpPr>
              <a:cxnSpLocks/>
              <a:stCxn id="5" idx="3"/>
              <a:endCxn id="21" idx="1"/>
            </p:cNvCxnSpPr>
            <p:nvPr/>
          </p:nvCxnSpPr>
          <p:spPr>
            <a:xfrm>
              <a:off x="7943850" y="3436144"/>
              <a:ext cx="1314450" cy="1466850"/>
            </a:xfrm>
            <a:prstGeom prst="straightConnector1">
              <a:avLst/>
            </a:prstGeom>
            <a:ln>
              <a:headEnd type="triangle" w="med" len="med"/>
              <a:tailEnd type="triangle" w="med" len="med"/>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284414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00"/>
                                        <p:tgtEl>
                                          <p:spTgt spid="26"/>
                                        </p:tgtEl>
                                      </p:cBhvr>
                                    </p:animEffect>
                                  </p:childTnLst>
                                </p:cTn>
                              </p:par>
                              <p:par>
                                <p:cTn id="8" presetID="22" presetClass="entr" presetSubtype="4"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down)">
                                      <p:cBhvr>
                                        <p:cTn id="1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30D5FA-8803-78E4-DA90-F2EAAEFCE8B3}"/>
              </a:ext>
            </a:extLst>
          </p:cNvPr>
          <p:cNvSpPr>
            <a:spLocks noGrp="1"/>
          </p:cNvSpPr>
          <p:nvPr>
            <p:ph type="ctrTitle"/>
          </p:nvPr>
        </p:nvSpPr>
        <p:spPr/>
        <p:txBody>
          <a:bodyPr/>
          <a:lstStyle/>
          <a:p>
            <a:r>
              <a:rPr lang="zh-CN" altLang="en-US" dirty="0"/>
              <a:t>加密与安全</a:t>
            </a:r>
          </a:p>
        </p:txBody>
      </p:sp>
    </p:spTree>
    <p:extLst>
      <p:ext uri="{BB962C8B-B14F-4D97-AF65-F5344CB8AC3E}">
        <p14:creationId xmlns:p14="http://schemas.microsoft.com/office/powerpoint/2010/main" val="33081902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46C58A-E00E-A82A-1B5D-DFDACF0423CD}"/>
              </a:ext>
            </a:extLst>
          </p:cNvPr>
          <p:cNvSpPr>
            <a:spLocks noGrp="1"/>
          </p:cNvSpPr>
          <p:nvPr>
            <p:ph type="title"/>
          </p:nvPr>
        </p:nvSpPr>
        <p:spPr/>
        <p:txBody>
          <a:bodyPr/>
          <a:lstStyle/>
          <a:p>
            <a:r>
              <a:rPr kumimoji="1" lang="zh-CN" altLang="en-US" dirty="0"/>
              <a:t>异或运算</a:t>
            </a:r>
            <a:endParaRPr lang="zh-CN" altLang="en-US" dirty="0"/>
          </a:p>
        </p:txBody>
      </p:sp>
      <p:sp>
        <p:nvSpPr>
          <p:cNvPr id="3" name="内容占位符 2">
            <a:extLst>
              <a:ext uri="{FF2B5EF4-FFF2-40B4-BE49-F238E27FC236}">
                <a16:creationId xmlns:a16="http://schemas.microsoft.com/office/drawing/2014/main" id="{2F9B9C6F-E98C-4460-DB36-D4EEABB60DA6}"/>
              </a:ext>
            </a:extLst>
          </p:cNvPr>
          <p:cNvSpPr>
            <a:spLocks noGrp="1"/>
          </p:cNvSpPr>
          <p:nvPr>
            <p:ph idx="1"/>
          </p:nvPr>
        </p:nvSpPr>
        <p:spPr/>
        <p:txBody>
          <a:bodyPr/>
          <a:lstStyle/>
          <a:p>
            <a:r>
              <a:rPr kumimoji="1" lang="zh-CN" altLang="en-US" dirty="0"/>
              <a:t>异或运算是最简单的对称加密算法</a:t>
            </a:r>
          </a:p>
          <a:p>
            <a:endParaRPr lang="zh-CN" altLang="en-US" dirty="0"/>
          </a:p>
        </p:txBody>
      </p:sp>
      <p:grpSp>
        <p:nvGrpSpPr>
          <p:cNvPr id="21" name="组合 20">
            <a:extLst>
              <a:ext uri="{FF2B5EF4-FFF2-40B4-BE49-F238E27FC236}">
                <a16:creationId xmlns:a16="http://schemas.microsoft.com/office/drawing/2014/main" id="{0BD17620-01A6-DFEB-1FF0-A2D71A0584F1}"/>
              </a:ext>
            </a:extLst>
          </p:cNvPr>
          <p:cNvGrpSpPr/>
          <p:nvPr/>
        </p:nvGrpSpPr>
        <p:grpSpPr>
          <a:xfrm>
            <a:off x="2942810" y="5581945"/>
            <a:ext cx="6306379" cy="667154"/>
            <a:chOff x="1573246" y="5210561"/>
            <a:chExt cx="6306379" cy="667154"/>
          </a:xfrm>
        </p:grpSpPr>
        <p:sp>
          <p:nvSpPr>
            <p:cNvPr id="11" name="矩形 10">
              <a:extLst>
                <a:ext uri="{FF2B5EF4-FFF2-40B4-BE49-F238E27FC236}">
                  <a16:creationId xmlns:a16="http://schemas.microsoft.com/office/drawing/2014/main" id="{E5D2126A-ACA8-85DD-2CC8-1F1ECE1E61D5}"/>
                </a:ext>
              </a:extLst>
            </p:cNvPr>
            <p:cNvSpPr/>
            <p:nvPr/>
          </p:nvSpPr>
          <p:spPr>
            <a:xfrm>
              <a:off x="1573246" y="5286749"/>
              <a:ext cx="966309" cy="5909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思源黑体 CN Normal" panose="020B0400000000000000" pitchFamily="34" charset="-122"/>
                  <a:ea typeface="思源黑体 CN Normal" panose="020B0400000000000000" pitchFamily="34" charset="-122"/>
                </a:rPr>
                <a:t>plain</a:t>
              </a:r>
              <a:endParaRPr lang="zh-CN" altLang="en-US" dirty="0">
                <a:latin typeface="思源黑体 CN Normal" panose="020B0400000000000000" pitchFamily="34" charset="-122"/>
                <a:ea typeface="思源黑体 CN Normal" panose="020B0400000000000000" pitchFamily="34" charset="-122"/>
              </a:endParaRPr>
            </a:p>
          </p:txBody>
        </p:sp>
        <p:sp>
          <p:nvSpPr>
            <p:cNvPr id="12" name="矩形 11">
              <a:extLst>
                <a:ext uri="{FF2B5EF4-FFF2-40B4-BE49-F238E27FC236}">
                  <a16:creationId xmlns:a16="http://schemas.microsoft.com/office/drawing/2014/main" id="{FC1E968C-8CD8-0845-2AB4-040D6BF63311}"/>
                </a:ext>
              </a:extLst>
            </p:cNvPr>
            <p:cNvSpPr/>
            <p:nvPr/>
          </p:nvSpPr>
          <p:spPr>
            <a:xfrm>
              <a:off x="4243281" y="5284410"/>
              <a:ext cx="966309" cy="5909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思源黑体 CN Normal" panose="020B0400000000000000" pitchFamily="34" charset="-122"/>
                  <a:ea typeface="思源黑体 CN Normal" panose="020B0400000000000000" pitchFamily="34" charset="-122"/>
                </a:rPr>
                <a:t>cipher</a:t>
              </a:r>
              <a:endParaRPr lang="zh-CN" altLang="en-US" dirty="0">
                <a:latin typeface="思源黑体 CN Normal" panose="020B0400000000000000" pitchFamily="34" charset="-122"/>
                <a:ea typeface="思源黑体 CN Normal" panose="020B0400000000000000" pitchFamily="34" charset="-122"/>
              </a:endParaRPr>
            </a:p>
          </p:txBody>
        </p:sp>
        <p:sp>
          <p:nvSpPr>
            <p:cNvPr id="13" name="矩形 12">
              <a:extLst>
                <a:ext uri="{FF2B5EF4-FFF2-40B4-BE49-F238E27FC236}">
                  <a16:creationId xmlns:a16="http://schemas.microsoft.com/office/drawing/2014/main" id="{7A032962-EC16-292C-42FF-0986C13212B9}"/>
                </a:ext>
              </a:extLst>
            </p:cNvPr>
            <p:cNvSpPr/>
            <p:nvPr/>
          </p:nvSpPr>
          <p:spPr>
            <a:xfrm>
              <a:off x="6913316" y="5284410"/>
              <a:ext cx="966309" cy="5909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思源黑体 CN Normal" panose="020B0400000000000000" pitchFamily="34" charset="-122"/>
                  <a:ea typeface="思源黑体 CN Normal" panose="020B0400000000000000" pitchFamily="34" charset="-122"/>
                </a:rPr>
                <a:t>plain</a:t>
              </a:r>
              <a:endParaRPr lang="zh-CN" altLang="en-US" dirty="0">
                <a:latin typeface="思源黑体 CN Normal" panose="020B0400000000000000" pitchFamily="34" charset="-122"/>
                <a:ea typeface="思源黑体 CN Normal" panose="020B0400000000000000" pitchFamily="34" charset="-122"/>
              </a:endParaRPr>
            </a:p>
          </p:txBody>
        </p:sp>
        <p:cxnSp>
          <p:nvCxnSpPr>
            <p:cNvPr id="15" name="直接箭头连接符 14">
              <a:extLst>
                <a:ext uri="{FF2B5EF4-FFF2-40B4-BE49-F238E27FC236}">
                  <a16:creationId xmlns:a16="http://schemas.microsoft.com/office/drawing/2014/main" id="{64836C64-2A58-550D-6282-3ED0F7947BBB}"/>
                </a:ext>
              </a:extLst>
            </p:cNvPr>
            <p:cNvCxnSpPr>
              <a:stCxn id="11" idx="3"/>
              <a:endCxn id="12" idx="1"/>
            </p:cNvCxnSpPr>
            <p:nvPr/>
          </p:nvCxnSpPr>
          <p:spPr>
            <a:xfrm flipV="1">
              <a:off x="2539555" y="5579893"/>
              <a:ext cx="1703726" cy="23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D8F4CE4D-E981-8A9E-EEC3-B62193A3EC46}"/>
                </a:ext>
              </a:extLst>
            </p:cNvPr>
            <p:cNvCxnSpPr>
              <a:cxnSpLocks/>
              <a:stCxn id="12" idx="3"/>
              <a:endCxn id="13" idx="1"/>
            </p:cNvCxnSpPr>
            <p:nvPr/>
          </p:nvCxnSpPr>
          <p:spPr>
            <a:xfrm>
              <a:off x="5209590" y="5579893"/>
              <a:ext cx="17037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文本框 18">
              <a:extLst>
                <a:ext uri="{FF2B5EF4-FFF2-40B4-BE49-F238E27FC236}">
                  <a16:creationId xmlns:a16="http://schemas.microsoft.com/office/drawing/2014/main" id="{E5BCAC09-4ADB-3292-412C-F567F8C1E402}"/>
                </a:ext>
              </a:extLst>
            </p:cNvPr>
            <p:cNvSpPr txBox="1"/>
            <p:nvPr/>
          </p:nvSpPr>
          <p:spPr>
            <a:xfrm>
              <a:off x="3054625" y="5210561"/>
              <a:ext cx="673582" cy="369332"/>
            </a:xfrm>
            <a:prstGeom prst="rect">
              <a:avLst/>
            </a:prstGeom>
            <a:noFill/>
          </p:spPr>
          <p:txBody>
            <a:bodyPr wrap="none" rtlCol="0">
              <a:spAutoFit/>
            </a:bodyPr>
            <a:lstStyle/>
            <a:p>
              <a:r>
                <a:rPr lang="en-US" altLang="zh-CN" dirty="0">
                  <a:latin typeface="思源黑体 CN Normal" panose="020B0400000000000000" pitchFamily="34" charset="-122"/>
                  <a:ea typeface="思源黑体 CN Normal" panose="020B0400000000000000" pitchFamily="34" charset="-122"/>
                </a:rPr>
                <a:t>^key</a:t>
              </a:r>
              <a:endParaRPr lang="zh-CN" altLang="en-US" dirty="0">
                <a:latin typeface="思源黑体 CN Normal" panose="020B0400000000000000" pitchFamily="34" charset="-122"/>
                <a:ea typeface="思源黑体 CN Normal" panose="020B0400000000000000" pitchFamily="34" charset="-122"/>
              </a:endParaRPr>
            </a:p>
          </p:txBody>
        </p:sp>
        <p:sp>
          <p:nvSpPr>
            <p:cNvPr id="20" name="文本框 19">
              <a:extLst>
                <a:ext uri="{FF2B5EF4-FFF2-40B4-BE49-F238E27FC236}">
                  <a16:creationId xmlns:a16="http://schemas.microsoft.com/office/drawing/2014/main" id="{C9CE7D10-5E6C-1D35-77D5-5FFB7056B2D7}"/>
                </a:ext>
              </a:extLst>
            </p:cNvPr>
            <p:cNvSpPr txBox="1"/>
            <p:nvPr/>
          </p:nvSpPr>
          <p:spPr>
            <a:xfrm>
              <a:off x="5724662" y="5210561"/>
              <a:ext cx="673582" cy="369332"/>
            </a:xfrm>
            <a:prstGeom prst="rect">
              <a:avLst/>
            </a:prstGeom>
            <a:noFill/>
          </p:spPr>
          <p:txBody>
            <a:bodyPr wrap="none" rtlCol="0">
              <a:spAutoFit/>
            </a:bodyPr>
            <a:lstStyle/>
            <a:p>
              <a:r>
                <a:rPr lang="en-US" altLang="zh-CN" dirty="0">
                  <a:latin typeface="思源黑体 CN Normal" panose="020B0400000000000000" pitchFamily="34" charset="-122"/>
                  <a:ea typeface="思源黑体 CN Normal" panose="020B0400000000000000" pitchFamily="34" charset="-122"/>
                </a:rPr>
                <a:t>^key</a:t>
              </a:r>
              <a:endParaRPr lang="zh-CN" altLang="en-US" dirty="0">
                <a:latin typeface="思源黑体 CN Normal" panose="020B0400000000000000" pitchFamily="34" charset="-122"/>
                <a:ea typeface="思源黑体 CN Normal" panose="020B0400000000000000" pitchFamily="34" charset="-122"/>
              </a:endParaRPr>
            </a:p>
          </p:txBody>
        </p:sp>
      </p:grpSp>
      <p:graphicFrame>
        <p:nvGraphicFramePr>
          <p:cNvPr id="4" name="表格 3">
            <a:extLst>
              <a:ext uri="{FF2B5EF4-FFF2-40B4-BE49-F238E27FC236}">
                <a16:creationId xmlns:a16="http://schemas.microsoft.com/office/drawing/2014/main" id="{7F2F40A9-32FD-9975-2018-B7875EF77302}"/>
              </a:ext>
            </a:extLst>
          </p:cNvPr>
          <p:cNvGraphicFramePr>
            <a:graphicFrameLocks noGrp="1"/>
          </p:cNvGraphicFramePr>
          <p:nvPr>
            <p:extLst>
              <p:ext uri="{D42A27DB-BD31-4B8C-83A1-F6EECF244321}">
                <p14:modId xmlns:p14="http://schemas.microsoft.com/office/powerpoint/2010/main" val="3629976959"/>
              </p:ext>
            </p:extLst>
          </p:nvPr>
        </p:nvGraphicFramePr>
        <p:xfrm>
          <a:off x="1517475" y="2555250"/>
          <a:ext cx="2276952" cy="457200"/>
        </p:xfrm>
        <a:graphic>
          <a:graphicData uri="http://schemas.openxmlformats.org/drawingml/2006/table">
            <a:tbl>
              <a:tblPr firstRow="1" bandRow="1">
                <a:tableStyleId>{5940675A-B579-460E-94D1-54222C63F5DA}</a:tableStyleId>
              </a:tblPr>
              <a:tblGrid>
                <a:gridCol w="569238">
                  <a:extLst>
                    <a:ext uri="{9D8B030D-6E8A-4147-A177-3AD203B41FA5}">
                      <a16:colId xmlns:a16="http://schemas.microsoft.com/office/drawing/2014/main" val="2188093215"/>
                    </a:ext>
                  </a:extLst>
                </a:gridCol>
                <a:gridCol w="569238">
                  <a:extLst>
                    <a:ext uri="{9D8B030D-6E8A-4147-A177-3AD203B41FA5}">
                      <a16:colId xmlns:a16="http://schemas.microsoft.com/office/drawing/2014/main" val="619797633"/>
                    </a:ext>
                  </a:extLst>
                </a:gridCol>
                <a:gridCol w="569238">
                  <a:extLst>
                    <a:ext uri="{9D8B030D-6E8A-4147-A177-3AD203B41FA5}">
                      <a16:colId xmlns:a16="http://schemas.microsoft.com/office/drawing/2014/main" val="3128053402"/>
                    </a:ext>
                  </a:extLst>
                </a:gridCol>
                <a:gridCol w="569238">
                  <a:extLst>
                    <a:ext uri="{9D8B030D-6E8A-4147-A177-3AD203B41FA5}">
                      <a16:colId xmlns:a16="http://schemas.microsoft.com/office/drawing/2014/main" val="1470068322"/>
                    </a:ext>
                  </a:extLst>
                </a:gridCol>
              </a:tblGrid>
              <a:tr h="370840">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0</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1</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0</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1</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712871"/>
                  </a:ext>
                </a:extLst>
              </a:tr>
            </a:tbl>
          </a:graphicData>
        </a:graphic>
      </p:graphicFrame>
      <p:graphicFrame>
        <p:nvGraphicFramePr>
          <p:cNvPr id="5" name="表格 4">
            <a:extLst>
              <a:ext uri="{FF2B5EF4-FFF2-40B4-BE49-F238E27FC236}">
                <a16:creationId xmlns:a16="http://schemas.microsoft.com/office/drawing/2014/main" id="{C6A69E7F-BFA5-4D0A-4F24-3FF8DBF7A4B6}"/>
              </a:ext>
            </a:extLst>
          </p:cNvPr>
          <p:cNvGraphicFramePr>
            <a:graphicFrameLocks noGrp="1"/>
          </p:cNvGraphicFramePr>
          <p:nvPr>
            <p:extLst>
              <p:ext uri="{D42A27DB-BD31-4B8C-83A1-F6EECF244321}">
                <p14:modId xmlns:p14="http://schemas.microsoft.com/office/powerpoint/2010/main" val="4246833714"/>
              </p:ext>
            </p:extLst>
          </p:nvPr>
        </p:nvGraphicFramePr>
        <p:xfrm>
          <a:off x="1517475" y="3684680"/>
          <a:ext cx="2276952" cy="457200"/>
        </p:xfrm>
        <a:graphic>
          <a:graphicData uri="http://schemas.openxmlformats.org/drawingml/2006/table">
            <a:tbl>
              <a:tblPr firstRow="1" bandRow="1">
                <a:tableStyleId>{5940675A-B579-460E-94D1-54222C63F5DA}</a:tableStyleId>
              </a:tblPr>
              <a:tblGrid>
                <a:gridCol w="569238">
                  <a:extLst>
                    <a:ext uri="{9D8B030D-6E8A-4147-A177-3AD203B41FA5}">
                      <a16:colId xmlns:a16="http://schemas.microsoft.com/office/drawing/2014/main" val="2188093215"/>
                    </a:ext>
                  </a:extLst>
                </a:gridCol>
                <a:gridCol w="569238">
                  <a:extLst>
                    <a:ext uri="{9D8B030D-6E8A-4147-A177-3AD203B41FA5}">
                      <a16:colId xmlns:a16="http://schemas.microsoft.com/office/drawing/2014/main" val="619797633"/>
                    </a:ext>
                  </a:extLst>
                </a:gridCol>
                <a:gridCol w="569238">
                  <a:extLst>
                    <a:ext uri="{9D8B030D-6E8A-4147-A177-3AD203B41FA5}">
                      <a16:colId xmlns:a16="http://schemas.microsoft.com/office/drawing/2014/main" val="3128053402"/>
                    </a:ext>
                  </a:extLst>
                </a:gridCol>
                <a:gridCol w="569238">
                  <a:extLst>
                    <a:ext uri="{9D8B030D-6E8A-4147-A177-3AD203B41FA5}">
                      <a16:colId xmlns:a16="http://schemas.microsoft.com/office/drawing/2014/main" val="1470068322"/>
                    </a:ext>
                  </a:extLst>
                </a:gridCol>
              </a:tblGrid>
              <a:tr h="370840">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0</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0</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0</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0</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712871"/>
                  </a:ext>
                </a:extLst>
              </a:tr>
            </a:tbl>
          </a:graphicData>
        </a:graphic>
      </p:graphicFrame>
      <p:graphicFrame>
        <p:nvGraphicFramePr>
          <p:cNvPr id="6" name="表格 5">
            <a:extLst>
              <a:ext uri="{FF2B5EF4-FFF2-40B4-BE49-F238E27FC236}">
                <a16:creationId xmlns:a16="http://schemas.microsoft.com/office/drawing/2014/main" id="{04E37B61-0393-C585-90B3-5327C782492E}"/>
              </a:ext>
            </a:extLst>
          </p:cNvPr>
          <p:cNvGraphicFramePr>
            <a:graphicFrameLocks noGrp="1"/>
          </p:cNvGraphicFramePr>
          <p:nvPr>
            <p:extLst>
              <p:ext uri="{D42A27DB-BD31-4B8C-83A1-F6EECF244321}">
                <p14:modId xmlns:p14="http://schemas.microsoft.com/office/powerpoint/2010/main" val="1777494729"/>
              </p:ext>
            </p:extLst>
          </p:nvPr>
        </p:nvGraphicFramePr>
        <p:xfrm>
          <a:off x="1517475" y="4814110"/>
          <a:ext cx="2276952" cy="457200"/>
        </p:xfrm>
        <a:graphic>
          <a:graphicData uri="http://schemas.openxmlformats.org/drawingml/2006/table">
            <a:tbl>
              <a:tblPr firstRow="1" bandRow="1">
                <a:tableStyleId>{5940675A-B579-460E-94D1-54222C63F5DA}</a:tableStyleId>
              </a:tblPr>
              <a:tblGrid>
                <a:gridCol w="569238">
                  <a:extLst>
                    <a:ext uri="{9D8B030D-6E8A-4147-A177-3AD203B41FA5}">
                      <a16:colId xmlns:a16="http://schemas.microsoft.com/office/drawing/2014/main" val="2188093215"/>
                    </a:ext>
                  </a:extLst>
                </a:gridCol>
                <a:gridCol w="569238">
                  <a:extLst>
                    <a:ext uri="{9D8B030D-6E8A-4147-A177-3AD203B41FA5}">
                      <a16:colId xmlns:a16="http://schemas.microsoft.com/office/drawing/2014/main" val="619797633"/>
                    </a:ext>
                  </a:extLst>
                </a:gridCol>
                <a:gridCol w="569238">
                  <a:extLst>
                    <a:ext uri="{9D8B030D-6E8A-4147-A177-3AD203B41FA5}">
                      <a16:colId xmlns:a16="http://schemas.microsoft.com/office/drawing/2014/main" val="3128053402"/>
                    </a:ext>
                  </a:extLst>
                </a:gridCol>
                <a:gridCol w="569238">
                  <a:extLst>
                    <a:ext uri="{9D8B030D-6E8A-4147-A177-3AD203B41FA5}">
                      <a16:colId xmlns:a16="http://schemas.microsoft.com/office/drawing/2014/main" val="1470068322"/>
                    </a:ext>
                  </a:extLst>
                </a:gridCol>
              </a:tblGrid>
              <a:tr h="370840">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0</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1</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0</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1</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712871"/>
                  </a:ext>
                </a:extLst>
              </a:tr>
            </a:tbl>
          </a:graphicData>
        </a:graphic>
      </p:graphicFrame>
      <p:sp>
        <p:nvSpPr>
          <p:cNvPr id="7" name="文本框 6">
            <a:extLst>
              <a:ext uri="{FF2B5EF4-FFF2-40B4-BE49-F238E27FC236}">
                <a16:creationId xmlns:a16="http://schemas.microsoft.com/office/drawing/2014/main" id="{DD0F1376-0001-568C-8988-6B8C84D1444D}"/>
              </a:ext>
            </a:extLst>
          </p:cNvPr>
          <p:cNvSpPr txBox="1"/>
          <p:nvPr/>
        </p:nvSpPr>
        <p:spPr>
          <a:xfrm>
            <a:off x="2458621" y="3150879"/>
            <a:ext cx="356188" cy="461665"/>
          </a:xfrm>
          <a:prstGeom prst="rect">
            <a:avLst/>
          </a:prstGeom>
          <a:noFill/>
          <a:ln>
            <a:solidFill>
              <a:schemeClr val="bg1"/>
            </a:solidFill>
          </a:ln>
        </p:spPr>
        <p:txBody>
          <a:bodyPr wrap="none" rtlCol="0">
            <a:spAutoFit/>
          </a:bodyPr>
          <a:lstStyle/>
          <a:p>
            <a:r>
              <a:rPr kumimoji="1" lang="en-US" altLang="zh-CN" sz="2400" dirty="0">
                <a:latin typeface="思源黑体 CN" panose="020B0500000000000000" pitchFamily="34" charset="-122"/>
                <a:ea typeface="思源黑体 CN" panose="020B0500000000000000" pitchFamily="34" charset="-122"/>
              </a:rPr>
              <a:t>^</a:t>
            </a:r>
            <a:endParaRPr kumimoji="1" lang="zh-CN" altLang="en-US" sz="2400" dirty="0">
              <a:latin typeface="思源黑体 CN" panose="020B0500000000000000" pitchFamily="34" charset="-122"/>
              <a:ea typeface="思源黑体 CN" panose="020B0500000000000000" pitchFamily="34" charset="-122"/>
            </a:endParaRPr>
          </a:p>
        </p:txBody>
      </p:sp>
      <p:sp>
        <p:nvSpPr>
          <p:cNvPr id="8" name="文本框 7">
            <a:extLst>
              <a:ext uri="{FF2B5EF4-FFF2-40B4-BE49-F238E27FC236}">
                <a16:creationId xmlns:a16="http://schemas.microsoft.com/office/drawing/2014/main" id="{F49F233A-7E1E-5121-451F-AB6DCA3F8002}"/>
              </a:ext>
            </a:extLst>
          </p:cNvPr>
          <p:cNvSpPr txBox="1"/>
          <p:nvPr/>
        </p:nvSpPr>
        <p:spPr>
          <a:xfrm>
            <a:off x="2480262" y="4247162"/>
            <a:ext cx="351378" cy="461665"/>
          </a:xfrm>
          <a:prstGeom prst="rect">
            <a:avLst/>
          </a:prstGeom>
          <a:noFill/>
          <a:ln>
            <a:solidFill>
              <a:schemeClr val="bg1"/>
            </a:solidFill>
          </a:ln>
        </p:spPr>
        <p:txBody>
          <a:bodyPr wrap="none" rtlCol="0">
            <a:spAutoFit/>
          </a:bodyPr>
          <a:lstStyle/>
          <a:p>
            <a:r>
              <a:rPr kumimoji="1" lang="en-US" altLang="zh-CN" sz="2400" dirty="0">
                <a:latin typeface="思源黑体 CN" panose="020B0500000000000000" pitchFamily="34" charset="-122"/>
                <a:ea typeface="思源黑体 CN" panose="020B0500000000000000" pitchFamily="34" charset="-122"/>
              </a:rPr>
              <a:t>||</a:t>
            </a:r>
            <a:endParaRPr kumimoji="1" lang="zh-CN" altLang="en-US" sz="2400" dirty="0">
              <a:latin typeface="思源黑体 CN" panose="020B0500000000000000" pitchFamily="34" charset="-122"/>
              <a:ea typeface="思源黑体 CN" panose="020B0500000000000000" pitchFamily="34" charset="-122"/>
            </a:endParaRPr>
          </a:p>
        </p:txBody>
      </p:sp>
      <p:graphicFrame>
        <p:nvGraphicFramePr>
          <p:cNvPr id="9" name="表格 8">
            <a:extLst>
              <a:ext uri="{FF2B5EF4-FFF2-40B4-BE49-F238E27FC236}">
                <a16:creationId xmlns:a16="http://schemas.microsoft.com/office/drawing/2014/main" id="{E4CA8E6D-77CA-C5C6-F7F0-0F34E07048F1}"/>
              </a:ext>
            </a:extLst>
          </p:cNvPr>
          <p:cNvGraphicFramePr>
            <a:graphicFrameLocks noGrp="1"/>
          </p:cNvGraphicFramePr>
          <p:nvPr>
            <p:extLst>
              <p:ext uri="{D42A27DB-BD31-4B8C-83A1-F6EECF244321}">
                <p14:modId xmlns:p14="http://schemas.microsoft.com/office/powerpoint/2010/main" val="1829915858"/>
              </p:ext>
            </p:extLst>
          </p:nvPr>
        </p:nvGraphicFramePr>
        <p:xfrm>
          <a:off x="4957524" y="2555250"/>
          <a:ext cx="2276952" cy="457200"/>
        </p:xfrm>
        <a:graphic>
          <a:graphicData uri="http://schemas.openxmlformats.org/drawingml/2006/table">
            <a:tbl>
              <a:tblPr firstRow="1" bandRow="1">
                <a:tableStyleId>{5940675A-B579-460E-94D1-54222C63F5DA}</a:tableStyleId>
              </a:tblPr>
              <a:tblGrid>
                <a:gridCol w="569238">
                  <a:extLst>
                    <a:ext uri="{9D8B030D-6E8A-4147-A177-3AD203B41FA5}">
                      <a16:colId xmlns:a16="http://schemas.microsoft.com/office/drawing/2014/main" val="2188093215"/>
                    </a:ext>
                  </a:extLst>
                </a:gridCol>
                <a:gridCol w="569238">
                  <a:extLst>
                    <a:ext uri="{9D8B030D-6E8A-4147-A177-3AD203B41FA5}">
                      <a16:colId xmlns:a16="http://schemas.microsoft.com/office/drawing/2014/main" val="619797633"/>
                    </a:ext>
                  </a:extLst>
                </a:gridCol>
                <a:gridCol w="569238">
                  <a:extLst>
                    <a:ext uri="{9D8B030D-6E8A-4147-A177-3AD203B41FA5}">
                      <a16:colId xmlns:a16="http://schemas.microsoft.com/office/drawing/2014/main" val="3128053402"/>
                    </a:ext>
                  </a:extLst>
                </a:gridCol>
                <a:gridCol w="569238">
                  <a:extLst>
                    <a:ext uri="{9D8B030D-6E8A-4147-A177-3AD203B41FA5}">
                      <a16:colId xmlns:a16="http://schemas.microsoft.com/office/drawing/2014/main" val="1470068322"/>
                    </a:ext>
                  </a:extLst>
                </a:gridCol>
              </a:tblGrid>
              <a:tr h="370840">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0</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1</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0</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1</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712871"/>
                  </a:ext>
                </a:extLst>
              </a:tr>
            </a:tbl>
          </a:graphicData>
        </a:graphic>
      </p:graphicFrame>
      <p:graphicFrame>
        <p:nvGraphicFramePr>
          <p:cNvPr id="10" name="表格 9">
            <a:extLst>
              <a:ext uri="{FF2B5EF4-FFF2-40B4-BE49-F238E27FC236}">
                <a16:creationId xmlns:a16="http://schemas.microsoft.com/office/drawing/2014/main" id="{7761B5C6-8A5D-5777-D8CA-DFE775637FEC}"/>
              </a:ext>
            </a:extLst>
          </p:cNvPr>
          <p:cNvGraphicFramePr>
            <a:graphicFrameLocks noGrp="1"/>
          </p:cNvGraphicFramePr>
          <p:nvPr>
            <p:extLst>
              <p:ext uri="{D42A27DB-BD31-4B8C-83A1-F6EECF244321}">
                <p14:modId xmlns:p14="http://schemas.microsoft.com/office/powerpoint/2010/main" val="1037684003"/>
              </p:ext>
            </p:extLst>
          </p:nvPr>
        </p:nvGraphicFramePr>
        <p:xfrm>
          <a:off x="4957524" y="3684680"/>
          <a:ext cx="2276952" cy="457200"/>
        </p:xfrm>
        <a:graphic>
          <a:graphicData uri="http://schemas.openxmlformats.org/drawingml/2006/table">
            <a:tbl>
              <a:tblPr firstRow="1" bandRow="1">
                <a:tableStyleId>{5940675A-B579-460E-94D1-54222C63F5DA}</a:tableStyleId>
              </a:tblPr>
              <a:tblGrid>
                <a:gridCol w="569238">
                  <a:extLst>
                    <a:ext uri="{9D8B030D-6E8A-4147-A177-3AD203B41FA5}">
                      <a16:colId xmlns:a16="http://schemas.microsoft.com/office/drawing/2014/main" val="2188093215"/>
                    </a:ext>
                  </a:extLst>
                </a:gridCol>
                <a:gridCol w="569238">
                  <a:extLst>
                    <a:ext uri="{9D8B030D-6E8A-4147-A177-3AD203B41FA5}">
                      <a16:colId xmlns:a16="http://schemas.microsoft.com/office/drawing/2014/main" val="619797633"/>
                    </a:ext>
                  </a:extLst>
                </a:gridCol>
                <a:gridCol w="569238">
                  <a:extLst>
                    <a:ext uri="{9D8B030D-6E8A-4147-A177-3AD203B41FA5}">
                      <a16:colId xmlns:a16="http://schemas.microsoft.com/office/drawing/2014/main" val="3128053402"/>
                    </a:ext>
                  </a:extLst>
                </a:gridCol>
                <a:gridCol w="569238">
                  <a:extLst>
                    <a:ext uri="{9D8B030D-6E8A-4147-A177-3AD203B41FA5}">
                      <a16:colId xmlns:a16="http://schemas.microsoft.com/office/drawing/2014/main" val="1470068322"/>
                    </a:ext>
                  </a:extLst>
                </a:gridCol>
              </a:tblGrid>
              <a:tr h="370840">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1</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1</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1</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1</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712871"/>
                  </a:ext>
                </a:extLst>
              </a:tr>
            </a:tbl>
          </a:graphicData>
        </a:graphic>
      </p:graphicFrame>
      <p:graphicFrame>
        <p:nvGraphicFramePr>
          <p:cNvPr id="14" name="表格 13">
            <a:extLst>
              <a:ext uri="{FF2B5EF4-FFF2-40B4-BE49-F238E27FC236}">
                <a16:creationId xmlns:a16="http://schemas.microsoft.com/office/drawing/2014/main" id="{65A827C8-E198-025F-4B9C-D711D64AD3FC}"/>
              </a:ext>
            </a:extLst>
          </p:cNvPr>
          <p:cNvGraphicFramePr>
            <a:graphicFrameLocks noGrp="1"/>
          </p:cNvGraphicFramePr>
          <p:nvPr>
            <p:extLst>
              <p:ext uri="{D42A27DB-BD31-4B8C-83A1-F6EECF244321}">
                <p14:modId xmlns:p14="http://schemas.microsoft.com/office/powerpoint/2010/main" val="1461588134"/>
              </p:ext>
            </p:extLst>
          </p:nvPr>
        </p:nvGraphicFramePr>
        <p:xfrm>
          <a:off x="4957524" y="4814110"/>
          <a:ext cx="2276952" cy="457200"/>
        </p:xfrm>
        <a:graphic>
          <a:graphicData uri="http://schemas.openxmlformats.org/drawingml/2006/table">
            <a:tbl>
              <a:tblPr firstRow="1" bandRow="1">
                <a:tableStyleId>{5940675A-B579-460E-94D1-54222C63F5DA}</a:tableStyleId>
              </a:tblPr>
              <a:tblGrid>
                <a:gridCol w="569238">
                  <a:extLst>
                    <a:ext uri="{9D8B030D-6E8A-4147-A177-3AD203B41FA5}">
                      <a16:colId xmlns:a16="http://schemas.microsoft.com/office/drawing/2014/main" val="2188093215"/>
                    </a:ext>
                  </a:extLst>
                </a:gridCol>
                <a:gridCol w="569238">
                  <a:extLst>
                    <a:ext uri="{9D8B030D-6E8A-4147-A177-3AD203B41FA5}">
                      <a16:colId xmlns:a16="http://schemas.microsoft.com/office/drawing/2014/main" val="619797633"/>
                    </a:ext>
                  </a:extLst>
                </a:gridCol>
                <a:gridCol w="569238">
                  <a:extLst>
                    <a:ext uri="{9D8B030D-6E8A-4147-A177-3AD203B41FA5}">
                      <a16:colId xmlns:a16="http://schemas.microsoft.com/office/drawing/2014/main" val="3128053402"/>
                    </a:ext>
                  </a:extLst>
                </a:gridCol>
                <a:gridCol w="569238">
                  <a:extLst>
                    <a:ext uri="{9D8B030D-6E8A-4147-A177-3AD203B41FA5}">
                      <a16:colId xmlns:a16="http://schemas.microsoft.com/office/drawing/2014/main" val="1470068322"/>
                    </a:ext>
                  </a:extLst>
                </a:gridCol>
              </a:tblGrid>
              <a:tr h="370840">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1</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0</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1</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0</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712871"/>
                  </a:ext>
                </a:extLst>
              </a:tr>
            </a:tbl>
          </a:graphicData>
        </a:graphic>
      </p:graphicFrame>
      <p:sp>
        <p:nvSpPr>
          <p:cNvPr id="17" name="文本框 16">
            <a:extLst>
              <a:ext uri="{FF2B5EF4-FFF2-40B4-BE49-F238E27FC236}">
                <a16:creationId xmlns:a16="http://schemas.microsoft.com/office/drawing/2014/main" id="{A111D5FA-0741-4B3A-DFCD-5276BAE59342}"/>
              </a:ext>
            </a:extLst>
          </p:cNvPr>
          <p:cNvSpPr txBox="1"/>
          <p:nvPr/>
        </p:nvSpPr>
        <p:spPr>
          <a:xfrm>
            <a:off x="5898670" y="3150879"/>
            <a:ext cx="356188" cy="461665"/>
          </a:xfrm>
          <a:prstGeom prst="rect">
            <a:avLst/>
          </a:prstGeom>
          <a:noFill/>
          <a:ln>
            <a:solidFill>
              <a:schemeClr val="bg1"/>
            </a:solidFill>
          </a:ln>
        </p:spPr>
        <p:txBody>
          <a:bodyPr wrap="none" rtlCol="0">
            <a:spAutoFit/>
          </a:bodyPr>
          <a:lstStyle/>
          <a:p>
            <a:r>
              <a:rPr kumimoji="1" lang="en-US" altLang="zh-CN" sz="2400" dirty="0">
                <a:latin typeface="思源黑体 CN" panose="020B0500000000000000" pitchFamily="34" charset="-122"/>
                <a:ea typeface="思源黑体 CN" panose="020B0500000000000000" pitchFamily="34" charset="-122"/>
              </a:rPr>
              <a:t>^</a:t>
            </a:r>
            <a:endParaRPr kumimoji="1" lang="zh-CN" altLang="en-US" sz="2400" dirty="0">
              <a:latin typeface="思源黑体 CN" panose="020B0500000000000000" pitchFamily="34" charset="-122"/>
              <a:ea typeface="思源黑体 CN" panose="020B0500000000000000" pitchFamily="34" charset="-122"/>
            </a:endParaRPr>
          </a:p>
        </p:txBody>
      </p:sp>
      <p:sp>
        <p:nvSpPr>
          <p:cNvPr id="18" name="文本框 17">
            <a:extLst>
              <a:ext uri="{FF2B5EF4-FFF2-40B4-BE49-F238E27FC236}">
                <a16:creationId xmlns:a16="http://schemas.microsoft.com/office/drawing/2014/main" id="{C466D61C-259E-F874-E16B-29243A4E33CF}"/>
              </a:ext>
            </a:extLst>
          </p:cNvPr>
          <p:cNvSpPr txBox="1"/>
          <p:nvPr/>
        </p:nvSpPr>
        <p:spPr>
          <a:xfrm>
            <a:off x="5920311" y="4247162"/>
            <a:ext cx="351378" cy="461665"/>
          </a:xfrm>
          <a:prstGeom prst="rect">
            <a:avLst/>
          </a:prstGeom>
          <a:noFill/>
          <a:ln>
            <a:solidFill>
              <a:schemeClr val="bg1"/>
            </a:solidFill>
          </a:ln>
        </p:spPr>
        <p:txBody>
          <a:bodyPr wrap="none" rtlCol="0">
            <a:spAutoFit/>
          </a:bodyPr>
          <a:lstStyle/>
          <a:p>
            <a:r>
              <a:rPr kumimoji="1" lang="en-US" altLang="zh-CN" sz="2400" dirty="0">
                <a:latin typeface="思源黑体 CN" panose="020B0500000000000000" pitchFamily="34" charset="-122"/>
                <a:ea typeface="思源黑体 CN" panose="020B0500000000000000" pitchFamily="34" charset="-122"/>
              </a:rPr>
              <a:t>||</a:t>
            </a:r>
            <a:endParaRPr kumimoji="1" lang="zh-CN" altLang="en-US" sz="2400" dirty="0">
              <a:latin typeface="思源黑体 CN" panose="020B0500000000000000" pitchFamily="34" charset="-122"/>
              <a:ea typeface="思源黑体 CN" panose="020B0500000000000000" pitchFamily="34" charset="-122"/>
            </a:endParaRPr>
          </a:p>
        </p:txBody>
      </p:sp>
      <p:graphicFrame>
        <p:nvGraphicFramePr>
          <p:cNvPr id="22" name="表格 21">
            <a:extLst>
              <a:ext uri="{FF2B5EF4-FFF2-40B4-BE49-F238E27FC236}">
                <a16:creationId xmlns:a16="http://schemas.microsoft.com/office/drawing/2014/main" id="{FE8ED469-BC6E-9115-72B0-87D5957CD0B2}"/>
              </a:ext>
            </a:extLst>
          </p:cNvPr>
          <p:cNvGraphicFramePr>
            <a:graphicFrameLocks noGrp="1"/>
          </p:cNvGraphicFramePr>
          <p:nvPr>
            <p:extLst>
              <p:ext uri="{D42A27DB-BD31-4B8C-83A1-F6EECF244321}">
                <p14:modId xmlns:p14="http://schemas.microsoft.com/office/powerpoint/2010/main" val="1970542240"/>
              </p:ext>
            </p:extLst>
          </p:nvPr>
        </p:nvGraphicFramePr>
        <p:xfrm>
          <a:off x="8397573" y="467595"/>
          <a:ext cx="2276952" cy="457200"/>
        </p:xfrm>
        <a:graphic>
          <a:graphicData uri="http://schemas.openxmlformats.org/drawingml/2006/table">
            <a:tbl>
              <a:tblPr firstRow="1" bandRow="1">
                <a:tableStyleId>{5940675A-B579-460E-94D1-54222C63F5DA}</a:tableStyleId>
              </a:tblPr>
              <a:tblGrid>
                <a:gridCol w="569238">
                  <a:extLst>
                    <a:ext uri="{9D8B030D-6E8A-4147-A177-3AD203B41FA5}">
                      <a16:colId xmlns:a16="http://schemas.microsoft.com/office/drawing/2014/main" val="2188093215"/>
                    </a:ext>
                  </a:extLst>
                </a:gridCol>
                <a:gridCol w="569238">
                  <a:extLst>
                    <a:ext uri="{9D8B030D-6E8A-4147-A177-3AD203B41FA5}">
                      <a16:colId xmlns:a16="http://schemas.microsoft.com/office/drawing/2014/main" val="619797633"/>
                    </a:ext>
                  </a:extLst>
                </a:gridCol>
                <a:gridCol w="569238">
                  <a:extLst>
                    <a:ext uri="{9D8B030D-6E8A-4147-A177-3AD203B41FA5}">
                      <a16:colId xmlns:a16="http://schemas.microsoft.com/office/drawing/2014/main" val="3128053402"/>
                    </a:ext>
                  </a:extLst>
                </a:gridCol>
                <a:gridCol w="569238">
                  <a:extLst>
                    <a:ext uri="{9D8B030D-6E8A-4147-A177-3AD203B41FA5}">
                      <a16:colId xmlns:a16="http://schemas.microsoft.com/office/drawing/2014/main" val="1470068322"/>
                    </a:ext>
                  </a:extLst>
                </a:gridCol>
              </a:tblGrid>
              <a:tr h="370840">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0</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1</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0</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1</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712871"/>
                  </a:ext>
                </a:extLst>
              </a:tr>
            </a:tbl>
          </a:graphicData>
        </a:graphic>
      </p:graphicFrame>
      <p:graphicFrame>
        <p:nvGraphicFramePr>
          <p:cNvPr id="23" name="表格 22">
            <a:extLst>
              <a:ext uri="{FF2B5EF4-FFF2-40B4-BE49-F238E27FC236}">
                <a16:creationId xmlns:a16="http://schemas.microsoft.com/office/drawing/2014/main" id="{E2FD8C93-FDD0-D6F7-015B-09F0B712E5EE}"/>
              </a:ext>
            </a:extLst>
          </p:cNvPr>
          <p:cNvGraphicFramePr>
            <a:graphicFrameLocks noGrp="1"/>
          </p:cNvGraphicFramePr>
          <p:nvPr>
            <p:extLst>
              <p:ext uri="{D42A27DB-BD31-4B8C-83A1-F6EECF244321}">
                <p14:modId xmlns:p14="http://schemas.microsoft.com/office/powerpoint/2010/main" val="552798453"/>
              </p:ext>
            </p:extLst>
          </p:nvPr>
        </p:nvGraphicFramePr>
        <p:xfrm>
          <a:off x="8397573" y="1597025"/>
          <a:ext cx="2276952" cy="457200"/>
        </p:xfrm>
        <a:graphic>
          <a:graphicData uri="http://schemas.openxmlformats.org/drawingml/2006/table">
            <a:tbl>
              <a:tblPr firstRow="1" bandRow="1">
                <a:tableStyleId>{5940675A-B579-460E-94D1-54222C63F5DA}</a:tableStyleId>
              </a:tblPr>
              <a:tblGrid>
                <a:gridCol w="569238">
                  <a:extLst>
                    <a:ext uri="{9D8B030D-6E8A-4147-A177-3AD203B41FA5}">
                      <a16:colId xmlns:a16="http://schemas.microsoft.com/office/drawing/2014/main" val="2188093215"/>
                    </a:ext>
                  </a:extLst>
                </a:gridCol>
                <a:gridCol w="569238">
                  <a:extLst>
                    <a:ext uri="{9D8B030D-6E8A-4147-A177-3AD203B41FA5}">
                      <a16:colId xmlns:a16="http://schemas.microsoft.com/office/drawing/2014/main" val="619797633"/>
                    </a:ext>
                  </a:extLst>
                </a:gridCol>
                <a:gridCol w="569238">
                  <a:extLst>
                    <a:ext uri="{9D8B030D-6E8A-4147-A177-3AD203B41FA5}">
                      <a16:colId xmlns:a16="http://schemas.microsoft.com/office/drawing/2014/main" val="3128053402"/>
                    </a:ext>
                  </a:extLst>
                </a:gridCol>
                <a:gridCol w="569238">
                  <a:extLst>
                    <a:ext uri="{9D8B030D-6E8A-4147-A177-3AD203B41FA5}">
                      <a16:colId xmlns:a16="http://schemas.microsoft.com/office/drawing/2014/main" val="1470068322"/>
                    </a:ext>
                  </a:extLst>
                </a:gridCol>
              </a:tblGrid>
              <a:tr h="370840">
                <a:tc>
                  <a:txBody>
                    <a:bodyPr/>
                    <a:lstStyle/>
                    <a:p>
                      <a:pPr algn="ctr"/>
                      <a:r>
                        <a:rPr lang="en-US" altLang="zh-CN" sz="2400" b="0" i="0" dirty="0">
                          <a:solidFill>
                            <a:srgbClr val="FF0000"/>
                          </a:solidFill>
                          <a:latin typeface="Source Han Sans SC" panose="020B0500000000000000" pitchFamily="34" charset="-128"/>
                          <a:ea typeface="Source Han Sans SC" panose="020B0500000000000000" pitchFamily="34" charset="-128"/>
                        </a:rPr>
                        <a:t>1</a:t>
                      </a:r>
                      <a:endParaRPr lang="zh-CN" altLang="en-US" sz="2400" b="0" i="0" dirty="0">
                        <a:solidFill>
                          <a:srgbClr val="FF0000"/>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rgbClr val="FF0000"/>
                          </a:solidFill>
                          <a:latin typeface="Source Han Sans SC" panose="020B0500000000000000" pitchFamily="34" charset="-128"/>
                          <a:ea typeface="Source Han Sans SC" panose="020B0500000000000000" pitchFamily="34" charset="-128"/>
                        </a:rPr>
                        <a:t>0</a:t>
                      </a:r>
                      <a:endParaRPr lang="zh-CN" altLang="en-US" sz="2400" b="0" i="0" dirty="0">
                        <a:solidFill>
                          <a:srgbClr val="FF0000"/>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rgbClr val="FF0000"/>
                          </a:solidFill>
                          <a:latin typeface="Source Han Sans SC" panose="020B0500000000000000" pitchFamily="34" charset="-128"/>
                          <a:ea typeface="Source Han Sans SC" panose="020B0500000000000000" pitchFamily="34" charset="-128"/>
                        </a:rPr>
                        <a:t>0</a:t>
                      </a:r>
                      <a:endParaRPr lang="zh-CN" altLang="en-US" sz="2400" b="0" i="0" dirty="0">
                        <a:solidFill>
                          <a:srgbClr val="FF0000"/>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rgbClr val="FF0000"/>
                          </a:solidFill>
                          <a:latin typeface="Source Han Sans SC" panose="020B0500000000000000" pitchFamily="34" charset="-128"/>
                          <a:ea typeface="Source Han Sans SC" panose="020B0500000000000000" pitchFamily="34" charset="-128"/>
                        </a:rPr>
                        <a:t>1</a:t>
                      </a:r>
                      <a:endParaRPr lang="zh-CN" altLang="en-US" sz="2400" b="0" i="0" dirty="0">
                        <a:solidFill>
                          <a:srgbClr val="FF0000"/>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712871"/>
                  </a:ext>
                </a:extLst>
              </a:tr>
            </a:tbl>
          </a:graphicData>
        </a:graphic>
      </p:graphicFrame>
      <p:graphicFrame>
        <p:nvGraphicFramePr>
          <p:cNvPr id="24" name="表格 23">
            <a:extLst>
              <a:ext uri="{FF2B5EF4-FFF2-40B4-BE49-F238E27FC236}">
                <a16:creationId xmlns:a16="http://schemas.microsoft.com/office/drawing/2014/main" id="{14B9503D-362F-5D32-8B54-6690C4E4E89C}"/>
              </a:ext>
            </a:extLst>
          </p:cNvPr>
          <p:cNvGraphicFramePr>
            <a:graphicFrameLocks noGrp="1"/>
          </p:cNvGraphicFramePr>
          <p:nvPr>
            <p:extLst>
              <p:ext uri="{D42A27DB-BD31-4B8C-83A1-F6EECF244321}">
                <p14:modId xmlns:p14="http://schemas.microsoft.com/office/powerpoint/2010/main" val="2329499275"/>
              </p:ext>
            </p:extLst>
          </p:nvPr>
        </p:nvGraphicFramePr>
        <p:xfrm>
          <a:off x="8397573" y="2726455"/>
          <a:ext cx="2276952" cy="457200"/>
        </p:xfrm>
        <a:graphic>
          <a:graphicData uri="http://schemas.openxmlformats.org/drawingml/2006/table">
            <a:tbl>
              <a:tblPr firstRow="1" bandRow="1">
                <a:tableStyleId>{5940675A-B579-460E-94D1-54222C63F5DA}</a:tableStyleId>
              </a:tblPr>
              <a:tblGrid>
                <a:gridCol w="569238">
                  <a:extLst>
                    <a:ext uri="{9D8B030D-6E8A-4147-A177-3AD203B41FA5}">
                      <a16:colId xmlns:a16="http://schemas.microsoft.com/office/drawing/2014/main" val="2188093215"/>
                    </a:ext>
                  </a:extLst>
                </a:gridCol>
                <a:gridCol w="569238">
                  <a:extLst>
                    <a:ext uri="{9D8B030D-6E8A-4147-A177-3AD203B41FA5}">
                      <a16:colId xmlns:a16="http://schemas.microsoft.com/office/drawing/2014/main" val="619797633"/>
                    </a:ext>
                  </a:extLst>
                </a:gridCol>
                <a:gridCol w="569238">
                  <a:extLst>
                    <a:ext uri="{9D8B030D-6E8A-4147-A177-3AD203B41FA5}">
                      <a16:colId xmlns:a16="http://schemas.microsoft.com/office/drawing/2014/main" val="3128053402"/>
                    </a:ext>
                  </a:extLst>
                </a:gridCol>
                <a:gridCol w="569238">
                  <a:extLst>
                    <a:ext uri="{9D8B030D-6E8A-4147-A177-3AD203B41FA5}">
                      <a16:colId xmlns:a16="http://schemas.microsoft.com/office/drawing/2014/main" val="1470068322"/>
                    </a:ext>
                  </a:extLst>
                </a:gridCol>
              </a:tblGrid>
              <a:tr h="370840">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1</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1</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0</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0</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712871"/>
                  </a:ext>
                </a:extLst>
              </a:tr>
            </a:tbl>
          </a:graphicData>
        </a:graphic>
      </p:graphicFrame>
      <p:sp>
        <p:nvSpPr>
          <p:cNvPr id="25" name="文本框 24">
            <a:extLst>
              <a:ext uri="{FF2B5EF4-FFF2-40B4-BE49-F238E27FC236}">
                <a16:creationId xmlns:a16="http://schemas.microsoft.com/office/drawing/2014/main" id="{6841EDC1-B893-F3C9-1C6D-57C37D56CC41}"/>
              </a:ext>
            </a:extLst>
          </p:cNvPr>
          <p:cNvSpPr txBox="1"/>
          <p:nvPr/>
        </p:nvSpPr>
        <p:spPr>
          <a:xfrm>
            <a:off x="9338719" y="1063224"/>
            <a:ext cx="356188" cy="461665"/>
          </a:xfrm>
          <a:prstGeom prst="rect">
            <a:avLst/>
          </a:prstGeom>
          <a:noFill/>
          <a:ln>
            <a:solidFill>
              <a:schemeClr val="bg1"/>
            </a:solidFill>
          </a:ln>
        </p:spPr>
        <p:txBody>
          <a:bodyPr wrap="none" rtlCol="0">
            <a:spAutoFit/>
          </a:bodyPr>
          <a:lstStyle/>
          <a:p>
            <a:r>
              <a:rPr kumimoji="1" lang="en-US" altLang="zh-CN" sz="2400" dirty="0">
                <a:latin typeface="思源黑体 CN" panose="020B0500000000000000" pitchFamily="34" charset="-122"/>
                <a:ea typeface="思源黑体 CN" panose="020B0500000000000000" pitchFamily="34" charset="-122"/>
              </a:rPr>
              <a:t>^</a:t>
            </a:r>
            <a:endParaRPr kumimoji="1" lang="zh-CN" altLang="en-US" sz="2400" dirty="0">
              <a:latin typeface="思源黑体 CN" panose="020B0500000000000000" pitchFamily="34" charset="-122"/>
              <a:ea typeface="思源黑体 CN" panose="020B0500000000000000" pitchFamily="34" charset="-122"/>
            </a:endParaRPr>
          </a:p>
        </p:txBody>
      </p:sp>
      <p:sp>
        <p:nvSpPr>
          <p:cNvPr id="26" name="文本框 25">
            <a:extLst>
              <a:ext uri="{FF2B5EF4-FFF2-40B4-BE49-F238E27FC236}">
                <a16:creationId xmlns:a16="http://schemas.microsoft.com/office/drawing/2014/main" id="{1A2578C1-4AF5-3466-9DE0-54CBE4B4D2F4}"/>
              </a:ext>
            </a:extLst>
          </p:cNvPr>
          <p:cNvSpPr txBox="1"/>
          <p:nvPr/>
        </p:nvSpPr>
        <p:spPr>
          <a:xfrm>
            <a:off x="9360360" y="2159507"/>
            <a:ext cx="351378" cy="461665"/>
          </a:xfrm>
          <a:prstGeom prst="rect">
            <a:avLst/>
          </a:prstGeom>
          <a:noFill/>
          <a:ln>
            <a:solidFill>
              <a:schemeClr val="bg1"/>
            </a:solidFill>
          </a:ln>
        </p:spPr>
        <p:txBody>
          <a:bodyPr wrap="none" rtlCol="0">
            <a:spAutoFit/>
          </a:bodyPr>
          <a:lstStyle/>
          <a:p>
            <a:r>
              <a:rPr kumimoji="1" lang="en-US" altLang="zh-CN" sz="2400" dirty="0">
                <a:latin typeface="思源黑体 CN" panose="020B0500000000000000" pitchFamily="34" charset="-122"/>
                <a:ea typeface="思源黑体 CN" panose="020B0500000000000000" pitchFamily="34" charset="-122"/>
              </a:rPr>
              <a:t>||</a:t>
            </a:r>
            <a:endParaRPr kumimoji="1" lang="zh-CN" altLang="en-US" sz="2400" dirty="0">
              <a:latin typeface="思源黑体 CN" panose="020B0500000000000000" pitchFamily="34" charset="-122"/>
              <a:ea typeface="思源黑体 CN" panose="020B0500000000000000" pitchFamily="34" charset="-122"/>
            </a:endParaRPr>
          </a:p>
        </p:txBody>
      </p:sp>
      <p:graphicFrame>
        <p:nvGraphicFramePr>
          <p:cNvPr id="27" name="表格 26">
            <a:extLst>
              <a:ext uri="{FF2B5EF4-FFF2-40B4-BE49-F238E27FC236}">
                <a16:creationId xmlns:a16="http://schemas.microsoft.com/office/drawing/2014/main" id="{828B2C43-7435-B48B-6F84-4ADF3BF15277}"/>
              </a:ext>
            </a:extLst>
          </p:cNvPr>
          <p:cNvGraphicFramePr>
            <a:graphicFrameLocks noGrp="1"/>
          </p:cNvGraphicFramePr>
          <p:nvPr>
            <p:extLst>
              <p:ext uri="{D42A27DB-BD31-4B8C-83A1-F6EECF244321}">
                <p14:modId xmlns:p14="http://schemas.microsoft.com/office/powerpoint/2010/main" val="330557878"/>
              </p:ext>
            </p:extLst>
          </p:nvPr>
        </p:nvGraphicFramePr>
        <p:xfrm>
          <a:off x="8397573" y="3784662"/>
          <a:ext cx="2276952" cy="457200"/>
        </p:xfrm>
        <a:graphic>
          <a:graphicData uri="http://schemas.openxmlformats.org/drawingml/2006/table">
            <a:tbl>
              <a:tblPr firstRow="1" bandRow="1">
                <a:tableStyleId>{5940675A-B579-460E-94D1-54222C63F5DA}</a:tableStyleId>
              </a:tblPr>
              <a:tblGrid>
                <a:gridCol w="569238">
                  <a:extLst>
                    <a:ext uri="{9D8B030D-6E8A-4147-A177-3AD203B41FA5}">
                      <a16:colId xmlns:a16="http://schemas.microsoft.com/office/drawing/2014/main" val="2188093215"/>
                    </a:ext>
                  </a:extLst>
                </a:gridCol>
                <a:gridCol w="569238">
                  <a:extLst>
                    <a:ext uri="{9D8B030D-6E8A-4147-A177-3AD203B41FA5}">
                      <a16:colId xmlns:a16="http://schemas.microsoft.com/office/drawing/2014/main" val="619797633"/>
                    </a:ext>
                  </a:extLst>
                </a:gridCol>
                <a:gridCol w="569238">
                  <a:extLst>
                    <a:ext uri="{9D8B030D-6E8A-4147-A177-3AD203B41FA5}">
                      <a16:colId xmlns:a16="http://schemas.microsoft.com/office/drawing/2014/main" val="3128053402"/>
                    </a:ext>
                  </a:extLst>
                </a:gridCol>
                <a:gridCol w="569238">
                  <a:extLst>
                    <a:ext uri="{9D8B030D-6E8A-4147-A177-3AD203B41FA5}">
                      <a16:colId xmlns:a16="http://schemas.microsoft.com/office/drawing/2014/main" val="1470068322"/>
                    </a:ext>
                  </a:extLst>
                </a:gridCol>
              </a:tblGrid>
              <a:tr h="370840">
                <a:tc>
                  <a:txBody>
                    <a:bodyPr/>
                    <a:lstStyle/>
                    <a:p>
                      <a:pPr algn="ctr"/>
                      <a:r>
                        <a:rPr lang="en-US" altLang="zh-CN" sz="2400" b="0" i="0" dirty="0">
                          <a:solidFill>
                            <a:srgbClr val="FF0000"/>
                          </a:solidFill>
                          <a:latin typeface="Source Han Sans SC" panose="020B0500000000000000" pitchFamily="34" charset="-128"/>
                          <a:ea typeface="Source Han Sans SC" panose="020B0500000000000000" pitchFamily="34" charset="-128"/>
                        </a:rPr>
                        <a:t>1</a:t>
                      </a:r>
                      <a:endParaRPr lang="zh-CN" altLang="en-US" sz="2400" b="0" i="0" dirty="0">
                        <a:solidFill>
                          <a:srgbClr val="FF0000"/>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rgbClr val="FF0000"/>
                          </a:solidFill>
                          <a:latin typeface="Source Han Sans SC" panose="020B0500000000000000" pitchFamily="34" charset="-128"/>
                          <a:ea typeface="Source Han Sans SC" panose="020B0500000000000000" pitchFamily="34" charset="-128"/>
                        </a:rPr>
                        <a:t>0</a:t>
                      </a:r>
                      <a:endParaRPr lang="zh-CN" altLang="en-US" sz="2400" b="0" i="0" dirty="0">
                        <a:solidFill>
                          <a:srgbClr val="FF0000"/>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rgbClr val="FF0000"/>
                          </a:solidFill>
                          <a:latin typeface="Source Han Sans SC" panose="020B0500000000000000" pitchFamily="34" charset="-128"/>
                          <a:ea typeface="Source Han Sans SC" panose="020B0500000000000000" pitchFamily="34" charset="-128"/>
                        </a:rPr>
                        <a:t>0</a:t>
                      </a:r>
                      <a:endParaRPr lang="zh-CN" altLang="en-US" sz="2400" b="0" i="0" dirty="0">
                        <a:solidFill>
                          <a:srgbClr val="FF0000"/>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rgbClr val="FF0000"/>
                          </a:solidFill>
                          <a:latin typeface="Source Han Sans SC" panose="020B0500000000000000" pitchFamily="34" charset="-128"/>
                          <a:ea typeface="Source Han Sans SC" panose="020B0500000000000000" pitchFamily="34" charset="-128"/>
                        </a:rPr>
                        <a:t>1</a:t>
                      </a:r>
                      <a:endParaRPr lang="zh-CN" altLang="en-US" sz="2400" b="0" i="0" dirty="0">
                        <a:solidFill>
                          <a:srgbClr val="FF0000"/>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712871"/>
                  </a:ext>
                </a:extLst>
              </a:tr>
            </a:tbl>
          </a:graphicData>
        </a:graphic>
      </p:graphicFrame>
      <p:graphicFrame>
        <p:nvGraphicFramePr>
          <p:cNvPr id="28" name="表格 27">
            <a:extLst>
              <a:ext uri="{FF2B5EF4-FFF2-40B4-BE49-F238E27FC236}">
                <a16:creationId xmlns:a16="http://schemas.microsoft.com/office/drawing/2014/main" id="{BF62B33D-B49C-77BB-8107-6652676335C9}"/>
              </a:ext>
            </a:extLst>
          </p:cNvPr>
          <p:cNvGraphicFramePr>
            <a:graphicFrameLocks noGrp="1"/>
          </p:cNvGraphicFramePr>
          <p:nvPr>
            <p:extLst>
              <p:ext uri="{D42A27DB-BD31-4B8C-83A1-F6EECF244321}">
                <p14:modId xmlns:p14="http://schemas.microsoft.com/office/powerpoint/2010/main" val="1082805598"/>
              </p:ext>
            </p:extLst>
          </p:nvPr>
        </p:nvGraphicFramePr>
        <p:xfrm>
          <a:off x="8397573" y="4914092"/>
          <a:ext cx="2276952" cy="457200"/>
        </p:xfrm>
        <a:graphic>
          <a:graphicData uri="http://schemas.openxmlformats.org/drawingml/2006/table">
            <a:tbl>
              <a:tblPr firstRow="1" bandRow="1">
                <a:tableStyleId>{5940675A-B579-460E-94D1-54222C63F5DA}</a:tableStyleId>
              </a:tblPr>
              <a:tblGrid>
                <a:gridCol w="569238">
                  <a:extLst>
                    <a:ext uri="{9D8B030D-6E8A-4147-A177-3AD203B41FA5}">
                      <a16:colId xmlns:a16="http://schemas.microsoft.com/office/drawing/2014/main" val="2188093215"/>
                    </a:ext>
                  </a:extLst>
                </a:gridCol>
                <a:gridCol w="569238">
                  <a:extLst>
                    <a:ext uri="{9D8B030D-6E8A-4147-A177-3AD203B41FA5}">
                      <a16:colId xmlns:a16="http://schemas.microsoft.com/office/drawing/2014/main" val="619797633"/>
                    </a:ext>
                  </a:extLst>
                </a:gridCol>
                <a:gridCol w="569238">
                  <a:extLst>
                    <a:ext uri="{9D8B030D-6E8A-4147-A177-3AD203B41FA5}">
                      <a16:colId xmlns:a16="http://schemas.microsoft.com/office/drawing/2014/main" val="3128053402"/>
                    </a:ext>
                  </a:extLst>
                </a:gridCol>
                <a:gridCol w="569238">
                  <a:extLst>
                    <a:ext uri="{9D8B030D-6E8A-4147-A177-3AD203B41FA5}">
                      <a16:colId xmlns:a16="http://schemas.microsoft.com/office/drawing/2014/main" val="1470068322"/>
                    </a:ext>
                  </a:extLst>
                </a:gridCol>
              </a:tblGrid>
              <a:tr h="370840">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0</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1</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0</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1</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712871"/>
                  </a:ext>
                </a:extLst>
              </a:tr>
            </a:tbl>
          </a:graphicData>
        </a:graphic>
      </p:graphicFrame>
      <p:sp>
        <p:nvSpPr>
          <p:cNvPr id="29" name="文本框 28">
            <a:extLst>
              <a:ext uri="{FF2B5EF4-FFF2-40B4-BE49-F238E27FC236}">
                <a16:creationId xmlns:a16="http://schemas.microsoft.com/office/drawing/2014/main" id="{4F85AA15-F8F0-B3CA-6C34-41D723FA7D2F}"/>
              </a:ext>
            </a:extLst>
          </p:cNvPr>
          <p:cNvSpPr txBox="1"/>
          <p:nvPr/>
        </p:nvSpPr>
        <p:spPr>
          <a:xfrm>
            <a:off x="9338719" y="3250861"/>
            <a:ext cx="356188" cy="461665"/>
          </a:xfrm>
          <a:prstGeom prst="rect">
            <a:avLst/>
          </a:prstGeom>
          <a:noFill/>
          <a:ln>
            <a:solidFill>
              <a:schemeClr val="bg1"/>
            </a:solidFill>
          </a:ln>
        </p:spPr>
        <p:txBody>
          <a:bodyPr wrap="none" rtlCol="0">
            <a:spAutoFit/>
          </a:bodyPr>
          <a:lstStyle/>
          <a:p>
            <a:r>
              <a:rPr kumimoji="1" lang="en-US" altLang="zh-CN" sz="2400" dirty="0">
                <a:latin typeface="思源黑体 CN" panose="020B0500000000000000" pitchFamily="34" charset="-122"/>
                <a:ea typeface="思源黑体 CN" panose="020B0500000000000000" pitchFamily="34" charset="-122"/>
              </a:rPr>
              <a:t>^</a:t>
            </a:r>
            <a:endParaRPr kumimoji="1" lang="zh-CN" altLang="en-US" sz="2400" dirty="0">
              <a:latin typeface="思源黑体 CN" panose="020B0500000000000000" pitchFamily="34" charset="-122"/>
              <a:ea typeface="思源黑体 CN" panose="020B0500000000000000" pitchFamily="34" charset="-122"/>
            </a:endParaRPr>
          </a:p>
        </p:txBody>
      </p:sp>
      <p:sp>
        <p:nvSpPr>
          <p:cNvPr id="30" name="文本框 29">
            <a:extLst>
              <a:ext uri="{FF2B5EF4-FFF2-40B4-BE49-F238E27FC236}">
                <a16:creationId xmlns:a16="http://schemas.microsoft.com/office/drawing/2014/main" id="{C964237B-943B-090C-05E3-4D68694A2DFD}"/>
              </a:ext>
            </a:extLst>
          </p:cNvPr>
          <p:cNvSpPr txBox="1"/>
          <p:nvPr/>
        </p:nvSpPr>
        <p:spPr>
          <a:xfrm>
            <a:off x="9360360" y="4347144"/>
            <a:ext cx="351378" cy="461665"/>
          </a:xfrm>
          <a:prstGeom prst="rect">
            <a:avLst/>
          </a:prstGeom>
          <a:noFill/>
          <a:ln>
            <a:solidFill>
              <a:schemeClr val="bg1"/>
            </a:solidFill>
          </a:ln>
        </p:spPr>
        <p:txBody>
          <a:bodyPr wrap="none" rtlCol="0">
            <a:spAutoFit/>
          </a:bodyPr>
          <a:lstStyle/>
          <a:p>
            <a:r>
              <a:rPr kumimoji="1" lang="en-US" altLang="zh-CN" sz="2400" dirty="0">
                <a:latin typeface="思源黑体 CN" panose="020B0500000000000000" pitchFamily="34" charset="-122"/>
                <a:ea typeface="思源黑体 CN" panose="020B0500000000000000" pitchFamily="34" charset="-122"/>
              </a:rPr>
              <a:t>||</a:t>
            </a:r>
            <a:endParaRPr kumimoji="1" lang="zh-CN" altLang="en-US" sz="2400" dirty="0">
              <a:latin typeface="思源黑体 CN" panose="020B0500000000000000" pitchFamily="34" charset="-122"/>
              <a:ea typeface="思源黑体 CN" panose="020B0500000000000000" pitchFamily="34" charset="-122"/>
            </a:endParaRPr>
          </a:p>
        </p:txBody>
      </p:sp>
    </p:spTree>
    <p:extLst>
      <p:ext uri="{BB962C8B-B14F-4D97-AF65-F5344CB8AC3E}">
        <p14:creationId xmlns:p14="http://schemas.microsoft.com/office/powerpoint/2010/main" val="21902641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椭圆 45">
            <a:extLst>
              <a:ext uri="{FF2B5EF4-FFF2-40B4-BE49-F238E27FC236}">
                <a16:creationId xmlns:a16="http://schemas.microsoft.com/office/drawing/2014/main" id="{66CFD652-D5C8-3B68-C5C0-E7841D959C0A}"/>
              </a:ext>
            </a:extLst>
          </p:cNvPr>
          <p:cNvSpPr/>
          <p:nvPr/>
        </p:nvSpPr>
        <p:spPr>
          <a:xfrm>
            <a:off x="9705884" y="4257902"/>
            <a:ext cx="180000" cy="18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思源黑体 CN Normal" panose="020B0400000000000000" pitchFamily="34" charset="-122"/>
              <a:ea typeface="思源黑体 CN Normal" panose="020B0400000000000000" pitchFamily="34" charset="-122"/>
            </a:endParaRPr>
          </a:p>
        </p:txBody>
      </p:sp>
      <p:sp>
        <p:nvSpPr>
          <p:cNvPr id="45" name="椭圆 44">
            <a:extLst>
              <a:ext uri="{FF2B5EF4-FFF2-40B4-BE49-F238E27FC236}">
                <a16:creationId xmlns:a16="http://schemas.microsoft.com/office/drawing/2014/main" id="{B33EFF26-0AA0-7234-C0E8-823E5F471BE3}"/>
              </a:ext>
            </a:extLst>
          </p:cNvPr>
          <p:cNvSpPr/>
          <p:nvPr/>
        </p:nvSpPr>
        <p:spPr>
          <a:xfrm>
            <a:off x="8295020" y="4252575"/>
            <a:ext cx="180000" cy="18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思源黑体 CN Normal" panose="020B0400000000000000" pitchFamily="34" charset="-122"/>
              <a:ea typeface="思源黑体 CN Normal" panose="020B0400000000000000" pitchFamily="34" charset="-122"/>
            </a:endParaRPr>
          </a:p>
        </p:txBody>
      </p:sp>
      <p:sp>
        <p:nvSpPr>
          <p:cNvPr id="2" name="标题 1">
            <a:extLst>
              <a:ext uri="{FF2B5EF4-FFF2-40B4-BE49-F238E27FC236}">
                <a16:creationId xmlns:a16="http://schemas.microsoft.com/office/drawing/2014/main" id="{AD6B8970-9AD4-F78A-EA9E-E8C1D4877769}"/>
              </a:ext>
            </a:extLst>
          </p:cNvPr>
          <p:cNvSpPr>
            <a:spLocks noGrp="1"/>
          </p:cNvSpPr>
          <p:nvPr>
            <p:ph type="title"/>
          </p:nvPr>
        </p:nvSpPr>
        <p:spPr/>
        <p:txBody>
          <a:bodyPr/>
          <a:lstStyle/>
          <a:p>
            <a:r>
              <a:rPr lang="zh-CN" altLang="en-US" dirty="0"/>
              <a:t>分组加密</a:t>
            </a:r>
          </a:p>
        </p:txBody>
      </p:sp>
      <p:sp>
        <p:nvSpPr>
          <p:cNvPr id="3" name="内容占位符 2">
            <a:extLst>
              <a:ext uri="{FF2B5EF4-FFF2-40B4-BE49-F238E27FC236}">
                <a16:creationId xmlns:a16="http://schemas.microsoft.com/office/drawing/2014/main" id="{97FE5295-0F4C-A76A-2939-F7807E4B77F7}"/>
              </a:ext>
            </a:extLst>
          </p:cNvPr>
          <p:cNvSpPr>
            <a:spLocks noGrp="1"/>
          </p:cNvSpPr>
          <p:nvPr>
            <p:ph idx="1"/>
          </p:nvPr>
        </p:nvSpPr>
        <p:spPr>
          <a:xfrm>
            <a:off x="838200" y="1825625"/>
            <a:ext cx="10515600" cy="1757415"/>
          </a:xfrm>
        </p:spPr>
        <p:txBody>
          <a:bodyPr>
            <a:normAutofit fontScale="85000" lnSpcReduction="20000"/>
          </a:bodyPr>
          <a:lstStyle/>
          <a:p>
            <a:pPr>
              <a:lnSpc>
                <a:spcPct val="120000"/>
              </a:lnSpc>
            </a:pPr>
            <a:r>
              <a:rPr lang="zh-CN" altLang="en-US" dirty="0"/>
              <a:t>分组加密：</a:t>
            </a:r>
            <a:r>
              <a:rPr kumimoji="1" lang="zh-CN" altLang="en-US" dirty="0"/>
              <a:t>对原始数据（明文）进行分组，每组</a:t>
            </a:r>
            <a:r>
              <a:rPr kumimoji="1" lang="en-US" altLang="zh-CN" dirty="0"/>
              <a:t>64</a:t>
            </a:r>
            <a:r>
              <a:rPr kumimoji="1" lang="zh-CN" altLang="en-US" dirty="0"/>
              <a:t>位，最后一组不足</a:t>
            </a:r>
            <a:r>
              <a:rPr kumimoji="1" lang="en-US" altLang="zh-CN" dirty="0"/>
              <a:t>64</a:t>
            </a:r>
            <a:r>
              <a:rPr kumimoji="1" lang="zh-CN" altLang="en-US" dirty="0"/>
              <a:t>位时按一定规则</a:t>
            </a:r>
            <a:r>
              <a:rPr kumimoji="1" lang="zh-CN" altLang="en-US" dirty="0">
                <a:solidFill>
                  <a:srgbClr val="F76212"/>
                </a:solidFill>
              </a:rPr>
              <a:t>填充</a:t>
            </a:r>
            <a:r>
              <a:rPr kumimoji="1" lang="zh-CN" altLang="en-US" dirty="0"/>
              <a:t>。每一组上单独施加</a:t>
            </a:r>
            <a:r>
              <a:rPr kumimoji="1" lang="en-US" altLang="zh-CN" dirty="0"/>
              <a:t>DES</a:t>
            </a:r>
            <a:r>
              <a:rPr kumimoji="1" lang="zh-CN" altLang="en-US" dirty="0"/>
              <a:t>算法</a:t>
            </a:r>
            <a:endParaRPr kumimoji="1" lang="en-US" altLang="zh-CN" dirty="0"/>
          </a:p>
          <a:p>
            <a:pPr>
              <a:lnSpc>
                <a:spcPct val="120000"/>
              </a:lnSpc>
            </a:pPr>
            <a:r>
              <a:rPr lang="en-US" altLang="zh-CN" dirty="0"/>
              <a:t>CBC</a:t>
            </a:r>
            <a:r>
              <a:rPr lang="zh-CN" altLang="en-US" dirty="0"/>
              <a:t>（</a:t>
            </a:r>
            <a:r>
              <a:rPr lang="en-US" altLang="zh-CN" dirty="0"/>
              <a:t>Cipher Block Chaining </a:t>
            </a:r>
            <a:r>
              <a:rPr lang="zh-CN" altLang="en-US" dirty="0"/>
              <a:t>）密文分组链接模式，将当前明文分组与前一个密文分组进行异或运算，然后再进行加密</a:t>
            </a:r>
            <a:endParaRPr lang="en-US" altLang="zh-CN" dirty="0"/>
          </a:p>
          <a:p>
            <a:endParaRPr lang="zh-CN" altLang="en-US" dirty="0"/>
          </a:p>
        </p:txBody>
      </p:sp>
      <p:sp>
        <p:nvSpPr>
          <p:cNvPr id="4" name="矩形 3">
            <a:extLst>
              <a:ext uri="{FF2B5EF4-FFF2-40B4-BE49-F238E27FC236}">
                <a16:creationId xmlns:a16="http://schemas.microsoft.com/office/drawing/2014/main" id="{0012108C-0078-0652-1058-5A179B15C1CB}"/>
              </a:ext>
            </a:extLst>
          </p:cNvPr>
          <p:cNvSpPr/>
          <p:nvPr/>
        </p:nvSpPr>
        <p:spPr>
          <a:xfrm>
            <a:off x="2343900" y="3777388"/>
            <a:ext cx="914400" cy="4152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思源黑体 CN Normal" panose="020B0400000000000000" pitchFamily="34" charset="-122"/>
              <a:ea typeface="思源黑体 CN Normal" panose="020B0400000000000000" pitchFamily="34" charset="-122"/>
            </a:endParaRPr>
          </a:p>
        </p:txBody>
      </p:sp>
      <p:sp>
        <p:nvSpPr>
          <p:cNvPr id="5" name="矩形 4">
            <a:extLst>
              <a:ext uri="{FF2B5EF4-FFF2-40B4-BE49-F238E27FC236}">
                <a16:creationId xmlns:a16="http://schemas.microsoft.com/office/drawing/2014/main" id="{44C0C1BE-6626-9C34-24D3-497E1F422FC8}"/>
              </a:ext>
            </a:extLst>
          </p:cNvPr>
          <p:cNvSpPr/>
          <p:nvPr/>
        </p:nvSpPr>
        <p:spPr>
          <a:xfrm>
            <a:off x="3754764" y="3777388"/>
            <a:ext cx="914400" cy="4152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思源黑体 CN Normal" panose="020B0400000000000000" pitchFamily="34" charset="-122"/>
              <a:ea typeface="思源黑体 CN Normal" panose="020B0400000000000000" pitchFamily="34" charset="-122"/>
            </a:endParaRPr>
          </a:p>
        </p:txBody>
      </p:sp>
      <p:grpSp>
        <p:nvGrpSpPr>
          <p:cNvPr id="11" name="组合 10">
            <a:extLst>
              <a:ext uri="{FF2B5EF4-FFF2-40B4-BE49-F238E27FC236}">
                <a16:creationId xmlns:a16="http://schemas.microsoft.com/office/drawing/2014/main" id="{249F0443-C626-06E0-305E-A349CC173A34}"/>
              </a:ext>
            </a:extLst>
          </p:cNvPr>
          <p:cNvGrpSpPr/>
          <p:nvPr/>
        </p:nvGrpSpPr>
        <p:grpSpPr>
          <a:xfrm>
            <a:off x="5165628" y="3777388"/>
            <a:ext cx="914400" cy="415273"/>
            <a:chOff x="4786291" y="4316445"/>
            <a:chExt cx="914400" cy="415273"/>
          </a:xfrm>
        </p:grpSpPr>
        <p:sp>
          <p:nvSpPr>
            <p:cNvPr id="10" name="矩形 9">
              <a:extLst>
                <a:ext uri="{FF2B5EF4-FFF2-40B4-BE49-F238E27FC236}">
                  <a16:creationId xmlns:a16="http://schemas.microsoft.com/office/drawing/2014/main" id="{AC6E43F9-CBEA-EAAD-02CE-9259C420584E}"/>
                </a:ext>
              </a:extLst>
            </p:cNvPr>
            <p:cNvSpPr/>
            <p:nvPr/>
          </p:nvSpPr>
          <p:spPr>
            <a:xfrm>
              <a:off x="4786291" y="4316445"/>
              <a:ext cx="914400" cy="415273"/>
            </a:xfrm>
            <a:prstGeom prst="rect">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r"/>
              <a:r>
                <a:rPr lang="en-US" altLang="zh-CN" dirty="0">
                  <a:latin typeface="思源黑体 CN Normal" panose="020B0400000000000000" pitchFamily="34" charset="-122"/>
                  <a:ea typeface="思源黑体 CN Normal" panose="020B0400000000000000" pitchFamily="34" charset="-122"/>
                </a:rPr>
                <a:t>      </a:t>
              </a:r>
              <a:r>
                <a:rPr lang="en-US" altLang="zh-CN" dirty="0">
                  <a:solidFill>
                    <a:srgbClr val="F76212"/>
                  </a:solidFill>
                  <a:latin typeface="思源黑体 CN Normal" panose="020B0400000000000000" pitchFamily="34" charset="-122"/>
                  <a:ea typeface="思源黑体 CN Normal" panose="020B0400000000000000" pitchFamily="34" charset="-122"/>
                </a:rPr>
                <a:t>pad</a:t>
              </a:r>
              <a:endParaRPr lang="zh-CN" altLang="en-US" dirty="0">
                <a:solidFill>
                  <a:srgbClr val="F76212"/>
                </a:solidFill>
                <a:latin typeface="思源黑体 CN Normal" panose="020B0400000000000000" pitchFamily="34" charset="-122"/>
                <a:ea typeface="思源黑体 CN Normal" panose="020B0400000000000000" pitchFamily="34" charset="-122"/>
              </a:endParaRPr>
            </a:p>
          </p:txBody>
        </p:sp>
        <p:sp>
          <p:nvSpPr>
            <p:cNvPr id="6" name="矩形 5">
              <a:extLst>
                <a:ext uri="{FF2B5EF4-FFF2-40B4-BE49-F238E27FC236}">
                  <a16:creationId xmlns:a16="http://schemas.microsoft.com/office/drawing/2014/main" id="{4267D98C-F25A-F6E0-6090-94C2F0F1F600}"/>
                </a:ext>
              </a:extLst>
            </p:cNvPr>
            <p:cNvSpPr/>
            <p:nvPr/>
          </p:nvSpPr>
          <p:spPr>
            <a:xfrm>
              <a:off x="4786291" y="4316445"/>
              <a:ext cx="392647" cy="4152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思源黑体 CN Normal" panose="020B0400000000000000" pitchFamily="34" charset="-122"/>
                <a:ea typeface="思源黑体 CN Normal" panose="020B0400000000000000" pitchFamily="34" charset="-122"/>
              </a:endParaRPr>
            </a:p>
          </p:txBody>
        </p:sp>
      </p:grpSp>
      <p:sp>
        <p:nvSpPr>
          <p:cNvPr id="7" name="矩形 6">
            <a:extLst>
              <a:ext uri="{FF2B5EF4-FFF2-40B4-BE49-F238E27FC236}">
                <a16:creationId xmlns:a16="http://schemas.microsoft.com/office/drawing/2014/main" id="{4A3F1447-6C62-D60D-808D-7DB09D8C2181}"/>
              </a:ext>
            </a:extLst>
          </p:cNvPr>
          <p:cNvSpPr/>
          <p:nvPr/>
        </p:nvSpPr>
        <p:spPr>
          <a:xfrm>
            <a:off x="2343900" y="4880125"/>
            <a:ext cx="914400" cy="4152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思源黑体 CN Normal" panose="020B0400000000000000" pitchFamily="34" charset="-122"/>
              <a:ea typeface="思源黑体 CN Normal" panose="020B0400000000000000" pitchFamily="34" charset="-122"/>
            </a:endParaRPr>
          </a:p>
        </p:txBody>
      </p:sp>
      <p:sp>
        <p:nvSpPr>
          <p:cNvPr id="8" name="矩形 7">
            <a:extLst>
              <a:ext uri="{FF2B5EF4-FFF2-40B4-BE49-F238E27FC236}">
                <a16:creationId xmlns:a16="http://schemas.microsoft.com/office/drawing/2014/main" id="{BE00E008-FEC5-E512-CC64-936BE6A81AFC}"/>
              </a:ext>
            </a:extLst>
          </p:cNvPr>
          <p:cNvSpPr/>
          <p:nvPr/>
        </p:nvSpPr>
        <p:spPr>
          <a:xfrm>
            <a:off x="3754764" y="4880125"/>
            <a:ext cx="914400" cy="4152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思源黑体 CN Normal" panose="020B0400000000000000" pitchFamily="34" charset="-122"/>
              <a:ea typeface="思源黑体 CN Normal" panose="020B0400000000000000" pitchFamily="34" charset="-122"/>
            </a:endParaRPr>
          </a:p>
        </p:txBody>
      </p:sp>
      <p:sp>
        <p:nvSpPr>
          <p:cNvPr id="9" name="矩形 8">
            <a:extLst>
              <a:ext uri="{FF2B5EF4-FFF2-40B4-BE49-F238E27FC236}">
                <a16:creationId xmlns:a16="http://schemas.microsoft.com/office/drawing/2014/main" id="{B15CCFEA-040A-3BFE-C0A3-5A369904A067}"/>
              </a:ext>
            </a:extLst>
          </p:cNvPr>
          <p:cNvSpPr/>
          <p:nvPr/>
        </p:nvSpPr>
        <p:spPr>
          <a:xfrm>
            <a:off x="5165628" y="4880125"/>
            <a:ext cx="914400" cy="4152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思源黑体 CN Normal" panose="020B0400000000000000" pitchFamily="34" charset="-122"/>
              <a:ea typeface="思源黑体 CN Normal" panose="020B0400000000000000" pitchFamily="34" charset="-122"/>
            </a:endParaRPr>
          </a:p>
        </p:txBody>
      </p:sp>
      <p:sp>
        <p:nvSpPr>
          <p:cNvPr id="12" name="矩形 11">
            <a:extLst>
              <a:ext uri="{FF2B5EF4-FFF2-40B4-BE49-F238E27FC236}">
                <a16:creationId xmlns:a16="http://schemas.microsoft.com/office/drawing/2014/main" id="{9078454D-5C69-39A0-E0A7-FB964704E183}"/>
              </a:ext>
            </a:extLst>
          </p:cNvPr>
          <p:cNvSpPr/>
          <p:nvPr/>
        </p:nvSpPr>
        <p:spPr>
          <a:xfrm>
            <a:off x="7224026" y="3777388"/>
            <a:ext cx="914400" cy="4152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思源黑体 CN Normal" panose="020B0400000000000000" pitchFamily="34" charset="-122"/>
              <a:ea typeface="思源黑体 CN Normal" panose="020B0400000000000000" pitchFamily="34" charset="-122"/>
            </a:endParaRPr>
          </a:p>
        </p:txBody>
      </p:sp>
      <p:sp>
        <p:nvSpPr>
          <p:cNvPr id="13" name="矩形 12">
            <a:extLst>
              <a:ext uri="{FF2B5EF4-FFF2-40B4-BE49-F238E27FC236}">
                <a16:creationId xmlns:a16="http://schemas.microsoft.com/office/drawing/2014/main" id="{A29C345F-CE04-E62A-B31F-8D8E7522E4AD}"/>
              </a:ext>
            </a:extLst>
          </p:cNvPr>
          <p:cNvSpPr/>
          <p:nvPr/>
        </p:nvSpPr>
        <p:spPr>
          <a:xfrm>
            <a:off x="8634890" y="3777388"/>
            <a:ext cx="914400" cy="4152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思源黑体 CN Normal" panose="020B0400000000000000" pitchFamily="34" charset="-122"/>
              <a:ea typeface="思源黑体 CN Normal" panose="020B0400000000000000" pitchFamily="34" charset="-122"/>
            </a:endParaRPr>
          </a:p>
        </p:txBody>
      </p:sp>
      <p:grpSp>
        <p:nvGrpSpPr>
          <p:cNvPr id="14" name="组合 13">
            <a:extLst>
              <a:ext uri="{FF2B5EF4-FFF2-40B4-BE49-F238E27FC236}">
                <a16:creationId xmlns:a16="http://schemas.microsoft.com/office/drawing/2014/main" id="{F61CCE2E-AE49-AB58-47DC-981380EA25EC}"/>
              </a:ext>
            </a:extLst>
          </p:cNvPr>
          <p:cNvGrpSpPr/>
          <p:nvPr/>
        </p:nvGrpSpPr>
        <p:grpSpPr>
          <a:xfrm>
            <a:off x="10045754" y="3777388"/>
            <a:ext cx="914400" cy="415273"/>
            <a:chOff x="4786291" y="4316445"/>
            <a:chExt cx="914400" cy="415273"/>
          </a:xfrm>
        </p:grpSpPr>
        <p:sp>
          <p:nvSpPr>
            <p:cNvPr id="15" name="矩形 14">
              <a:extLst>
                <a:ext uri="{FF2B5EF4-FFF2-40B4-BE49-F238E27FC236}">
                  <a16:creationId xmlns:a16="http://schemas.microsoft.com/office/drawing/2014/main" id="{EEF1CDE8-5E38-E93F-F6AD-6733B49A8EA3}"/>
                </a:ext>
              </a:extLst>
            </p:cNvPr>
            <p:cNvSpPr/>
            <p:nvPr/>
          </p:nvSpPr>
          <p:spPr>
            <a:xfrm>
              <a:off x="4786291" y="4316445"/>
              <a:ext cx="914400" cy="415273"/>
            </a:xfrm>
            <a:prstGeom prst="rect">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思源黑体 CN Normal" panose="020B0400000000000000" pitchFamily="34" charset="-122"/>
                <a:ea typeface="思源黑体 CN Normal" panose="020B0400000000000000" pitchFamily="34" charset="-122"/>
              </a:endParaRPr>
            </a:p>
          </p:txBody>
        </p:sp>
        <p:sp>
          <p:nvSpPr>
            <p:cNvPr id="16" name="矩形 15">
              <a:extLst>
                <a:ext uri="{FF2B5EF4-FFF2-40B4-BE49-F238E27FC236}">
                  <a16:creationId xmlns:a16="http://schemas.microsoft.com/office/drawing/2014/main" id="{A0836E94-5CBC-F79F-A7B7-10973BA81C96}"/>
                </a:ext>
              </a:extLst>
            </p:cNvPr>
            <p:cNvSpPr/>
            <p:nvPr/>
          </p:nvSpPr>
          <p:spPr>
            <a:xfrm>
              <a:off x="4786291" y="4316445"/>
              <a:ext cx="392647" cy="4152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思源黑体 CN Normal" panose="020B0400000000000000" pitchFamily="34" charset="-122"/>
                <a:ea typeface="思源黑体 CN Normal" panose="020B0400000000000000" pitchFamily="34" charset="-122"/>
              </a:endParaRPr>
            </a:p>
          </p:txBody>
        </p:sp>
      </p:grpSp>
      <p:sp>
        <p:nvSpPr>
          <p:cNvPr id="17" name="矩形 16">
            <a:extLst>
              <a:ext uri="{FF2B5EF4-FFF2-40B4-BE49-F238E27FC236}">
                <a16:creationId xmlns:a16="http://schemas.microsoft.com/office/drawing/2014/main" id="{9A1F5FC7-E4C9-2B1E-09E0-9E1EE7D96E54}"/>
              </a:ext>
            </a:extLst>
          </p:cNvPr>
          <p:cNvSpPr/>
          <p:nvPr/>
        </p:nvSpPr>
        <p:spPr>
          <a:xfrm>
            <a:off x="7224026" y="4880125"/>
            <a:ext cx="914400" cy="4152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思源黑体 CN Normal" panose="020B0400000000000000" pitchFamily="34" charset="-122"/>
              <a:ea typeface="思源黑体 CN Normal" panose="020B0400000000000000" pitchFamily="34" charset="-122"/>
            </a:endParaRPr>
          </a:p>
        </p:txBody>
      </p:sp>
      <p:sp>
        <p:nvSpPr>
          <p:cNvPr id="18" name="矩形 17">
            <a:extLst>
              <a:ext uri="{FF2B5EF4-FFF2-40B4-BE49-F238E27FC236}">
                <a16:creationId xmlns:a16="http://schemas.microsoft.com/office/drawing/2014/main" id="{F13E674D-CD25-0343-9165-9B88FC099119}"/>
              </a:ext>
            </a:extLst>
          </p:cNvPr>
          <p:cNvSpPr/>
          <p:nvPr/>
        </p:nvSpPr>
        <p:spPr>
          <a:xfrm>
            <a:off x="8634890" y="4880125"/>
            <a:ext cx="914400" cy="4152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思源黑体 CN Normal" panose="020B0400000000000000" pitchFamily="34" charset="-122"/>
              <a:ea typeface="思源黑体 CN Normal" panose="020B0400000000000000" pitchFamily="34" charset="-122"/>
            </a:endParaRPr>
          </a:p>
        </p:txBody>
      </p:sp>
      <p:sp>
        <p:nvSpPr>
          <p:cNvPr id="19" name="矩形 18">
            <a:extLst>
              <a:ext uri="{FF2B5EF4-FFF2-40B4-BE49-F238E27FC236}">
                <a16:creationId xmlns:a16="http://schemas.microsoft.com/office/drawing/2014/main" id="{55E7AC03-98F7-ED7D-6733-DB928AED8FF2}"/>
              </a:ext>
            </a:extLst>
          </p:cNvPr>
          <p:cNvSpPr/>
          <p:nvPr/>
        </p:nvSpPr>
        <p:spPr>
          <a:xfrm>
            <a:off x="10045754" y="4880125"/>
            <a:ext cx="914400" cy="4152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latin typeface="思源黑体 CN Normal" panose="020B0400000000000000" pitchFamily="34" charset="-122"/>
              <a:ea typeface="思源黑体 CN Normal" panose="020B0400000000000000" pitchFamily="34" charset="-122"/>
            </a:endParaRPr>
          </a:p>
        </p:txBody>
      </p:sp>
      <p:sp>
        <p:nvSpPr>
          <p:cNvPr id="20" name="文本框 19">
            <a:extLst>
              <a:ext uri="{FF2B5EF4-FFF2-40B4-BE49-F238E27FC236}">
                <a16:creationId xmlns:a16="http://schemas.microsoft.com/office/drawing/2014/main" id="{F929A6B1-5116-BB66-48CF-3C53BA0D8951}"/>
              </a:ext>
            </a:extLst>
          </p:cNvPr>
          <p:cNvSpPr txBox="1"/>
          <p:nvPr/>
        </p:nvSpPr>
        <p:spPr>
          <a:xfrm>
            <a:off x="1070127" y="3800358"/>
            <a:ext cx="1107996" cy="369332"/>
          </a:xfrm>
          <a:prstGeom prst="rect">
            <a:avLst/>
          </a:prstGeom>
          <a:noFill/>
        </p:spPr>
        <p:txBody>
          <a:bodyPr wrap="none" rtlCol="0">
            <a:spAutoFit/>
          </a:bodyPr>
          <a:lstStyle/>
          <a:p>
            <a:r>
              <a:rPr lang="zh-CN" altLang="en-US" dirty="0">
                <a:latin typeface="思源黑体 CN Normal" panose="020B0400000000000000" pitchFamily="34" charset="-122"/>
                <a:ea typeface="思源黑体 CN Normal" panose="020B0400000000000000" pitchFamily="34" charset="-122"/>
              </a:rPr>
              <a:t>明文分组</a:t>
            </a:r>
          </a:p>
        </p:txBody>
      </p:sp>
      <p:sp>
        <p:nvSpPr>
          <p:cNvPr id="21" name="文本框 20">
            <a:extLst>
              <a:ext uri="{FF2B5EF4-FFF2-40B4-BE49-F238E27FC236}">
                <a16:creationId xmlns:a16="http://schemas.microsoft.com/office/drawing/2014/main" id="{5035E748-F406-FF5A-1BE0-CA78B9FF271F}"/>
              </a:ext>
            </a:extLst>
          </p:cNvPr>
          <p:cNvSpPr txBox="1"/>
          <p:nvPr/>
        </p:nvSpPr>
        <p:spPr>
          <a:xfrm>
            <a:off x="1070127" y="4903095"/>
            <a:ext cx="1107996" cy="369332"/>
          </a:xfrm>
          <a:prstGeom prst="rect">
            <a:avLst/>
          </a:prstGeom>
          <a:noFill/>
        </p:spPr>
        <p:txBody>
          <a:bodyPr wrap="none" rtlCol="0">
            <a:spAutoFit/>
          </a:bodyPr>
          <a:lstStyle/>
          <a:p>
            <a:r>
              <a:rPr lang="zh-CN" altLang="en-US" dirty="0">
                <a:latin typeface="思源黑体 CN Normal" panose="020B0400000000000000" pitchFamily="34" charset="-122"/>
                <a:ea typeface="思源黑体 CN Normal" panose="020B0400000000000000" pitchFamily="34" charset="-122"/>
              </a:rPr>
              <a:t>密文分组</a:t>
            </a:r>
          </a:p>
        </p:txBody>
      </p:sp>
      <p:cxnSp>
        <p:nvCxnSpPr>
          <p:cNvPr id="23" name="直接箭头连接符 22">
            <a:extLst>
              <a:ext uri="{FF2B5EF4-FFF2-40B4-BE49-F238E27FC236}">
                <a16:creationId xmlns:a16="http://schemas.microsoft.com/office/drawing/2014/main" id="{9403CF1A-2F3A-DF49-B978-1F445FACC959}"/>
              </a:ext>
            </a:extLst>
          </p:cNvPr>
          <p:cNvCxnSpPr>
            <a:cxnSpLocks/>
            <a:stCxn id="4" idx="2"/>
            <a:endCxn id="7" idx="0"/>
          </p:cNvCxnSpPr>
          <p:nvPr/>
        </p:nvCxnSpPr>
        <p:spPr>
          <a:xfrm>
            <a:off x="2801100" y="4192661"/>
            <a:ext cx="0" cy="6874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FBBCAF24-8E8D-E889-B42C-C2CCA364748B}"/>
              </a:ext>
            </a:extLst>
          </p:cNvPr>
          <p:cNvCxnSpPr>
            <a:cxnSpLocks/>
            <a:stCxn id="10" idx="2"/>
            <a:endCxn id="9" idx="0"/>
          </p:cNvCxnSpPr>
          <p:nvPr/>
        </p:nvCxnSpPr>
        <p:spPr>
          <a:xfrm>
            <a:off x="5622828" y="4192661"/>
            <a:ext cx="0" cy="6874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a:extLst>
              <a:ext uri="{FF2B5EF4-FFF2-40B4-BE49-F238E27FC236}">
                <a16:creationId xmlns:a16="http://schemas.microsoft.com/office/drawing/2014/main" id="{1D3F08B9-1B99-16FE-811D-137CE5E5B47F}"/>
              </a:ext>
            </a:extLst>
          </p:cNvPr>
          <p:cNvCxnSpPr>
            <a:cxnSpLocks/>
            <a:stCxn id="5" idx="2"/>
            <a:endCxn id="8" idx="0"/>
          </p:cNvCxnSpPr>
          <p:nvPr/>
        </p:nvCxnSpPr>
        <p:spPr>
          <a:xfrm>
            <a:off x="4211964" y="4192661"/>
            <a:ext cx="0" cy="6874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直接箭头连接符 30">
            <a:extLst>
              <a:ext uri="{FF2B5EF4-FFF2-40B4-BE49-F238E27FC236}">
                <a16:creationId xmlns:a16="http://schemas.microsoft.com/office/drawing/2014/main" id="{284727DE-E016-4F9D-1588-AF9A28CF444C}"/>
              </a:ext>
            </a:extLst>
          </p:cNvPr>
          <p:cNvCxnSpPr>
            <a:cxnSpLocks/>
            <a:stCxn id="12" idx="2"/>
            <a:endCxn id="17" idx="0"/>
          </p:cNvCxnSpPr>
          <p:nvPr/>
        </p:nvCxnSpPr>
        <p:spPr>
          <a:xfrm>
            <a:off x="7681226" y="4192661"/>
            <a:ext cx="0" cy="6874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连接符: 肘形 34">
            <a:extLst>
              <a:ext uri="{FF2B5EF4-FFF2-40B4-BE49-F238E27FC236}">
                <a16:creationId xmlns:a16="http://schemas.microsoft.com/office/drawing/2014/main" id="{2E307E26-74BD-7F04-5A15-D164D72C8977}"/>
              </a:ext>
            </a:extLst>
          </p:cNvPr>
          <p:cNvCxnSpPr>
            <a:stCxn id="17" idx="3"/>
            <a:endCxn id="13" idx="0"/>
          </p:cNvCxnSpPr>
          <p:nvPr/>
        </p:nvCxnSpPr>
        <p:spPr>
          <a:xfrm flipV="1">
            <a:off x="8138426" y="3777388"/>
            <a:ext cx="953664" cy="1310374"/>
          </a:xfrm>
          <a:prstGeom prst="bentConnector4">
            <a:avLst>
              <a:gd name="adj1" fmla="val 26029"/>
              <a:gd name="adj2" fmla="val 117445"/>
            </a:avLst>
          </a:prstGeom>
          <a:ln>
            <a:tailEnd type="triangle"/>
          </a:ln>
        </p:spPr>
        <p:style>
          <a:lnRef idx="1">
            <a:schemeClr val="dk1"/>
          </a:lnRef>
          <a:fillRef idx="0">
            <a:schemeClr val="dk1"/>
          </a:fillRef>
          <a:effectRef idx="0">
            <a:schemeClr val="dk1"/>
          </a:effectRef>
          <a:fontRef idx="minor">
            <a:schemeClr val="tx1"/>
          </a:fontRef>
        </p:style>
      </p:cxnSp>
      <p:cxnSp>
        <p:nvCxnSpPr>
          <p:cNvPr id="36" name="连接符: 肘形 35">
            <a:extLst>
              <a:ext uri="{FF2B5EF4-FFF2-40B4-BE49-F238E27FC236}">
                <a16:creationId xmlns:a16="http://schemas.microsoft.com/office/drawing/2014/main" id="{FA752272-3DE7-47C3-0F9D-C54937618514}"/>
              </a:ext>
            </a:extLst>
          </p:cNvPr>
          <p:cNvCxnSpPr>
            <a:cxnSpLocks/>
            <a:stCxn id="18" idx="3"/>
            <a:endCxn id="15" idx="0"/>
          </p:cNvCxnSpPr>
          <p:nvPr/>
        </p:nvCxnSpPr>
        <p:spPr>
          <a:xfrm flipV="1">
            <a:off x="9549290" y="3777388"/>
            <a:ext cx="953664" cy="1310374"/>
          </a:xfrm>
          <a:prstGeom prst="bentConnector4">
            <a:avLst>
              <a:gd name="adj1" fmla="val 26029"/>
              <a:gd name="adj2" fmla="val 117445"/>
            </a:avLst>
          </a:prstGeom>
          <a:ln>
            <a:tailEnd type="triangle"/>
          </a:ln>
        </p:spPr>
        <p:style>
          <a:lnRef idx="1">
            <a:schemeClr val="dk1"/>
          </a:lnRef>
          <a:fillRef idx="0">
            <a:schemeClr val="dk1"/>
          </a:fillRef>
          <a:effectRef idx="0">
            <a:schemeClr val="dk1"/>
          </a:effectRef>
          <a:fontRef idx="minor">
            <a:schemeClr val="tx1"/>
          </a:fontRef>
        </p:style>
      </p:cxnSp>
      <p:cxnSp>
        <p:nvCxnSpPr>
          <p:cNvPr id="39" name="直接箭头连接符 38">
            <a:extLst>
              <a:ext uri="{FF2B5EF4-FFF2-40B4-BE49-F238E27FC236}">
                <a16:creationId xmlns:a16="http://schemas.microsoft.com/office/drawing/2014/main" id="{5FFCC5D2-9005-9642-4FF5-CDE7DD54B72D}"/>
              </a:ext>
            </a:extLst>
          </p:cNvPr>
          <p:cNvCxnSpPr>
            <a:cxnSpLocks/>
            <a:stCxn id="13" idx="2"/>
            <a:endCxn id="18" idx="0"/>
          </p:cNvCxnSpPr>
          <p:nvPr/>
        </p:nvCxnSpPr>
        <p:spPr>
          <a:xfrm>
            <a:off x="9092090" y="4192661"/>
            <a:ext cx="0" cy="6874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直接箭头连接符 41">
            <a:extLst>
              <a:ext uri="{FF2B5EF4-FFF2-40B4-BE49-F238E27FC236}">
                <a16:creationId xmlns:a16="http://schemas.microsoft.com/office/drawing/2014/main" id="{0C2EABBE-6A04-7943-1E6F-2F4F591E3043}"/>
              </a:ext>
            </a:extLst>
          </p:cNvPr>
          <p:cNvCxnSpPr>
            <a:cxnSpLocks/>
            <a:stCxn id="15" idx="2"/>
            <a:endCxn id="19" idx="0"/>
          </p:cNvCxnSpPr>
          <p:nvPr/>
        </p:nvCxnSpPr>
        <p:spPr>
          <a:xfrm>
            <a:off x="10502954" y="4192661"/>
            <a:ext cx="0" cy="6874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直接连接符 47">
            <a:extLst>
              <a:ext uri="{FF2B5EF4-FFF2-40B4-BE49-F238E27FC236}">
                <a16:creationId xmlns:a16="http://schemas.microsoft.com/office/drawing/2014/main" id="{2C04CA10-794F-9CED-E49D-B2ACA78CB0A9}"/>
              </a:ext>
            </a:extLst>
          </p:cNvPr>
          <p:cNvCxnSpPr>
            <a:stCxn id="45" idx="2"/>
            <a:endCxn id="45" idx="6"/>
          </p:cNvCxnSpPr>
          <p:nvPr/>
        </p:nvCxnSpPr>
        <p:spPr>
          <a:xfrm>
            <a:off x="8295020" y="4342575"/>
            <a:ext cx="180000" cy="0"/>
          </a:xfrm>
          <a:prstGeom prst="line">
            <a:avLst/>
          </a:prstGeom>
        </p:spPr>
        <p:style>
          <a:lnRef idx="1">
            <a:schemeClr val="dk1"/>
          </a:lnRef>
          <a:fillRef idx="0">
            <a:schemeClr val="dk1"/>
          </a:fillRef>
          <a:effectRef idx="0">
            <a:schemeClr val="dk1"/>
          </a:effectRef>
          <a:fontRef idx="minor">
            <a:schemeClr val="tx1"/>
          </a:fontRef>
        </p:style>
      </p:cxnSp>
      <p:cxnSp>
        <p:nvCxnSpPr>
          <p:cNvPr id="49" name="直接连接符 48">
            <a:extLst>
              <a:ext uri="{FF2B5EF4-FFF2-40B4-BE49-F238E27FC236}">
                <a16:creationId xmlns:a16="http://schemas.microsoft.com/office/drawing/2014/main" id="{26081D0C-D032-ED6C-B82F-79CA026E7F61}"/>
              </a:ext>
            </a:extLst>
          </p:cNvPr>
          <p:cNvCxnSpPr>
            <a:cxnSpLocks/>
            <a:stCxn id="46" idx="6"/>
            <a:endCxn id="46" idx="2"/>
          </p:cNvCxnSpPr>
          <p:nvPr/>
        </p:nvCxnSpPr>
        <p:spPr>
          <a:xfrm flipH="1">
            <a:off x="9705884" y="4347902"/>
            <a:ext cx="180000" cy="0"/>
          </a:xfrm>
          <a:prstGeom prst="line">
            <a:avLst/>
          </a:prstGeom>
        </p:spPr>
        <p:style>
          <a:lnRef idx="1">
            <a:schemeClr val="dk1"/>
          </a:lnRef>
          <a:fillRef idx="0">
            <a:schemeClr val="dk1"/>
          </a:fillRef>
          <a:effectRef idx="0">
            <a:schemeClr val="dk1"/>
          </a:effectRef>
          <a:fontRef idx="minor">
            <a:schemeClr val="tx1"/>
          </a:fontRef>
        </p:style>
      </p:cxnSp>
      <p:sp>
        <p:nvSpPr>
          <p:cNvPr id="52" name="文本框 51">
            <a:extLst>
              <a:ext uri="{FF2B5EF4-FFF2-40B4-BE49-F238E27FC236}">
                <a16:creationId xmlns:a16="http://schemas.microsoft.com/office/drawing/2014/main" id="{5369294B-2928-672D-54F9-065B5960E2B8}"/>
              </a:ext>
            </a:extLst>
          </p:cNvPr>
          <p:cNvSpPr txBox="1"/>
          <p:nvPr/>
        </p:nvSpPr>
        <p:spPr>
          <a:xfrm>
            <a:off x="3427134" y="5567589"/>
            <a:ext cx="1569660" cy="369332"/>
          </a:xfrm>
          <a:prstGeom prst="rect">
            <a:avLst/>
          </a:prstGeom>
          <a:noFill/>
        </p:spPr>
        <p:txBody>
          <a:bodyPr wrap="none" rtlCol="0">
            <a:spAutoFit/>
          </a:bodyPr>
          <a:lstStyle/>
          <a:p>
            <a:r>
              <a:rPr lang="zh-CN" altLang="en-US" dirty="0">
                <a:latin typeface="思源黑体 CN Normal" panose="020B0400000000000000" pitchFamily="34" charset="-122"/>
                <a:ea typeface="思源黑体 CN Normal" panose="020B0400000000000000" pitchFamily="34" charset="-122"/>
              </a:rPr>
              <a:t>分组并行加密</a:t>
            </a:r>
          </a:p>
        </p:txBody>
      </p:sp>
      <p:sp>
        <p:nvSpPr>
          <p:cNvPr id="53" name="文本框 52">
            <a:extLst>
              <a:ext uri="{FF2B5EF4-FFF2-40B4-BE49-F238E27FC236}">
                <a16:creationId xmlns:a16="http://schemas.microsoft.com/office/drawing/2014/main" id="{FB29BD5C-3FBD-A731-913A-66BE5192C3B1}"/>
              </a:ext>
            </a:extLst>
          </p:cNvPr>
          <p:cNvSpPr txBox="1"/>
          <p:nvPr/>
        </p:nvSpPr>
        <p:spPr>
          <a:xfrm>
            <a:off x="8316878" y="5567589"/>
            <a:ext cx="1550424" cy="369332"/>
          </a:xfrm>
          <a:prstGeom prst="rect">
            <a:avLst/>
          </a:prstGeom>
          <a:noFill/>
        </p:spPr>
        <p:txBody>
          <a:bodyPr wrap="none" rtlCol="0">
            <a:spAutoFit/>
          </a:bodyPr>
          <a:lstStyle/>
          <a:p>
            <a:r>
              <a:rPr lang="en-US" altLang="zh-CN" dirty="0">
                <a:latin typeface="思源黑体 CN Normal" panose="020B0400000000000000" pitchFamily="34" charset="-122"/>
                <a:ea typeface="思源黑体 CN Normal" panose="020B0400000000000000" pitchFamily="34" charset="-122"/>
              </a:rPr>
              <a:t>CBC</a:t>
            </a:r>
            <a:r>
              <a:rPr lang="zh-CN" altLang="en-US" dirty="0">
                <a:latin typeface="思源黑体 CN Normal" panose="020B0400000000000000" pitchFamily="34" charset="-122"/>
                <a:ea typeface="思源黑体 CN Normal" panose="020B0400000000000000" pitchFamily="34" charset="-122"/>
              </a:rPr>
              <a:t>串行加密</a:t>
            </a:r>
          </a:p>
        </p:txBody>
      </p:sp>
    </p:spTree>
    <p:extLst>
      <p:ext uri="{BB962C8B-B14F-4D97-AF65-F5344CB8AC3E}">
        <p14:creationId xmlns:p14="http://schemas.microsoft.com/office/powerpoint/2010/main" val="31663856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1FAF34-7239-8194-8286-91D257FB2955}"/>
              </a:ext>
            </a:extLst>
          </p:cNvPr>
          <p:cNvSpPr>
            <a:spLocks noGrp="1"/>
          </p:cNvSpPr>
          <p:nvPr>
            <p:ph type="title"/>
          </p:nvPr>
        </p:nvSpPr>
        <p:spPr/>
        <p:txBody>
          <a:bodyPr/>
          <a:lstStyle/>
          <a:p>
            <a:r>
              <a:rPr lang="zh-CN" altLang="en-US" dirty="0"/>
              <a:t>对称加密</a:t>
            </a:r>
          </a:p>
        </p:txBody>
      </p:sp>
      <p:sp>
        <p:nvSpPr>
          <p:cNvPr id="3" name="内容占位符 2">
            <a:extLst>
              <a:ext uri="{FF2B5EF4-FFF2-40B4-BE49-F238E27FC236}">
                <a16:creationId xmlns:a16="http://schemas.microsoft.com/office/drawing/2014/main" id="{54CB75AA-2862-3EF3-1D59-74169581DECB}"/>
              </a:ext>
            </a:extLst>
          </p:cNvPr>
          <p:cNvSpPr>
            <a:spLocks noGrp="1"/>
          </p:cNvSpPr>
          <p:nvPr>
            <p:ph idx="1"/>
          </p:nvPr>
        </p:nvSpPr>
        <p:spPr/>
        <p:txBody>
          <a:bodyPr>
            <a:normAutofit/>
          </a:bodyPr>
          <a:lstStyle/>
          <a:p>
            <a:endParaRPr kumimoji="1" lang="en-US" altLang="zh-CN" dirty="0"/>
          </a:p>
          <a:p>
            <a:r>
              <a:rPr kumimoji="1" lang="zh-CN" altLang="en-US" dirty="0"/>
              <a:t>加密的基本操作是混淆和置换</a:t>
            </a:r>
            <a:endParaRPr kumimoji="1" lang="en-US" altLang="zh-CN" dirty="0"/>
          </a:p>
          <a:p>
            <a:r>
              <a:rPr kumimoji="1" lang="zh-CN" altLang="en-US" dirty="0"/>
              <a:t>加密过程的每一步都是可逆的</a:t>
            </a:r>
            <a:endParaRPr kumimoji="1" lang="en-US" altLang="zh-CN" dirty="0"/>
          </a:p>
          <a:p>
            <a:r>
              <a:rPr kumimoji="1" lang="zh-CN" altLang="en-US" dirty="0"/>
              <a:t>加密和解密用的是同一组密钥</a:t>
            </a:r>
            <a:endParaRPr kumimoji="1" lang="en-US" altLang="zh-CN" dirty="0"/>
          </a:p>
          <a:p>
            <a:r>
              <a:rPr kumimoji="1" lang="zh-CN" altLang="en-US" dirty="0"/>
              <a:t>典型对称加密算法：</a:t>
            </a:r>
            <a:r>
              <a:rPr lang="en-US" altLang="zh-CN" dirty="0"/>
              <a:t> DES(Data Encryption Standard),</a:t>
            </a:r>
            <a:r>
              <a:rPr kumimoji="1" lang="en-US" altLang="zh-CN" dirty="0"/>
              <a:t> AES(</a:t>
            </a:r>
            <a:r>
              <a:rPr lang="en-US" altLang="zh-CN" dirty="0"/>
              <a:t>Advanced Encryption Standard)</a:t>
            </a:r>
            <a:endParaRPr kumimoji="1" lang="en-US" altLang="zh-CN" dirty="0"/>
          </a:p>
        </p:txBody>
      </p:sp>
      <p:grpSp>
        <p:nvGrpSpPr>
          <p:cNvPr id="4" name="组合 3">
            <a:extLst>
              <a:ext uri="{FF2B5EF4-FFF2-40B4-BE49-F238E27FC236}">
                <a16:creationId xmlns:a16="http://schemas.microsoft.com/office/drawing/2014/main" id="{FE6D2645-E076-5B46-035C-7FC1808856D9}"/>
              </a:ext>
            </a:extLst>
          </p:cNvPr>
          <p:cNvGrpSpPr/>
          <p:nvPr/>
        </p:nvGrpSpPr>
        <p:grpSpPr>
          <a:xfrm>
            <a:off x="6288960" y="1657073"/>
            <a:ext cx="4450918" cy="2344221"/>
            <a:chOff x="3864191" y="3791445"/>
            <a:chExt cx="4450918" cy="2344221"/>
          </a:xfrm>
        </p:grpSpPr>
        <p:sp>
          <p:nvSpPr>
            <p:cNvPr id="5" name="矩形 4">
              <a:extLst>
                <a:ext uri="{FF2B5EF4-FFF2-40B4-BE49-F238E27FC236}">
                  <a16:creationId xmlns:a16="http://schemas.microsoft.com/office/drawing/2014/main" id="{BED5DDCC-7397-3296-17D2-6F7884B391E7}"/>
                </a:ext>
              </a:extLst>
            </p:cNvPr>
            <p:cNvSpPr/>
            <p:nvPr/>
          </p:nvSpPr>
          <p:spPr>
            <a:xfrm>
              <a:off x="3864191" y="4672209"/>
              <a:ext cx="1031311" cy="535488"/>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400" dirty="0">
                  <a:solidFill>
                    <a:schemeClr val="tx1"/>
                  </a:solidFill>
                  <a:latin typeface="思源黑体 CN Normal" panose="020B0400000000000000" pitchFamily="34" charset="-122"/>
                  <a:ea typeface="思源黑体 CN Normal" panose="020B0400000000000000" pitchFamily="34" charset="-122"/>
                </a:rPr>
                <a:t>明文</a:t>
              </a:r>
            </a:p>
          </p:txBody>
        </p:sp>
        <p:sp>
          <p:nvSpPr>
            <p:cNvPr id="6" name="矩形 5">
              <a:extLst>
                <a:ext uri="{FF2B5EF4-FFF2-40B4-BE49-F238E27FC236}">
                  <a16:creationId xmlns:a16="http://schemas.microsoft.com/office/drawing/2014/main" id="{F6586B71-1134-BE75-82CE-25DB9FCD2B16}"/>
                </a:ext>
              </a:extLst>
            </p:cNvPr>
            <p:cNvSpPr/>
            <p:nvPr/>
          </p:nvSpPr>
          <p:spPr>
            <a:xfrm>
              <a:off x="7283798" y="4672209"/>
              <a:ext cx="1031311" cy="535488"/>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400" dirty="0">
                  <a:solidFill>
                    <a:schemeClr val="tx1"/>
                  </a:solidFill>
                  <a:latin typeface="思源黑体 CN Normal" panose="020B0400000000000000" pitchFamily="34" charset="-122"/>
                  <a:ea typeface="思源黑体 CN Normal" panose="020B0400000000000000" pitchFamily="34" charset="-122"/>
                </a:rPr>
                <a:t>密文</a:t>
              </a:r>
            </a:p>
          </p:txBody>
        </p:sp>
        <p:cxnSp>
          <p:nvCxnSpPr>
            <p:cNvPr id="7" name="曲线连接符 13">
              <a:extLst>
                <a:ext uri="{FF2B5EF4-FFF2-40B4-BE49-F238E27FC236}">
                  <a16:creationId xmlns:a16="http://schemas.microsoft.com/office/drawing/2014/main" id="{B83BED60-37DE-6EB1-A881-BBAABF42DD1C}"/>
                </a:ext>
              </a:extLst>
            </p:cNvPr>
            <p:cNvCxnSpPr>
              <a:cxnSpLocks/>
              <a:stCxn id="5" idx="0"/>
              <a:endCxn id="6" idx="0"/>
            </p:cNvCxnSpPr>
            <p:nvPr/>
          </p:nvCxnSpPr>
          <p:spPr>
            <a:xfrm rot="5400000" flipH="1" flipV="1">
              <a:off x="6089650" y="2962406"/>
              <a:ext cx="12700" cy="3419607"/>
            </a:xfrm>
            <a:prstGeom prst="curvedConnector3">
              <a:avLst>
                <a:gd name="adj1" fmla="val 3378087"/>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 name="曲线连接符 18">
              <a:extLst>
                <a:ext uri="{FF2B5EF4-FFF2-40B4-BE49-F238E27FC236}">
                  <a16:creationId xmlns:a16="http://schemas.microsoft.com/office/drawing/2014/main" id="{2E9936EA-DDC7-05DB-F4C2-F3CACF667212}"/>
                </a:ext>
              </a:extLst>
            </p:cNvPr>
            <p:cNvCxnSpPr>
              <a:cxnSpLocks/>
              <a:stCxn id="6" idx="2"/>
              <a:endCxn id="5" idx="2"/>
            </p:cNvCxnSpPr>
            <p:nvPr/>
          </p:nvCxnSpPr>
          <p:spPr>
            <a:xfrm rot="5400000">
              <a:off x="6089651" y="3497894"/>
              <a:ext cx="12700" cy="3419607"/>
            </a:xfrm>
            <a:prstGeom prst="curvedConnector3">
              <a:avLst>
                <a:gd name="adj1" fmla="val 3476732"/>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9" name="矩形 8">
              <a:extLst>
                <a:ext uri="{FF2B5EF4-FFF2-40B4-BE49-F238E27FC236}">
                  <a16:creationId xmlns:a16="http://schemas.microsoft.com/office/drawing/2014/main" id="{6ADFAE88-47D9-6401-3454-3B1F2909C80F}"/>
                </a:ext>
              </a:extLst>
            </p:cNvPr>
            <p:cNvSpPr/>
            <p:nvPr/>
          </p:nvSpPr>
          <p:spPr>
            <a:xfrm>
              <a:off x="5753598" y="3791445"/>
              <a:ext cx="684804" cy="461665"/>
            </a:xfrm>
            <a:prstGeom prst="rect">
              <a:avLst/>
            </a:prstGeom>
          </p:spPr>
          <p:txBody>
            <a:bodyPr wrap="none">
              <a:spAutoFit/>
            </a:bodyPr>
            <a:lstStyle/>
            <a:p>
              <a:pPr algn="ctr"/>
              <a:r>
                <a:rPr kumimoji="1" lang="en-US" altLang="zh-CN" sz="2400" dirty="0">
                  <a:latin typeface="思源黑体 CN Normal" panose="020B0400000000000000" pitchFamily="34" charset="-122"/>
                  <a:ea typeface="思源黑体 CN Normal" panose="020B0400000000000000" pitchFamily="34" charset="-122"/>
                </a:rPr>
                <a:t>key</a:t>
              </a:r>
              <a:endParaRPr kumimoji="1" lang="zh-CN" altLang="en-US" sz="2400" dirty="0">
                <a:latin typeface="思源黑体 CN Normal" panose="020B0400000000000000" pitchFamily="34" charset="-122"/>
                <a:ea typeface="思源黑体 CN Normal" panose="020B0400000000000000" pitchFamily="34" charset="-122"/>
              </a:endParaRPr>
            </a:p>
          </p:txBody>
        </p:sp>
        <p:sp>
          <p:nvSpPr>
            <p:cNvPr id="10" name="矩形 9">
              <a:extLst>
                <a:ext uri="{FF2B5EF4-FFF2-40B4-BE49-F238E27FC236}">
                  <a16:creationId xmlns:a16="http://schemas.microsoft.com/office/drawing/2014/main" id="{E294AEF3-540F-133A-9832-F497B9338119}"/>
                </a:ext>
              </a:extLst>
            </p:cNvPr>
            <p:cNvSpPr/>
            <p:nvPr/>
          </p:nvSpPr>
          <p:spPr>
            <a:xfrm>
              <a:off x="5753598" y="5674001"/>
              <a:ext cx="684804" cy="461665"/>
            </a:xfrm>
            <a:prstGeom prst="rect">
              <a:avLst/>
            </a:prstGeom>
          </p:spPr>
          <p:txBody>
            <a:bodyPr wrap="none">
              <a:spAutoFit/>
            </a:bodyPr>
            <a:lstStyle/>
            <a:p>
              <a:pPr algn="ctr"/>
              <a:r>
                <a:rPr kumimoji="1" lang="en-US" altLang="zh-CN" sz="2400" dirty="0">
                  <a:latin typeface="思源黑体 CN Normal" panose="020B0400000000000000" pitchFamily="34" charset="-122"/>
                  <a:ea typeface="思源黑体 CN Normal" panose="020B0400000000000000" pitchFamily="34" charset="-122"/>
                </a:rPr>
                <a:t>key</a:t>
              </a:r>
              <a:endParaRPr kumimoji="1" lang="zh-CN" altLang="en-US" sz="2400" dirty="0">
                <a:latin typeface="思源黑体 CN Normal" panose="020B0400000000000000" pitchFamily="34" charset="-122"/>
                <a:ea typeface="思源黑体 CN Normal" panose="020B0400000000000000" pitchFamily="34" charset="-122"/>
              </a:endParaRPr>
            </a:p>
          </p:txBody>
        </p:sp>
      </p:grpSp>
    </p:spTree>
    <p:extLst>
      <p:ext uri="{BB962C8B-B14F-4D97-AF65-F5344CB8AC3E}">
        <p14:creationId xmlns:p14="http://schemas.microsoft.com/office/powerpoint/2010/main" val="24706682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220B95-2643-144D-6533-E9E3EE23BB38}"/>
              </a:ext>
            </a:extLst>
          </p:cNvPr>
          <p:cNvSpPr>
            <a:spLocks noGrp="1"/>
          </p:cNvSpPr>
          <p:nvPr>
            <p:ph type="title"/>
          </p:nvPr>
        </p:nvSpPr>
        <p:spPr/>
        <p:txBody>
          <a:bodyPr/>
          <a:lstStyle/>
          <a:p>
            <a:r>
              <a:rPr lang="zh-CN" altLang="en-US" dirty="0"/>
              <a:t>非对称加密</a:t>
            </a:r>
          </a:p>
        </p:txBody>
      </p:sp>
      <p:sp>
        <p:nvSpPr>
          <p:cNvPr id="3" name="内容占位符 2">
            <a:extLst>
              <a:ext uri="{FF2B5EF4-FFF2-40B4-BE49-F238E27FC236}">
                <a16:creationId xmlns:a16="http://schemas.microsoft.com/office/drawing/2014/main" id="{23601C48-CBF8-12F1-0055-99125599AB1D}"/>
              </a:ext>
            </a:extLst>
          </p:cNvPr>
          <p:cNvSpPr>
            <a:spLocks noGrp="1"/>
          </p:cNvSpPr>
          <p:nvPr>
            <p:ph idx="1"/>
          </p:nvPr>
        </p:nvSpPr>
        <p:spPr>
          <a:xfrm>
            <a:off x="838200" y="1825624"/>
            <a:ext cx="10515600" cy="3757711"/>
          </a:xfrm>
        </p:spPr>
        <p:txBody>
          <a:bodyPr>
            <a:normAutofit fontScale="85000" lnSpcReduction="20000"/>
          </a:bodyPr>
          <a:lstStyle/>
          <a:p>
            <a:r>
              <a:rPr kumimoji="1" lang="zh-CN" altLang="en-US" dirty="0"/>
              <a:t>使用公钥加密，使用私钥解密</a:t>
            </a:r>
            <a:endParaRPr kumimoji="1" lang="en-US" altLang="zh-CN" dirty="0"/>
          </a:p>
          <a:p>
            <a:r>
              <a:rPr kumimoji="1" lang="zh-CN" altLang="en-US" dirty="0"/>
              <a:t>公钥和私钥不同</a:t>
            </a:r>
            <a:endParaRPr kumimoji="1" lang="en-US" altLang="zh-CN" dirty="0"/>
          </a:p>
          <a:p>
            <a:r>
              <a:rPr kumimoji="1" lang="zh-CN" altLang="en-US" dirty="0"/>
              <a:t>公钥可以公布给所有人</a:t>
            </a:r>
            <a:endParaRPr kumimoji="1" lang="en-US" altLang="zh-CN" dirty="0"/>
          </a:p>
          <a:p>
            <a:r>
              <a:rPr kumimoji="1" lang="zh-CN" altLang="en-US" dirty="0"/>
              <a:t>私钥只有自己保存</a:t>
            </a:r>
            <a:endParaRPr kumimoji="1" lang="en-US" altLang="zh-CN" dirty="0"/>
          </a:p>
          <a:p>
            <a:r>
              <a:rPr lang="zh-CN" altLang="en-US" b="0" i="0" dirty="0">
                <a:effectLst/>
                <a:latin typeface="Noto Serif" panose="02020600060500020200" pitchFamily="18" charset="0"/>
              </a:rPr>
              <a:t>公钥是从私钥中派生出来的</a:t>
            </a:r>
            <a:endParaRPr kumimoji="1" lang="en-US" altLang="zh-CN" dirty="0"/>
          </a:p>
          <a:p>
            <a:r>
              <a:rPr kumimoji="1" lang="zh-CN" altLang="en-US" dirty="0">
                <a:solidFill>
                  <a:srgbClr val="F76212"/>
                </a:solidFill>
              </a:rPr>
              <a:t>相比于对称加密，运算速度非常慢</a:t>
            </a:r>
            <a:endParaRPr kumimoji="1" lang="en-US" altLang="zh-CN" dirty="0">
              <a:solidFill>
                <a:srgbClr val="F76212"/>
              </a:solidFill>
            </a:endParaRPr>
          </a:p>
          <a:p>
            <a:r>
              <a:rPr kumimoji="1" lang="zh-CN" altLang="en-US" dirty="0"/>
              <a:t>典型非对称加密算法：</a:t>
            </a:r>
            <a:r>
              <a:rPr kumimoji="1" lang="en-US" altLang="zh-CN" dirty="0"/>
              <a:t>RSA(</a:t>
            </a:r>
            <a:r>
              <a:rPr lang="en-US" altLang="zh-CN" dirty="0"/>
              <a:t>Ron </a:t>
            </a:r>
            <a:r>
              <a:rPr lang="en-US" altLang="zh-CN" dirty="0">
                <a:solidFill>
                  <a:srgbClr val="F76212"/>
                </a:solidFill>
              </a:rPr>
              <a:t>R</a:t>
            </a:r>
            <a:r>
              <a:rPr lang="en-US" altLang="zh-CN" dirty="0"/>
              <a:t>ivest</a:t>
            </a:r>
            <a:r>
              <a:rPr lang="zh-CN" altLang="en-US" dirty="0"/>
              <a:t>，</a:t>
            </a:r>
            <a:r>
              <a:rPr lang="en-US" altLang="zh-CN" dirty="0"/>
              <a:t>Adi </a:t>
            </a:r>
            <a:r>
              <a:rPr lang="en-US" altLang="zh-CN" dirty="0">
                <a:solidFill>
                  <a:srgbClr val="F76212"/>
                </a:solidFill>
              </a:rPr>
              <a:t>S</a:t>
            </a:r>
            <a:r>
              <a:rPr lang="en-US" altLang="zh-CN" dirty="0"/>
              <a:t>hamir</a:t>
            </a:r>
            <a:r>
              <a:rPr lang="zh-CN" altLang="en-US" dirty="0"/>
              <a:t>，</a:t>
            </a:r>
            <a:r>
              <a:rPr lang="en-US" altLang="zh-CN" dirty="0"/>
              <a:t>Leonard </a:t>
            </a:r>
            <a:r>
              <a:rPr lang="en-US" altLang="zh-CN" dirty="0">
                <a:solidFill>
                  <a:srgbClr val="F76212"/>
                </a:solidFill>
              </a:rPr>
              <a:t>A</a:t>
            </a:r>
            <a:r>
              <a:rPr lang="en-US" altLang="zh-CN" dirty="0"/>
              <a:t>dleman</a:t>
            </a:r>
            <a:r>
              <a:rPr kumimoji="1" lang="en-US" altLang="zh-CN" dirty="0"/>
              <a:t>),</a:t>
            </a:r>
            <a:r>
              <a:rPr lang="en-US" altLang="zh-CN" dirty="0"/>
              <a:t> ECC(Elliptic Curve Cryptography)</a:t>
            </a:r>
            <a:r>
              <a:rPr lang="zh-CN" altLang="en-US" dirty="0"/>
              <a:t>椭圆曲线加密算法</a:t>
            </a:r>
            <a:endParaRPr kumimoji="1" lang="en-US" altLang="zh-CN" dirty="0"/>
          </a:p>
        </p:txBody>
      </p:sp>
      <p:sp>
        <p:nvSpPr>
          <p:cNvPr id="4" name="矩形 3">
            <a:extLst>
              <a:ext uri="{FF2B5EF4-FFF2-40B4-BE49-F238E27FC236}">
                <a16:creationId xmlns:a16="http://schemas.microsoft.com/office/drawing/2014/main" id="{140AFE7D-49BE-98A5-EBDD-8CDA374E2E00}"/>
              </a:ext>
            </a:extLst>
          </p:cNvPr>
          <p:cNvSpPr/>
          <p:nvPr/>
        </p:nvSpPr>
        <p:spPr>
          <a:xfrm>
            <a:off x="6620799" y="3164009"/>
            <a:ext cx="1031311" cy="535488"/>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400" dirty="0">
                <a:solidFill>
                  <a:schemeClr val="tx1"/>
                </a:solidFill>
                <a:latin typeface="思源黑体 CN Normal" panose="020B0400000000000000" pitchFamily="34" charset="-122"/>
                <a:ea typeface="思源黑体 CN Normal" panose="020B0400000000000000" pitchFamily="34" charset="-122"/>
              </a:rPr>
              <a:t>明文</a:t>
            </a:r>
          </a:p>
        </p:txBody>
      </p:sp>
      <p:sp>
        <p:nvSpPr>
          <p:cNvPr id="5" name="矩形 4">
            <a:extLst>
              <a:ext uri="{FF2B5EF4-FFF2-40B4-BE49-F238E27FC236}">
                <a16:creationId xmlns:a16="http://schemas.microsoft.com/office/drawing/2014/main" id="{7D37932C-2729-2A34-6D5C-19FB5E466DD2}"/>
              </a:ext>
            </a:extLst>
          </p:cNvPr>
          <p:cNvSpPr/>
          <p:nvPr/>
        </p:nvSpPr>
        <p:spPr>
          <a:xfrm>
            <a:off x="10040406" y="3164009"/>
            <a:ext cx="1031311" cy="535488"/>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400" dirty="0">
                <a:solidFill>
                  <a:schemeClr val="tx1"/>
                </a:solidFill>
                <a:latin typeface="思源黑体 CN Normal" panose="020B0400000000000000" pitchFamily="34" charset="-122"/>
                <a:ea typeface="思源黑体 CN Normal" panose="020B0400000000000000" pitchFamily="34" charset="-122"/>
              </a:rPr>
              <a:t>密文</a:t>
            </a:r>
          </a:p>
        </p:txBody>
      </p:sp>
      <p:cxnSp>
        <p:nvCxnSpPr>
          <p:cNvPr id="6" name="曲线连接符 6">
            <a:extLst>
              <a:ext uri="{FF2B5EF4-FFF2-40B4-BE49-F238E27FC236}">
                <a16:creationId xmlns:a16="http://schemas.microsoft.com/office/drawing/2014/main" id="{52D276BF-2681-F71F-30BC-40FE79085304}"/>
              </a:ext>
            </a:extLst>
          </p:cNvPr>
          <p:cNvCxnSpPr>
            <a:cxnSpLocks/>
            <a:stCxn id="4" idx="0"/>
            <a:endCxn id="5" idx="0"/>
          </p:cNvCxnSpPr>
          <p:nvPr/>
        </p:nvCxnSpPr>
        <p:spPr>
          <a:xfrm rot="5400000" flipH="1" flipV="1">
            <a:off x="8846258" y="1454206"/>
            <a:ext cx="12700" cy="3419607"/>
          </a:xfrm>
          <a:prstGeom prst="curvedConnector3">
            <a:avLst>
              <a:gd name="adj1" fmla="val 3378087"/>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7" name="曲线连接符 7">
            <a:extLst>
              <a:ext uri="{FF2B5EF4-FFF2-40B4-BE49-F238E27FC236}">
                <a16:creationId xmlns:a16="http://schemas.microsoft.com/office/drawing/2014/main" id="{5C09227D-73DB-F6C8-5603-5CA0F92E6EDD}"/>
              </a:ext>
            </a:extLst>
          </p:cNvPr>
          <p:cNvCxnSpPr>
            <a:cxnSpLocks/>
            <a:stCxn id="5" idx="2"/>
            <a:endCxn id="4" idx="2"/>
          </p:cNvCxnSpPr>
          <p:nvPr/>
        </p:nvCxnSpPr>
        <p:spPr>
          <a:xfrm rot="5400000">
            <a:off x="8846259" y="1989694"/>
            <a:ext cx="12700" cy="3419607"/>
          </a:xfrm>
          <a:prstGeom prst="curvedConnector3">
            <a:avLst>
              <a:gd name="adj1" fmla="val 3476732"/>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8" name="矩形 7">
            <a:extLst>
              <a:ext uri="{FF2B5EF4-FFF2-40B4-BE49-F238E27FC236}">
                <a16:creationId xmlns:a16="http://schemas.microsoft.com/office/drawing/2014/main" id="{C1F36F22-B7A9-62C5-274F-A55478B8208A}"/>
              </a:ext>
            </a:extLst>
          </p:cNvPr>
          <p:cNvSpPr/>
          <p:nvPr/>
        </p:nvSpPr>
        <p:spPr>
          <a:xfrm>
            <a:off x="8452499" y="2283245"/>
            <a:ext cx="800219" cy="461665"/>
          </a:xfrm>
          <a:prstGeom prst="rect">
            <a:avLst/>
          </a:prstGeom>
        </p:spPr>
        <p:txBody>
          <a:bodyPr wrap="none">
            <a:spAutoFit/>
          </a:bodyPr>
          <a:lstStyle/>
          <a:p>
            <a:pPr algn="ctr"/>
            <a:r>
              <a:rPr kumimoji="1" lang="zh-CN" altLang="en-US" sz="2400" dirty="0">
                <a:latin typeface="思源黑体 CN Normal" panose="020B0400000000000000" pitchFamily="34" charset="-122"/>
                <a:ea typeface="思源黑体 CN Normal" panose="020B0400000000000000" pitchFamily="34" charset="-122"/>
              </a:rPr>
              <a:t>公钥</a:t>
            </a:r>
          </a:p>
        </p:txBody>
      </p:sp>
      <p:sp>
        <p:nvSpPr>
          <p:cNvPr id="9" name="矩形 8">
            <a:extLst>
              <a:ext uri="{FF2B5EF4-FFF2-40B4-BE49-F238E27FC236}">
                <a16:creationId xmlns:a16="http://schemas.microsoft.com/office/drawing/2014/main" id="{17A0DA34-C03A-9B84-7D1C-C81AB7EC5133}"/>
              </a:ext>
            </a:extLst>
          </p:cNvPr>
          <p:cNvSpPr/>
          <p:nvPr/>
        </p:nvSpPr>
        <p:spPr>
          <a:xfrm>
            <a:off x="8452499" y="4165801"/>
            <a:ext cx="800219" cy="461665"/>
          </a:xfrm>
          <a:prstGeom prst="rect">
            <a:avLst/>
          </a:prstGeom>
        </p:spPr>
        <p:txBody>
          <a:bodyPr wrap="none">
            <a:spAutoFit/>
          </a:bodyPr>
          <a:lstStyle/>
          <a:p>
            <a:pPr algn="ctr"/>
            <a:r>
              <a:rPr kumimoji="1" lang="zh-CN" altLang="en-US" sz="2400" dirty="0">
                <a:latin typeface="思源黑体 CN Normal" panose="020B0400000000000000" pitchFamily="34" charset="-122"/>
                <a:ea typeface="思源黑体 CN Normal" panose="020B0400000000000000" pitchFamily="34" charset="-122"/>
              </a:rPr>
              <a:t>私钥</a:t>
            </a:r>
          </a:p>
        </p:txBody>
      </p:sp>
      <p:grpSp>
        <p:nvGrpSpPr>
          <p:cNvPr id="10" name="组合 9">
            <a:extLst>
              <a:ext uri="{FF2B5EF4-FFF2-40B4-BE49-F238E27FC236}">
                <a16:creationId xmlns:a16="http://schemas.microsoft.com/office/drawing/2014/main" id="{D706995C-C0C7-5A94-B4F6-311AE19DE978}"/>
              </a:ext>
            </a:extLst>
          </p:cNvPr>
          <p:cNvGrpSpPr/>
          <p:nvPr/>
        </p:nvGrpSpPr>
        <p:grpSpPr>
          <a:xfrm>
            <a:off x="3253263" y="5583337"/>
            <a:ext cx="5782237" cy="632808"/>
            <a:chOff x="2554486" y="2365843"/>
            <a:chExt cx="5782237" cy="632808"/>
          </a:xfrm>
        </p:grpSpPr>
        <p:sp>
          <p:nvSpPr>
            <p:cNvPr id="11" name="文本框 10">
              <a:extLst>
                <a:ext uri="{FF2B5EF4-FFF2-40B4-BE49-F238E27FC236}">
                  <a16:creationId xmlns:a16="http://schemas.microsoft.com/office/drawing/2014/main" id="{EA50A419-6BCE-AE7C-F444-E1299F688FF6}"/>
                </a:ext>
              </a:extLst>
            </p:cNvPr>
            <p:cNvSpPr txBox="1"/>
            <p:nvPr/>
          </p:nvSpPr>
          <p:spPr>
            <a:xfrm flipH="1">
              <a:off x="2554486" y="2598541"/>
              <a:ext cx="766917" cy="400110"/>
            </a:xfrm>
            <a:prstGeom prst="rect">
              <a:avLst/>
            </a:prstGeom>
            <a:noFill/>
          </p:spPr>
          <p:txBody>
            <a:bodyPr wrap="square" rtlCol="0">
              <a:spAutoFit/>
            </a:bodyPr>
            <a:lstStyle/>
            <a:p>
              <a:r>
                <a:rPr lang="zh-CN" altLang="en-US" sz="2000" dirty="0">
                  <a:latin typeface="思源黑体 CN" panose="020B0500000000000000" pitchFamily="34" charset="-122"/>
                  <a:ea typeface="思源黑体 CN" panose="020B0500000000000000" pitchFamily="34" charset="-122"/>
                </a:rPr>
                <a:t>私钥</a:t>
              </a:r>
            </a:p>
          </p:txBody>
        </p:sp>
        <p:sp>
          <p:nvSpPr>
            <p:cNvPr id="12" name="文本框 11">
              <a:extLst>
                <a:ext uri="{FF2B5EF4-FFF2-40B4-BE49-F238E27FC236}">
                  <a16:creationId xmlns:a16="http://schemas.microsoft.com/office/drawing/2014/main" id="{2019CDBD-CA26-D03D-B193-612F9DB89B9E}"/>
                </a:ext>
              </a:extLst>
            </p:cNvPr>
            <p:cNvSpPr txBox="1"/>
            <p:nvPr/>
          </p:nvSpPr>
          <p:spPr>
            <a:xfrm flipH="1">
              <a:off x="4303961" y="2598541"/>
              <a:ext cx="766916" cy="400110"/>
            </a:xfrm>
            <a:prstGeom prst="rect">
              <a:avLst/>
            </a:prstGeom>
            <a:noFill/>
          </p:spPr>
          <p:txBody>
            <a:bodyPr wrap="square" rtlCol="0">
              <a:spAutoFit/>
            </a:bodyPr>
            <a:lstStyle/>
            <a:p>
              <a:r>
                <a:rPr lang="zh-CN" altLang="en-US" sz="2000" dirty="0">
                  <a:latin typeface="思源黑体 CN" panose="020B0500000000000000" pitchFamily="34" charset="-122"/>
                  <a:ea typeface="思源黑体 CN" panose="020B0500000000000000" pitchFamily="34" charset="-122"/>
                </a:rPr>
                <a:t>公钥</a:t>
              </a:r>
            </a:p>
          </p:txBody>
        </p:sp>
        <p:sp>
          <p:nvSpPr>
            <p:cNvPr id="13" name="文本框 12">
              <a:extLst>
                <a:ext uri="{FF2B5EF4-FFF2-40B4-BE49-F238E27FC236}">
                  <a16:creationId xmlns:a16="http://schemas.microsoft.com/office/drawing/2014/main" id="{E4F6ADA4-0B76-2C0E-2B3B-4F95D88F54EF}"/>
                </a:ext>
              </a:extLst>
            </p:cNvPr>
            <p:cNvSpPr txBox="1"/>
            <p:nvPr/>
          </p:nvSpPr>
          <p:spPr>
            <a:xfrm flipH="1">
              <a:off x="6258880" y="2598541"/>
              <a:ext cx="2077843" cy="400110"/>
            </a:xfrm>
            <a:prstGeom prst="rect">
              <a:avLst/>
            </a:prstGeom>
            <a:noFill/>
          </p:spPr>
          <p:txBody>
            <a:bodyPr wrap="square" rtlCol="0">
              <a:spAutoFit/>
            </a:bodyPr>
            <a:lstStyle/>
            <a:p>
              <a:r>
                <a:rPr lang="zh-CN" altLang="en-US" sz="2000" dirty="0">
                  <a:latin typeface="思源黑体 CN" panose="020B0500000000000000" pitchFamily="34" charset="-122"/>
                  <a:ea typeface="思源黑体 CN" panose="020B0500000000000000" pitchFamily="34" charset="-122"/>
                </a:rPr>
                <a:t>以太坊地址</a:t>
              </a:r>
              <a:r>
                <a:rPr lang="en-US" altLang="zh-CN" sz="2000" dirty="0">
                  <a:latin typeface="思源黑体 CN" panose="020B0500000000000000" pitchFamily="34" charset="-122"/>
                  <a:ea typeface="思源黑体 CN" panose="020B0500000000000000" pitchFamily="34" charset="-122"/>
                </a:rPr>
                <a:t>(</a:t>
              </a:r>
              <a:r>
                <a:rPr lang="zh-CN" altLang="en-US" sz="2000" dirty="0">
                  <a:latin typeface="思源黑体 CN" panose="020B0500000000000000" pitchFamily="34" charset="-122"/>
                  <a:ea typeface="思源黑体 CN" panose="020B0500000000000000" pitchFamily="34" charset="-122"/>
                </a:rPr>
                <a:t>账户</a:t>
              </a:r>
              <a:r>
                <a:rPr lang="en-US" altLang="zh-CN" sz="2000" dirty="0">
                  <a:latin typeface="思源黑体 CN" panose="020B0500000000000000" pitchFamily="34" charset="-122"/>
                  <a:ea typeface="思源黑体 CN" panose="020B0500000000000000" pitchFamily="34" charset="-122"/>
                </a:rPr>
                <a:t>)</a:t>
              </a:r>
              <a:endParaRPr lang="zh-CN" altLang="en-US" sz="2000" dirty="0">
                <a:latin typeface="思源黑体 CN" panose="020B0500000000000000" pitchFamily="34" charset="-122"/>
                <a:ea typeface="思源黑体 CN" panose="020B0500000000000000" pitchFamily="34" charset="-122"/>
              </a:endParaRPr>
            </a:p>
          </p:txBody>
        </p:sp>
        <p:cxnSp>
          <p:nvCxnSpPr>
            <p:cNvPr id="14" name="直接箭头连接符 13">
              <a:extLst>
                <a:ext uri="{FF2B5EF4-FFF2-40B4-BE49-F238E27FC236}">
                  <a16:creationId xmlns:a16="http://schemas.microsoft.com/office/drawing/2014/main" id="{EB1D0895-2CCB-155B-1774-5C13E31C88BB}"/>
                </a:ext>
              </a:extLst>
            </p:cNvPr>
            <p:cNvCxnSpPr>
              <a:cxnSpLocks/>
              <a:stCxn id="11" idx="1"/>
              <a:endCxn id="12" idx="3"/>
            </p:cNvCxnSpPr>
            <p:nvPr/>
          </p:nvCxnSpPr>
          <p:spPr>
            <a:xfrm>
              <a:off x="3321403" y="2798596"/>
              <a:ext cx="9825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a:extLst>
                <a:ext uri="{FF2B5EF4-FFF2-40B4-BE49-F238E27FC236}">
                  <a16:creationId xmlns:a16="http://schemas.microsoft.com/office/drawing/2014/main" id="{FB5E9ED8-D3BC-E206-ACED-0F9604BB5347}"/>
                </a:ext>
              </a:extLst>
            </p:cNvPr>
            <p:cNvCxnSpPr>
              <a:cxnSpLocks/>
              <a:stCxn id="12" idx="1"/>
            </p:cNvCxnSpPr>
            <p:nvPr/>
          </p:nvCxnSpPr>
          <p:spPr>
            <a:xfrm>
              <a:off x="5070877" y="2798596"/>
              <a:ext cx="110378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文本框 15">
              <a:extLst>
                <a:ext uri="{FF2B5EF4-FFF2-40B4-BE49-F238E27FC236}">
                  <a16:creationId xmlns:a16="http://schemas.microsoft.com/office/drawing/2014/main" id="{0CBA7092-83AE-4BDB-5263-6E3D015356E1}"/>
                </a:ext>
              </a:extLst>
            </p:cNvPr>
            <p:cNvSpPr txBox="1"/>
            <p:nvPr/>
          </p:nvSpPr>
          <p:spPr>
            <a:xfrm flipH="1">
              <a:off x="3470251" y="2365843"/>
              <a:ext cx="664719" cy="400110"/>
            </a:xfrm>
            <a:prstGeom prst="rect">
              <a:avLst/>
            </a:prstGeom>
            <a:noFill/>
          </p:spPr>
          <p:txBody>
            <a:bodyPr wrap="square" rtlCol="0">
              <a:spAutoFit/>
            </a:bodyPr>
            <a:lstStyle/>
            <a:p>
              <a:r>
                <a:rPr lang="en-US" altLang="zh-CN" sz="2000" dirty="0">
                  <a:latin typeface="思源黑体 CN" panose="020B0500000000000000" pitchFamily="34" charset="-122"/>
                  <a:ea typeface="思源黑体 CN" panose="020B0500000000000000" pitchFamily="34" charset="-122"/>
                </a:rPr>
                <a:t>ECC</a:t>
              </a:r>
              <a:endParaRPr lang="zh-CN" altLang="en-US" sz="2000" dirty="0">
                <a:latin typeface="思源黑体 CN" panose="020B0500000000000000" pitchFamily="34" charset="-122"/>
                <a:ea typeface="思源黑体 CN" panose="020B0500000000000000" pitchFamily="34" charset="-122"/>
              </a:endParaRPr>
            </a:p>
          </p:txBody>
        </p:sp>
        <p:sp>
          <p:nvSpPr>
            <p:cNvPr id="17" name="文本框 16">
              <a:extLst>
                <a:ext uri="{FF2B5EF4-FFF2-40B4-BE49-F238E27FC236}">
                  <a16:creationId xmlns:a16="http://schemas.microsoft.com/office/drawing/2014/main" id="{ACF8AD3E-234E-228B-1870-8D93A424DB49}"/>
                </a:ext>
              </a:extLst>
            </p:cNvPr>
            <p:cNvSpPr txBox="1"/>
            <p:nvPr/>
          </p:nvSpPr>
          <p:spPr>
            <a:xfrm flipH="1">
              <a:off x="5239868" y="2365843"/>
              <a:ext cx="766915" cy="400110"/>
            </a:xfrm>
            <a:prstGeom prst="rect">
              <a:avLst/>
            </a:prstGeom>
            <a:noFill/>
          </p:spPr>
          <p:txBody>
            <a:bodyPr wrap="square" rtlCol="0">
              <a:spAutoFit/>
            </a:bodyPr>
            <a:lstStyle/>
            <a:p>
              <a:r>
                <a:rPr lang="zh-CN" altLang="en-US" sz="2000" dirty="0">
                  <a:latin typeface="思源黑体 CN" panose="020B0500000000000000" pitchFamily="34" charset="-122"/>
                  <a:ea typeface="思源黑体 CN" panose="020B0500000000000000" pitchFamily="34" charset="-122"/>
                </a:rPr>
                <a:t>哈希</a:t>
              </a:r>
            </a:p>
          </p:txBody>
        </p:sp>
      </p:grpSp>
    </p:spTree>
    <p:extLst>
      <p:ext uri="{BB962C8B-B14F-4D97-AF65-F5344CB8AC3E}">
        <p14:creationId xmlns:p14="http://schemas.microsoft.com/office/powerpoint/2010/main" val="20169848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FFCD44-FE0E-A05F-89C6-9927F2823B07}"/>
              </a:ext>
            </a:extLst>
          </p:cNvPr>
          <p:cNvSpPr>
            <a:spLocks noGrp="1"/>
          </p:cNvSpPr>
          <p:nvPr>
            <p:ph type="title"/>
          </p:nvPr>
        </p:nvSpPr>
        <p:spPr/>
        <p:txBody>
          <a:bodyPr/>
          <a:lstStyle/>
          <a:p>
            <a:r>
              <a:rPr lang="zh-CN" altLang="en-US" dirty="0"/>
              <a:t>哈希</a:t>
            </a:r>
          </a:p>
        </p:txBody>
      </p:sp>
      <p:sp>
        <p:nvSpPr>
          <p:cNvPr id="3" name="内容占位符 2">
            <a:extLst>
              <a:ext uri="{FF2B5EF4-FFF2-40B4-BE49-F238E27FC236}">
                <a16:creationId xmlns:a16="http://schemas.microsoft.com/office/drawing/2014/main" id="{0BF5A418-2077-032C-04A5-B2B96C540216}"/>
              </a:ext>
            </a:extLst>
          </p:cNvPr>
          <p:cNvSpPr>
            <a:spLocks noGrp="1"/>
          </p:cNvSpPr>
          <p:nvPr>
            <p:ph idx="1"/>
          </p:nvPr>
        </p:nvSpPr>
        <p:spPr/>
        <p:txBody>
          <a:bodyPr/>
          <a:lstStyle/>
          <a:p>
            <a:r>
              <a:rPr kumimoji="1" lang="zh-CN" altLang="en-US" dirty="0"/>
              <a:t>输入可以是任意长度</a:t>
            </a:r>
            <a:endParaRPr kumimoji="1" lang="en-US" altLang="zh-CN" dirty="0"/>
          </a:p>
          <a:p>
            <a:r>
              <a:rPr kumimoji="1" lang="zh-CN" altLang="en-US" dirty="0"/>
              <a:t>输出是固定长度（</a:t>
            </a:r>
            <a:r>
              <a:rPr lang="en-US" altLang="zh-CN" dirty="0"/>
              <a:t> MD5</a:t>
            </a:r>
            <a:r>
              <a:rPr lang="zh-CN" altLang="en-US" dirty="0"/>
              <a:t>的</a:t>
            </a:r>
            <a:r>
              <a:rPr kumimoji="1" lang="zh-CN" altLang="en-US" dirty="0"/>
              <a:t>输出是</a:t>
            </a:r>
            <a:r>
              <a:rPr kumimoji="1" lang="en-US" altLang="zh-CN" dirty="0"/>
              <a:t>128</a:t>
            </a:r>
            <a:r>
              <a:rPr kumimoji="1" lang="zh-CN" altLang="en-US" dirty="0"/>
              <a:t>位，</a:t>
            </a:r>
            <a:r>
              <a:rPr kumimoji="1" lang="en-US" altLang="zh-CN" dirty="0"/>
              <a:t>SHA-1</a:t>
            </a:r>
            <a:r>
              <a:rPr lang="zh-CN" altLang="en-US" dirty="0"/>
              <a:t>的</a:t>
            </a:r>
            <a:r>
              <a:rPr kumimoji="1" lang="zh-CN" altLang="en-US" dirty="0"/>
              <a:t>输出是</a:t>
            </a:r>
            <a:r>
              <a:rPr kumimoji="1" lang="en-US" altLang="zh-CN" dirty="0"/>
              <a:t>160</a:t>
            </a:r>
            <a:r>
              <a:rPr kumimoji="1" lang="zh-CN" altLang="en-US" dirty="0"/>
              <a:t>位）</a:t>
            </a:r>
            <a:endParaRPr kumimoji="1" lang="en-US" altLang="zh-CN" dirty="0"/>
          </a:p>
          <a:p>
            <a:r>
              <a:rPr kumimoji="1" lang="zh-CN" altLang="en-US" dirty="0"/>
              <a:t>根据输入很容易计算出输出</a:t>
            </a:r>
            <a:endParaRPr kumimoji="1" lang="en-US" altLang="zh-CN" dirty="0"/>
          </a:p>
          <a:p>
            <a:r>
              <a:rPr kumimoji="1" lang="zh-CN" altLang="en-US" dirty="0"/>
              <a:t>根据输出很难计算出输入（几乎不可能）</a:t>
            </a:r>
            <a:endParaRPr kumimoji="1" lang="en-US" altLang="zh-CN" dirty="0"/>
          </a:p>
          <a:p>
            <a:r>
              <a:rPr kumimoji="1" lang="zh-CN" altLang="en-US" dirty="0"/>
              <a:t>两个不同的输入几乎不可能得到相同的输出</a:t>
            </a:r>
            <a:endParaRPr kumimoji="1" lang="en-US" altLang="zh-CN" dirty="0"/>
          </a:p>
          <a:p>
            <a:r>
              <a:rPr kumimoji="1" lang="zh-CN" altLang="en-US"/>
              <a:t>典型哈希算法</a:t>
            </a:r>
            <a:r>
              <a:rPr kumimoji="1" lang="zh-CN" altLang="en-US" dirty="0"/>
              <a:t>：</a:t>
            </a:r>
            <a:r>
              <a:rPr lang="en-US" altLang="zh-CN" dirty="0"/>
              <a:t> SHA(Secure Hash Algorithm)</a:t>
            </a:r>
            <a:r>
              <a:rPr lang="zh-CN" altLang="en-US" dirty="0"/>
              <a:t>系列，</a:t>
            </a:r>
            <a:r>
              <a:rPr lang="en-US" altLang="zh-CN" b="1" dirty="0"/>
              <a:t> </a:t>
            </a:r>
            <a:r>
              <a:rPr lang="en-US" altLang="zh-CN" dirty="0"/>
              <a:t>MD5</a:t>
            </a:r>
            <a:r>
              <a:rPr lang="en-US" altLang="zh-CN" b="1" dirty="0"/>
              <a:t>(</a:t>
            </a:r>
            <a:r>
              <a:rPr lang="en-US" altLang="zh-CN" dirty="0"/>
              <a:t>Message-Digest Algorithm 5)</a:t>
            </a:r>
            <a:endParaRPr lang="zh-CN" altLang="en-US" dirty="0"/>
          </a:p>
        </p:txBody>
      </p:sp>
    </p:spTree>
    <p:extLst>
      <p:ext uri="{BB962C8B-B14F-4D97-AF65-F5344CB8AC3E}">
        <p14:creationId xmlns:p14="http://schemas.microsoft.com/office/powerpoint/2010/main" val="4130103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63E13C-4540-9820-B47C-75B012CF696F}"/>
              </a:ext>
            </a:extLst>
          </p:cNvPr>
          <p:cNvSpPr>
            <a:spLocks noGrp="1"/>
          </p:cNvSpPr>
          <p:nvPr>
            <p:ph type="title"/>
          </p:nvPr>
        </p:nvSpPr>
        <p:spPr/>
        <p:txBody>
          <a:bodyPr/>
          <a:lstStyle/>
          <a:p>
            <a:r>
              <a:rPr kumimoji="1" lang="zh-CN" altLang="en-US" dirty="0"/>
              <a:t>位运算</a:t>
            </a:r>
            <a:endParaRPr lang="zh-CN" altLang="en-US" dirty="0"/>
          </a:p>
        </p:txBody>
      </p:sp>
      <p:graphicFrame>
        <p:nvGraphicFramePr>
          <p:cNvPr id="4" name="表格 3">
            <a:extLst>
              <a:ext uri="{FF2B5EF4-FFF2-40B4-BE49-F238E27FC236}">
                <a16:creationId xmlns:a16="http://schemas.microsoft.com/office/drawing/2014/main" id="{998BA926-EDB4-0841-EF78-6B002F6FDD9F}"/>
              </a:ext>
            </a:extLst>
          </p:cNvPr>
          <p:cNvGraphicFramePr>
            <a:graphicFrameLocks noGrp="1"/>
          </p:cNvGraphicFramePr>
          <p:nvPr/>
        </p:nvGraphicFramePr>
        <p:xfrm>
          <a:off x="3171871" y="2047423"/>
          <a:ext cx="2276952" cy="457200"/>
        </p:xfrm>
        <a:graphic>
          <a:graphicData uri="http://schemas.openxmlformats.org/drawingml/2006/table">
            <a:tbl>
              <a:tblPr firstRow="1" bandRow="1">
                <a:tableStyleId>{5940675A-B579-460E-94D1-54222C63F5DA}</a:tableStyleId>
              </a:tblPr>
              <a:tblGrid>
                <a:gridCol w="569238">
                  <a:extLst>
                    <a:ext uri="{9D8B030D-6E8A-4147-A177-3AD203B41FA5}">
                      <a16:colId xmlns:a16="http://schemas.microsoft.com/office/drawing/2014/main" val="2188093215"/>
                    </a:ext>
                  </a:extLst>
                </a:gridCol>
                <a:gridCol w="569238">
                  <a:extLst>
                    <a:ext uri="{9D8B030D-6E8A-4147-A177-3AD203B41FA5}">
                      <a16:colId xmlns:a16="http://schemas.microsoft.com/office/drawing/2014/main" val="619797633"/>
                    </a:ext>
                  </a:extLst>
                </a:gridCol>
                <a:gridCol w="569238">
                  <a:extLst>
                    <a:ext uri="{9D8B030D-6E8A-4147-A177-3AD203B41FA5}">
                      <a16:colId xmlns:a16="http://schemas.microsoft.com/office/drawing/2014/main" val="3128053402"/>
                    </a:ext>
                  </a:extLst>
                </a:gridCol>
                <a:gridCol w="569238">
                  <a:extLst>
                    <a:ext uri="{9D8B030D-6E8A-4147-A177-3AD203B41FA5}">
                      <a16:colId xmlns:a16="http://schemas.microsoft.com/office/drawing/2014/main" val="1470068322"/>
                    </a:ext>
                  </a:extLst>
                </a:gridCol>
              </a:tblGrid>
              <a:tr h="370840">
                <a:tc>
                  <a:txBody>
                    <a:bodyPr/>
                    <a:lstStyle/>
                    <a:p>
                      <a:pPr algn="ctr"/>
                      <a:r>
                        <a:rPr lang="en-US" altLang="zh-CN" sz="2400" b="0" i="0" dirty="0">
                          <a:solidFill>
                            <a:srgbClr val="FF0000"/>
                          </a:solidFill>
                          <a:latin typeface="Source Han Sans SC" panose="020B0500000000000000" pitchFamily="34" charset="-128"/>
                          <a:ea typeface="Source Han Sans SC" panose="020B0500000000000000" pitchFamily="34" charset="-128"/>
                        </a:rPr>
                        <a:t>0</a:t>
                      </a:r>
                      <a:endParaRPr lang="zh-CN" altLang="en-US" sz="2400" b="0" i="0" dirty="0">
                        <a:solidFill>
                          <a:srgbClr val="FF0000"/>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rgbClr val="FF0000"/>
                          </a:solidFill>
                          <a:latin typeface="Source Han Sans SC" panose="020B0500000000000000" pitchFamily="34" charset="-128"/>
                          <a:ea typeface="Source Han Sans SC" panose="020B0500000000000000" pitchFamily="34" charset="-128"/>
                        </a:rPr>
                        <a:t>1</a:t>
                      </a:r>
                      <a:endParaRPr lang="zh-CN" altLang="en-US" sz="2400" b="0" i="0" dirty="0">
                        <a:solidFill>
                          <a:srgbClr val="FF0000"/>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rgbClr val="FFC000"/>
                          </a:solidFill>
                          <a:latin typeface="Source Han Sans SC" panose="020B0500000000000000" pitchFamily="34" charset="-128"/>
                          <a:ea typeface="Source Han Sans SC" panose="020B0500000000000000" pitchFamily="34" charset="-128"/>
                        </a:rPr>
                        <a:t>0</a:t>
                      </a:r>
                      <a:endParaRPr lang="zh-CN" altLang="en-US" sz="2400" b="0" i="0" dirty="0">
                        <a:solidFill>
                          <a:srgbClr val="FFC000"/>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rgbClr val="FFC000"/>
                          </a:solidFill>
                          <a:latin typeface="Source Han Sans SC" panose="020B0500000000000000" pitchFamily="34" charset="-128"/>
                          <a:ea typeface="Source Han Sans SC" panose="020B0500000000000000" pitchFamily="34" charset="-128"/>
                        </a:rPr>
                        <a:t>1</a:t>
                      </a:r>
                      <a:endParaRPr lang="zh-CN" altLang="en-US" sz="2400" b="0" i="0" dirty="0">
                        <a:solidFill>
                          <a:srgbClr val="FFC000"/>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712871"/>
                  </a:ext>
                </a:extLst>
              </a:tr>
            </a:tbl>
          </a:graphicData>
        </a:graphic>
      </p:graphicFrame>
      <p:graphicFrame>
        <p:nvGraphicFramePr>
          <p:cNvPr id="5" name="表格 3">
            <a:extLst>
              <a:ext uri="{FF2B5EF4-FFF2-40B4-BE49-F238E27FC236}">
                <a16:creationId xmlns:a16="http://schemas.microsoft.com/office/drawing/2014/main" id="{31055EF2-937A-98AC-A7EC-BEF9CE21F278}"/>
              </a:ext>
            </a:extLst>
          </p:cNvPr>
          <p:cNvGraphicFramePr>
            <a:graphicFrameLocks noGrp="1"/>
          </p:cNvGraphicFramePr>
          <p:nvPr/>
        </p:nvGraphicFramePr>
        <p:xfrm>
          <a:off x="6761272" y="2047423"/>
          <a:ext cx="2276952" cy="457200"/>
        </p:xfrm>
        <a:graphic>
          <a:graphicData uri="http://schemas.openxmlformats.org/drawingml/2006/table">
            <a:tbl>
              <a:tblPr firstRow="1" bandRow="1">
                <a:tableStyleId>{5940675A-B579-460E-94D1-54222C63F5DA}</a:tableStyleId>
              </a:tblPr>
              <a:tblGrid>
                <a:gridCol w="569238">
                  <a:extLst>
                    <a:ext uri="{9D8B030D-6E8A-4147-A177-3AD203B41FA5}">
                      <a16:colId xmlns:a16="http://schemas.microsoft.com/office/drawing/2014/main" val="2188093215"/>
                    </a:ext>
                  </a:extLst>
                </a:gridCol>
                <a:gridCol w="569238">
                  <a:extLst>
                    <a:ext uri="{9D8B030D-6E8A-4147-A177-3AD203B41FA5}">
                      <a16:colId xmlns:a16="http://schemas.microsoft.com/office/drawing/2014/main" val="619797633"/>
                    </a:ext>
                  </a:extLst>
                </a:gridCol>
                <a:gridCol w="569238">
                  <a:extLst>
                    <a:ext uri="{9D8B030D-6E8A-4147-A177-3AD203B41FA5}">
                      <a16:colId xmlns:a16="http://schemas.microsoft.com/office/drawing/2014/main" val="3128053402"/>
                    </a:ext>
                  </a:extLst>
                </a:gridCol>
                <a:gridCol w="569238">
                  <a:extLst>
                    <a:ext uri="{9D8B030D-6E8A-4147-A177-3AD203B41FA5}">
                      <a16:colId xmlns:a16="http://schemas.microsoft.com/office/drawing/2014/main" val="1470068322"/>
                    </a:ext>
                  </a:extLst>
                </a:gridCol>
              </a:tblGrid>
              <a:tr h="370840">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0</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0</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rgbClr val="FF0000"/>
                          </a:solidFill>
                          <a:latin typeface="Source Han Sans SC" panose="020B0500000000000000" pitchFamily="34" charset="-128"/>
                          <a:ea typeface="Source Han Sans SC" panose="020B0500000000000000" pitchFamily="34" charset="-128"/>
                        </a:rPr>
                        <a:t>0</a:t>
                      </a:r>
                      <a:endParaRPr lang="zh-CN" altLang="en-US" sz="2400" b="0" i="0" dirty="0">
                        <a:solidFill>
                          <a:srgbClr val="FF0000"/>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rgbClr val="FF0000"/>
                          </a:solidFill>
                          <a:latin typeface="Source Han Sans SC" panose="020B0500000000000000" pitchFamily="34" charset="-128"/>
                          <a:ea typeface="Source Han Sans SC" panose="020B0500000000000000" pitchFamily="34" charset="-128"/>
                        </a:rPr>
                        <a:t>1</a:t>
                      </a:r>
                      <a:endParaRPr lang="zh-CN" altLang="en-US" sz="2400" b="0" i="0" dirty="0">
                        <a:solidFill>
                          <a:srgbClr val="FF0000"/>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712871"/>
                  </a:ext>
                </a:extLst>
              </a:tr>
            </a:tbl>
          </a:graphicData>
        </a:graphic>
      </p:graphicFrame>
      <p:sp>
        <p:nvSpPr>
          <p:cNvPr id="6" name="文本框 5">
            <a:extLst>
              <a:ext uri="{FF2B5EF4-FFF2-40B4-BE49-F238E27FC236}">
                <a16:creationId xmlns:a16="http://schemas.microsoft.com/office/drawing/2014/main" id="{0CBDFB80-1D4F-B8E0-3D43-EDFDB085BFA6}"/>
              </a:ext>
            </a:extLst>
          </p:cNvPr>
          <p:cNvSpPr txBox="1"/>
          <p:nvPr/>
        </p:nvSpPr>
        <p:spPr>
          <a:xfrm>
            <a:off x="5755432" y="2042958"/>
            <a:ext cx="699230" cy="461665"/>
          </a:xfrm>
          <a:prstGeom prst="rect">
            <a:avLst/>
          </a:prstGeom>
          <a:noFill/>
        </p:spPr>
        <p:txBody>
          <a:bodyPr wrap="none" rtlCol="0">
            <a:spAutoFit/>
          </a:bodyPr>
          <a:lstStyle/>
          <a:p>
            <a:r>
              <a:rPr kumimoji="1" lang="en-US" altLang="zh-CN" sz="2400" dirty="0">
                <a:latin typeface="思源黑体 CN" panose="020B0500000000000000" pitchFamily="34" charset="-122"/>
                <a:ea typeface="思源黑体 CN" panose="020B0500000000000000" pitchFamily="34" charset="-122"/>
              </a:rPr>
              <a:t>&gt;&gt;2</a:t>
            </a:r>
            <a:endParaRPr kumimoji="1" lang="zh-CN" altLang="en-US" sz="2400" dirty="0">
              <a:latin typeface="思源黑体 CN" panose="020B0500000000000000" pitchFamily="34" charset="-122"/>
              <a:ea typeface="思源黑体 CN" panose="020B0500000000000000" pitchFamily="34" charset="-122"/>
            </a:endParaRPr>
          </a:p>
        </p:txBody>
      </p:sp>
      <p:graphicFrame>
        <p:nvGraphicFramePr>
          <p:cNvPr id="7" name="表格 3">
            <a:extLst>
              <a:ext uri="{FF2B5EF4-FFF2-40B4-BE49-F238E27FC236}">
                <a16:creationId xmlns:a16="http://schemas.microsoft.com/office/drawing/2014/main" id="{F0718546-FF9E-B389-61A3-F9A3E3C87852}"/>
              </a:ext>
            </a:extLst>
          </p:cNvPr>
          <p:cNvGraphicFramePr>
            <a:graphicFrameLocks noGrp="1"/>
          </p:cNvGraphicFramePr>
          <p:nvPr/>
        </p:nvGraphicFramePr>
        <p:xfrm>
          <a:off x="3171871" y="3402321"/>
          <a:ext cx="2276952" cy="457200"/>
        </p:xfrm>
        <a:graphic>
          <a:graphicData uri="http://schemas.openxmlformats.org/drawingml/2006/table">
            <a:tbl>
              <a:tblPr firstRow="1" bandRow="1">
                <a:tableStyleId>{5940675A-B579-460E-94D1-54222C63F5DA}</a:tableStyleId>
              </a:tblPr>
              <a:tblGrid>
                <a:gridCol w="569238">
                  <a:extLst>
                    <a:ext uri="{9D8B030D-6E8A-4147-A177-3AD203B41FA5}">
                      <a16:colId xmlns:a16="http://schemas.microsoft.com/office/drawing/2014/main" val="2188093215"/>
                    </a:ext>
                  </a:extLst>
                </a:gridCol>
                <a:gridCol w="569238">
                  <a:extLst>
                    <a:ext uri="{9D8B030D-6E8A-4147-A177-3AD203B41FA5}">
                      <a16:colId xmlns:a16="http://schemas.microsoft.com/office/drawing/2014/main" val="619797633"/>
                    </a:ext>
                  </a:extLst>
                </a:gridCol>
                <a:gridCol w="569238">
                  <a:extLst>
                    <a:ext uri="{9D8B030D-6E8A-4147-A177-3AD203B41FA5}">
                      <a16:colId xmlns:a16="http://schemas.microsoft.com/office/drawing/2014/main" val="3128053402"/>
                    </a:ext>
                  </a:extLst>
                </a:gridCol>
                <a:gridCol w="569238">
                  <a:extLst>
                    <a:ext uri="{9D8B030D-6E8A-4147-A177-3AD203B41FA5}">
                      <a16:colId xmlns:a16="http://schemas.microsoft.com/office/drawing/2014/main" val="1470068322"/>
                    </a:ext>
                  </a:extLst>
                </a:gridCol>
              </a:tblGrid>
              <a:tr h="370840">
                <a:tc>
                  <a:txBody>
                    <a:bodyPr/>
                    <a:lstStyle/>
                    <a:p>
                      <a:pPr algn="ctr"/>
                      <a:r>
                        <a:rPr lang="en-US" altLang="zh-CN" sz="2400" b="0" i="0" dirty="0">
                          <a:solidFill>
                            <a:srgbClr val="FF0000"/>
                          </a:solidFill>
                          <a:latin typeface="Source Han Sans SC" panose="020B0500000000000000" pitchFamily="34" charset="-128"/>
                          <a:ea typeface="Source Han Sans SC" panose="020B0500000000000000" pitchFamily="34" charset="-128"/>
                        </a:rPr>
                        <a:t>1</a:t>
                      </a:r>
                      <a:endParaRPr lang="zh-CN" altLang="en-US" sz="2400" b="0" i="0" dirty="0">
                        <a:solidFill>
                          <a:srgbClr val="FF0000"/>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rgbClr val="FF0000"/>
                          </a:solidFill>
                          <a:latin typeface="Source Han Sans SC" panose="020B0500000000000000" pitchFamily="34" charset="-128"/>
                          <a:ea typeface="Source Han Sans SC" panose="020B0500000000000000" pitchFamily="34" charset="-128"/>
                        </a:rPr>
                        <a:t>1</a:t>
                      </a:r>
                      <a:endParaRPr lang="zh-CN" altLang="en-US" sz="2400" b="0" i="0" dirty="0">
                        <a:solidFill>
                          <a:srgbClr val="FF0000"/>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rgbClr val="FFC000"/>
                          </a:solidFill>
                          <a:latin typeface="Source Han Sans SC" panose="020B0500000000000000" pitchFamily="34" charset="-128"/>
                          <a:ea typeface="Source Han Sans SC" panose="020B0500000000000000" pitchFamily="34" charset="-128"/>
                        </a:rPr>
                        <a:t>0</a:t>
                      </a:r>
                      <a:endParaRPr lang="zh-CN" altLang="en-US" sz="2400" b="0" i="0" dirty="0">
                        <a:solidFill>
                          <a:srgbClr val="FFC000"/>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rgbClr val="FFC000"/>
                          </a:solidFill>
                          <a:latin typeface="Source Han Sans SC" panose="020B0500000000000000" pitchFamily="34" charset="-128"/>
                          <a:ea typeface="Source Han Sans SC" panose="020B0500000000000000" pitchFamily="34" charset="-128"/>
                        </a:rPr>
                        <a:t>1</a:t>
                      </a:r>
                      <a:endParaRPr lang="zh-CN" altLang="en-US" sz="2400" b="0" i="0" dirty="0">
                        <a:solidFill>
                          <a:srgbClr val="FFC000"/>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712871"/>
                  </a:ext>
                </a:extLst>
              </a:tr>
            </a:tbl>
          </a:graphicData>
        </a:graphic>
      </p:graphicFrame>
      <p:graphicFrame>
        <p:nvGraphicFramePr>
          <p:cNvPr id="8" name="表格 3">
            <a:extLst>
              <a:ext uri="{FF2B5EF4-FFF2-40B4-BE49-F238E27FC236}">
                <a16:creationId xmlns:a16="http://schemas.microsoft.com/office/drawing/2014/main" id="{7B1D8DC7-66B4-A567-1F03-E7E8427D817D}"/>
              </a:ext>
            </a:extLst>
          </p:cNvPr>
          <p:cNvGraphicFramePr>
            <a:graphicFrameLocks noGrp="1"/>
          </p:cNvGraphicFramePr>
          <p:nvPr/>
        </p:nvGraphicFramePr>
        <p:xfrm>
          <a:off x="6761272" y="3402321"/>
          <a:ext cx="2276952" cy="457200"/>
        </p:xfrm>
        <a:graphic>
          <a:graphicData uri="http://schemas.openxmlformats.org/drawingml/2006/table">
            <a:tbl>
              <a:tblPr firstRow="1" bandRow="1">
                <a:tableStyleId>{5940675A-B579-460E-94D1-54222C63F5DA}</a:tableStyleId>
              </a:tblPr>
              <a:tblGrid>
                <a:gridCol w="569238">
                  <a:extLst>
                    <a:ext uri="{9D8B030D-6E8A-4147-A177-3AD203B41FA5}">
                      <a16:colId xmlns:a16="http://schemas.microsoft.com/office/drawing/2014/main" val="2188093215"/>
                    </a:ext>
                  </a:extLst>
                </a:gridCol>
                <a:gridCol w="569238">
                  <a:extLst>
                    <a:ext uri="{9D8B030D-6E8A-4147-A177-3AD203B41FA5}">
                      <a16:colId xmlns:a16="http://schemas.microsoft.com/office/drawing/2014/main" val="619797633"/>
                    </a:ext>
                  </a:extLst>
                </a:gridCol>
                <a:gridCol w="569238">
                  <a:extLst>
                    <a:ext uri="{9D8B030D-6E8A-4147-A177-3AD203B41FA5}">
                      <a16:colId xmlns:a16="http://schemas.microsoft.com/office/drawing/2014/main" val="3128053402"/>
                    </a:ext>
                  </a:extLst>
                </a:gridCol>
                <a:gridCol w="569238">
                  <a:extLst>
                    <a:ext uri="{9D8B030D-6E8A-4147-A177-3AD203B41FA5}">
                      <a16:colId xmlns:a16="http://schemas.microsoft.com/office/drawing/2014/main" val="1470068322"/>
                    </a:ext>
                  </a:extLst>
                </a:gridCol>
              </a:tblGrid>
              <a:tr h="370840">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1</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1</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rgbClr val="FF0000"/>
                          </a:solidFill>
                          <a:latin typeface="Source Han Sans SC" panose="020B0500000000000000" pitchFamily="34" charset="-128"/>
                          <a:ea typeface="Source Han Sans SC" panose="020B0500000000000000" pitchFamily="34" charset="-128"/>
                        </a:rPr>
                        <a:t>1</a:t>
                      </a:r>
                      <a:endParaRPr lang="zh-CN" altLang="en-US" sz="2400" b="0" i="0" dirty="0">
                        <a:solidFill>
                          <a:srgbClr val="FF0000"/>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rgbClr val="FF0000"/>
                          </a:solidFill>
                          <a:latin typeface="Source Han Sans SC" panose="020B0500000000000000" pitchFamily="34" charset="-128"/>
                          <a:ea typeface="Source Han Sans SC" panose="020B0500000000000000" pitchFamily="34" charset="-128"/>
                        </a:rPr>
                        <a:t>1</a:t>
                      </a:r>
                      <a:endParaRPr lang="zh-CN" altLang="en-US" sz="2400" b="0" i="0" dirty="0">
                        <a:solidFill>
                          <a:srgbClr val="FF0000"/>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712871"/>
                  </a:ext>
                </a:extLst>
              </a:tr>
            </a:tbl>
          </a:graphicData>
        </a:graphic>
      </p:graphicFrame>
      <p:sp>
        <p:nvSpPr>
          <p:cNvPr id="9" name="文本框 8">
            <a:extLst>
              <a:ext uri="{FF2B5EF4-FFF2-40B4-BE49-F238E27FC236}">
                <a16:creationId xmlns:a16="http://schemas.microsoft.com/office/drawing/2014/main" id="{3D2CD10B-002D-2B3B-5724-F66767DD3293}"/>
              </a:ext>
            </a:extLst>
          </p:cNvPr>
          <p:cNvSpPr txBox="1"/>
          <p:nvPr/>
        </p:nvSpPr>
        <p:spPr>
          <a:xfrm>
            <a:off x="5755432" y="3397856"/>
            <a:ext cx="699230" cy="461665"/>
          </a:xfrm>
          <a:prstGeom prst="rect">
            <a:avLst/>
          </a:prstGeom>
          <a:noFill/>
        </p:spPr>
        <p:txBody>
          <a:bodyPr wrap="none" rtlCol="0">
            <a:spAutoFit/>
          </a:bodyPr>
          <a:lstStyle/>
          <a:p>
            <a:r>
              <a:rPr kumimoji="1" lang="en-US" altLang="zh-CN" sz="2400" dirty="0">
                <a:latin typeface="思源黑体 CN" panose="020B0500000000000000" pitchFamily="34" charset="-122"/>
                <a:ea typeface="思源黑体 CN" panose="020B0500000000000000" pitchFamily="34" charset="-122"/>
              </a:rPr>
              <a:t>&gt;&gt;2</a:t>
            </a:r>
            <a:endParaRPr kumimoji="1" lang="zh-CN" altLang="en-US" sz="2400" dirty="0">
              <a:latin typeface="思源黑体 CN" panose="020B0500000000000000" pitchFamily="34" charset="-122"/>
              <a:ea typeface="思源黑体 CN" panose="020B0500000000000000" pitchFamily="34" charset="-122"/>
            </a:endParaRPr>
          </a:p>
        </p:txBody>
      </p:sp>
      <p:sp>
        <p:nvSpPr>
          <p:cNvPr id="10" name="文本框 9">
            <a:extLst>
              <a:ext uri="{FF2B5EF4-FFF2-40B4-BE49-F238E27FC236}">
                <a16:creationId xmlns:a16="http://schemas.microsoft.com/office/drawing/2014/main" id="{565AB836-8E9E-2112-3EB1-B5A34E8A5AB6}"/>
              </a:ext>
            </a:extLst>
          </p:cNvPr>
          <p:cNvSpPr txBox="1"/>
          <p:nvPr/>
        </p:nvSpPr>
        <p:spPr>
          <a:xfrm>
            <a:off x="1711613" y="2042958"/>
            <a:ext cx="1415772" cy="461665"/>
          </a:xfrm>
          <a:prstGeom prst="rect">
            <a:avLst/>
          </a:prstGeom>
          <a:noFill/>
        </p:spPr>
        <p:txBody>
          <a:bodyPr wrap="none" rtlCol="0">
            <a:spAutoFit/>
          </a:bodyPr>
          <a:lstStyle/>
          <a:p>
            <a:r>
              <a:rPr kumimoji="1" lang="zh-CN" altLang="en-US" sz="2400" dirty="0">
                <a:latin typeface="思源黑体 CN" panose="020B0500000000000000" pitchFamily="34" charset="-122"/>
                <a:ea typeface="思源黑体 CN" panose="020B0500000000000000" pitchFamily="34" charset="-122"/>
              </a:rPr>
              <a:t>正数右移</a:t>
            </a:r>
          </a:p>
        </p:txBody>
      </p:sp>
      <p:sp>
        <p:nvSpPr>
          <p:cNvPr id="11" name="文本框 10">
            <a:extLst>
              <a:ext uri="{FF2B5EF4-FFF2-40B4-BE49-F238E27FC236}">
                <a16:creationId xmlns:a16="http://schemas.microsoft.com/office/drawing/2014/main" id="{9C1DD055-8C94-BA26-8D35-F67B513713D8}"/>
              </a:ext>
            </a:extLst>
          </p:cNvPr>
          <p:cNvSpPr txBox="1"/>
          <p:nvPr/>
        </p:nvSpPr>
        <p:spPr>
          <a:xfrm>
            <a:off x="1711613" y="3397856"/>
            <a:ext cx="1415772" cy="461665"/>
          </a:xfrm>
          <a:prstGeom prst="rect">
            <a:avLst/>
          </a:prstGeom>
          <a:noFill/>
        </p:spPr>
        <p:txBody>
          <a:bodyPr wrap="none" rtlCol="0">
            <a:spAutoFit/>
          </a:bodyPr>
          <a:lstStyle/>
          <a:p>
            <a:r>
              <a:rPr kumimoji="1" lang="zh-CN" altLang="en-US" sz="2400" dirty="0">
                <a:latin typeface="思源黑体 CN" panose="020B0500000000000000" pitchFamily="34" charset="-122"/>
                <a:ea typeface="思源黑体 CN" panose="020B0500000000000000" pitchFamily="34" charset="-122"/>
              </a:rPr>
              <a:t>负数右移</a:t>
            </a:r>
          </a:p>
        </p:txBody>
      </p:sp>
      <p:sp>
        <p:nvSpPr>
          <p:cNvPr id="12" name="右大括号 11">
            <a:extLst>
              <a:ext uri="{FF2B5EF4-FFF2-40B4-BE49-F238E27FC236}">
                <a16:creationId xmlns:a16="http://schemas.microsoft.com/office/drawing/2014/main" id="{59008E39-0F8F-B59F-5B85-99EBECCBB7BD}"/>
              </a:ext>
            </a:extLst>
          </p:cNvPr>
          <p:cNvSpPr/>
          <p:nvPr/>
        </p:nvSpPr>
        <p:spPr>
          <a:xfrm rot="5400000">
            <a:off x="7152142" y="2113755"/>
            <a:ext cx="356733" cy="1138475"/>
          </a:xfrm>
          <a:prstGeom prst="rightBrace">
            <a:avLst>
              <a:gd name="adj1" fmla="val 45785"/>
              <a:gd name="adj2" fmla="val 50000"/>
            </a:avLst>
          </a:prstGeom>
          <a:ln>
            <a:solidFill>
              <a:schemeClr val="bg1"/>
            </a:solidFill>
          </a:ln>
        </p:spPr>
        <p:style>
          <a:lnRef idx="3">
            <a:schemeClr val="dk1"/>
          </a:lnRef>
          <a:fillRef idx="0">
            <a:schemeClr val="dk1"/>
          </a:fillRef>
          <a:effectRef idx="2">
            <a:schemeClr val="dk1"/>
          </a:effectRef>
          <a:fontRef idx="minor">
            <a:schemeClr val="tx1"/>
          </a:fontRef>
        </p:style>
        <p:txBody>
          <a:bodyPr rtlCol="0" anchor="ctr"/>
          <a:lstStyle/>
          <a:p>
            <a:pPr algn="ctr"/>
            <a:endParaRPr kumimoji="1" lang="zh-CN" altLang="en-US">
              <a:latin typeface="思源黑体 CN" panose="020B0500000000000000" pitchFamily="34" charset="-122"/>
              <a:ea typeface="思源黑体 CN" panose="020B0500000000000000" pitchFamily="34" charset="-122"/>
            </a:endParaRPr>
          </a:p>
        </p:txBody>
      </p:sp>
      <p:sp>
        <p:nvSpPr>
          <p:cNvPr id="13" name="文本框 12">
            <a:extLst>
              <a:ext uri="{FF2B5EF4-FFF2-40B4-BE49-F238E27FC236}">
                <a16:creationId xmlns:a16="http://schemas.microsoft.com/office/drawing/2014/main" id="{0900CC8C-E09D-C2E3-140F-9550FD1C948C}"/>
              </a:ext>
            </a:extLst>
          </p:cNvPr>
          <p:cNvSpPr txBox="1"/>
          <p:nvPr/>
        </p:nvSpPr>
        <p:spPr>
          <a:xfrm>
            <a:off x="9212194" y="2042957"/>
            <a:ext cx="1279517" cy="461665"/>
          </a:xfrm>
          <a:prstGeom prst="rect">
            <a:avLst/>
          </a:prstGeom>
          <a:noFill/>
        </p:spPr>
        <p:txBody>
          <a:bodyPr wrap="none" rtlCol="0">
            <a:spAutoFit/>
          </a:bodyPr>
          <a:lstStyle/>
          <a:p>
            <a:r>
              <a:rPr kumimoji="1" lang="zh-CN" altLang="en-US" sz="2400" dirty="0">
                <a:latin typeface="思源黑体 CN" panose="020B0500000000000000" pitchFamily="34" charset="-122"/>
                <a:ea typeface="思源黑体 CN" panose="020B0500000000000000" pitchFamily="34" charset="-122"/>
              </a:rPr>
              <a:t>高位补</a:t>
            </a:r>
            <a:r>
              <a:rPr kumimoji="1" lang="en-US" altLang="zh-CN" sz="2400" dirty="0">
                <a:latin typeface="思源黑体 CN" panose="020B0500000000000000" pitchFamily="34" charset="-122"/>
                <a:ea typeface="思源黑体 CN" panose="020B0500000000000000" pitchFamily="34" charset="-122"/>
              </a:rPr>
              <a:t>0</a:t>
            </a:r>
            <a:endParaRPr kumimoji="1" lang="zh-CN" altLang="en-US" sz="2400" dirty="0">
              <a:latin typeface="思源黑体 CN" panose="020B0500000000000000" pitchFamily="34" charset="-122"/>
              <a:ea typeface="思源黑体 CN" panose="020B0500000000000000" pitchFamily="34" charset="-122"/>
            </a:endParaRPr>
          </a:p>
        </p:txBody>
      </p:sp>
      <p:sp>
        <p:nvSpPr>
          <p:cNvPr id="14" name="右大括号 13">
            <a:extLst>
              <a:ext uri="{FF2B5EF4-FFF2-40B4-BE49-F238E27FC236}">
                <a16:creationId xmlns:a16="http://schemas.microsoft.com/office/drawing/2014/main" id="{94074A09-730A-CD00-2331-8BC58CA85740}"/>
              </a:ext>
            </a:extLst>
          </p:cNvPr>
          <p:cNvSpPr/>
          <p:nvPr/>
        </p:nvSpPr>
        <p:spPr>
          <a:xfrm rot="5400000">
            <a:off x="7152142" y="3473118"/>
            <a:ext cx="356733" cy="1138475"/>
          </a:xfrm>
          <a:prstGeom prst="rightBrace">
            <a:avLst>
              <a:gd name="adj1" fmla="val 45785"/>
              <a:gd name="adj2" fmla="val 50000"/>
            </a:avLst>
          </a:prstGeom>
          <a:ln>
            <a:solidFill>
              <a:schemeClr val="bg1"/>
            </a:solidFill>
          </a:ln>
        </p:spPr>
        <p:style>
          <a:lnRef idx="3">
            <a:schemeClr val="dk1"/>
          </a:lnRef>
          <a:fillRef idx="0">
            <a:schemeClr val="dk1"/>
          </a:fillRef>
          <a:effectRef idx="2">
            <a:schemeClr val="dk1"/>
          </a:effectRef>
          <a:fontRef idx="minor">
            <a:schemeClr val="tx1"/>
          </a:fontRef>
        </p:style>
        <p:txBody>
          <a:bodyPr rtlCol="0" anchor="ctr"/>
          <a:lstStyle/>
          <a:p>
            <a:pPr algn="ctr"/>
            <a:endParaRPr kumimoji="1" lang="zh-CN" altLang="en-US">
              <a:latin typeface="思源黑体 CN" panose="020B0500000000000000" pitchFamily="34" charset="-122"/>
              <a:ea typeface="思源黑体 CN" panose="020B0500000000000000" pitchFamily="34" charset="-122"/>
            </a:endParaRPr>
          </a:p>
        </p:txBody>
      </p:sp>
      <p:sp>
        <p:nvSpPr>
          <p:cNvPr id="15" name="文本框 14">
            <a:extLst>
              <a:ext uri="{FF2B5EF4-FFF2-40B4-BE49-F238E27FC236}">
                <a16:creationId xmlns:a16="http://schemas.microsoft.com/office/drawing/2014/main" id="{DBE01F89-2055-3824-2C00-2D0A2E3CCAF4}"/>
              </a:ext>
            </a:extLst>
          </p:cNvPr>
          <p:cNvSpPr txBox="1"/>
          <p:nvPr/>
        </p:nvSpPr>
        <p:spPr>
          <a:xfrm>
            <a:off x="9200870" y="3397855"/>
            <a:ext cx="1279517" cy="461665"/>
          </a:xfrm>
          <a:prstGeom prst="rect">
            <a:avLst/>
          </a:prstGeom>
          <a:noFill/>
        </p:spPr>
        <p:txBody>
          <a:bodyPr wrap="none" rtlCol="0">
            <a:spAutoFit/>
          </a:bodyPr>
          <a:lstStyle/>
          <a:p>
            <a:r>
              <a:rPr kumimoji="1" lang="zh-CN" altLang="en-US" sz="2400" dirty="0">
                <a:latin typeface="思源黑体 CN" panose="020B0500000000000000" pitchFamily="34" charset="-122"/>
                <a:ea typeface="思源黑体 CN" panose="020B0500000000000000" pitchFamily="34" charset="-122"/>
              </a:rPr>
              <a:t>高位补</a:t>
            </a:r>
            <a:r>
              <a:rPr kumimoji="1" lang="en-US" altLang="zh-CN" sz="2400" dirty="0">
                <a:latin typeface="思源黑体 CN" panose="020B0500000000000000" pitchFamily="34" charset="-122"/>
                <a:ea typeface="思源黑体 CN" panose="020B0500000000000000" pitchFamily="34" charset="-122"/>
              </a:rPr>
              <a:t>1</a:t>
            </a:r>
            <a:endParaRPr kumimoji="1" lang="zh-CN" altLang="en-US" sz="2400" dirty="0">
              <a:latin typeface="思源黑体 CN" panose="020B0500000000000000" pitchFamily="34" charset="-122"/>
              <a:ea typeface="思源黑体 CN" panose="020B0500000000000000" pitchFamily="34" charset="-122"/>
            </a:endParaRPr>
          </a:p>
        </p:txBody>
      </p:sp>
      <p:graphicFrame>
        <p:nvGraphicFramePr>
          <p:cNvPr id="16" name="表格 3">
            <a:extLst>
              <a:ext uri="{FF2B5EF4-FFF2-40B4-BE49-F238E27FC236}">
                <a16:creationId xmlns:a16="http://schemas.microsoft.com/office/drawing/2014/main" id="{7BFAF65F-87F7-C323-C287-3DBBF8C6EDEF}"/>
              </a:ext>
            </a:extLst>
          </p:cNvPr>
          <p:cNvGraphicFramePr>
            <a:graphicFrameLocks noGrp="1"/>
          </p:cNvGraphicFramePr>
          <p:nvPr/>
        </p:nvGraphicFramePr>
        <p:xfrm>
          <a:off x="3171871" y="4766151"/>
          <a:ext cx="2276952" cy="457200"/>
        </p:xfrm>
        <a:graphic>
          <a:graphicData uri="http://schemas.openxmlformats.org/drawingml/2006/table">
            <a:tbl>
              <a:tblPr firstRow="1" bandRow="1">
                <a:tableStyleId>{5940675A-B579-460E-94D1-54222C63F5DA}</a:tableStyleId>
              </a:tblPr>
              <a:tblGrid>
                <a:gridCol w="569238">
                  <a:extLst>
                    <a:ext uri="{9D8B030D-6E8A-4147-A177-3AD203B41FA5}">
                      <a16:colId xmlns:a16="http://schemas.microsoft.com/office/drawing/2014/main" val="2188093215"/>
                    </a:ext>
                  </a:extLst>
                </a:gridCol>
                <a:gridCol w="569238">
                  <a:extLst>
                    <a:ext uri="{9D8B030D-6E8A-4147-A177-3AD203B41FA5}">
                      <a16:colId xmlns:a16="http://schemas.microsoft.com/office/drawing/2014/main" val="619797633"/>
                    </a:ext>
                  </a:extLst>
                </a:gridCol>
                <a:gridCol w="569238">
                  <a:extLst>
                    <a:ext uri="{9D8B030D-6E8A-4147-A177-3AD203B41FA5}">
                      <a16:colId xmlns:a16="http://schemas.microsoft.com/office/drawing/2014/main" val="3128053402"/>
                    </a:ext>
                  </a:extLst>
                </a:gridCol>
                <a:gridCol w="569238">
                  <a:extLst>
                    <a:ext uri="{9D8B030D-6E8A-4147-A177-3AD203B41FA5}">
                      <a16:colId xmlns:a16="http://schemas.microsoft.com/office/drawing/2014/main" val="1470068322"/>
                    </a:ext>
                  </a:extLst>
                </a:gridCol>
              </a:tblGrid>
              <a:tr h="370840">
                <a:tc>
                  <a:txBody>
                    <a:bodyPr/>
                    <a:lstStyle/>
                    <a:p>
                      <a:pPr algn="ctr"/>
                      <a:r>
                        <a:rPr lang="en-US" altLang="zh-CN" sz="2400" b="0" i="0" dirty="0">
                          <a:solidFill>
                            <a:srgbClr val="FFC000"/>
                          </a:solidFill>
                          <a:latin typeface="Source Han Sans SC" panose="020B0500000000000000" pitchFamily="34" charset="-128"/>
                          <a:ea typeface="Source Han Sans SC" panose="020B0500000000000000" pitchFamily="34" charset="-128"/>
                        </a:rPr>
                        <a:t>1</a:t>
                      </a:r>
                      <a:endParaRPr lang="zh-CN" altLang="en-US" sz="2400" b="0" i="0" dirty="0">
                        <a:solidFill>
                          <a:srgbClr val="FFC000"/>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rgbClr val="FFC000"/>
                          </a:solidFill>
                          <a:latin typeface="Source Han Sans SC" panose="020B0500000000000000" pitchFamily="34" charset="-128"/>
                          <a:ea typeface="Source Han Sans SC" panose="020B0500000000000000" pitchFamily="34" charset="-128"/>
                        </a:rPr>
                        <a:t>1</a:t>
                      </a:r>
                      <a:endParaRPr lang="zh-CN" altLang="en-US" sz="2400" b="0" i="0" dirty="0">
                        <a:solidFill>
                          <a:srgbClr val="FFC000"/>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rgbClr val="FF0000"/>
                          </a:solidFill>
                          <a:latin typeface="Source Han Sans SC" panose="020B0500000000000000" pitchFamily="34" charset="-128"/>
                          <a:ea typeface="Source Han Sans SC" panose="020B0500000000000000" pitchFamily="34" charset="-128"/>
                        </a:rPr>
                        <a:t>0</a:t>
                      </a:r>
                      <a:endParaRPr lang="zh-CN" altLang="en-US" sz="2400" b="0" i="0" dirty="0">
                        <a:solidFill>
                          <a:srgbClr val="FF0000"/>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rgbClr val="FF0000"/>
                          </a:solidFill>
                          <a:latin typeface="Source Han Sans SC" panose="020B0500000000000000" pitchFamily="34" charset="-128"/>
                          <a:ea typeface="Source Han Sans SC" panose="020B0500000000000000" pitchFamily="34" charset="-128"/>
                        </a:rPr>
                        <a:t>1</a:t>
                      </a:r>
                      <a:endParaRPr lang="zh-CN" altLang="en-US" sz="2400" b="0" i="0" dirty="0">
                        <a:solidFill>
                          <a:srgbClr val="FF0000"/>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712871"/>
                  </a:ext>
                </a:extLst>
              </a:tr>
            </a:tbl>
          </a:graphicData>
        </a:graphic>
      </p:graphicFrame>
      <p:graphicFrame>
        <p:nvGraphicFramePr>
          <p:cNvPr id="17" name="表格 3">
            <a:extLst>
              <a:ext uri="{FF2B5EF4-FFF2-40B4-BE49-F238E27FC236}">
                <a16:creationId xmlns:a16="http://schemas.microsoft.com/office/drawing/2014/main" id="{033801E1-102B-0681-8EE2-B60AB71D9E09}"/>
              </a:ext>
            </a:extLst>
          </p:cNvPr>
          <p:cNvGraphicFramePr>
            <a:graphicFrameLocks noGrp="1"/>
          </p:cNvGraphicFramePr>
          <p:nvPr/>
        </p:nvGraphicFramePr>
        <p:xfrm>
          <a:off x="6761272" y="4766151"/>
          <a:ext cx="2276952" cy="457200"/>
        </p:xfrm>
        <a:graphic>
          <a:graphicData uri="http://schemas.openxmlformats.org/drawingml/2006/table">
            <a:tbl>
              <a:tblPr firstRow="1" bandRow="1">
                <a:tableStyleId>{5940675A-B579-460E-94D1-54222C63F5DA}</a:tableStyleId>
              </a:tblPr>
              <a:tblGrid>
                <a:gridCol w="569238">
                  <a:extLst>
                    <a:ext uri="{9D8B030D-6E8A-4147-A177-3AD203B41FA5}">
                      <a16:colId xmlns:a16="http://schemas.microsoft.com/office/drawing/2014/main" val="2188093215"/>
                    </a:ext>
                  </a:extLst>
                </a:gridCol>
                <a:gridCol w="569238">
                  <a:extLst>
                    <a:ext uri="{9D8B030D-6E8A-4147-A177-3AD203B41FA5}">
                      <a16:colId xmlns:a16="http://schemas.microsoft.com/office/drawing/2014/main" val="619797633"/>
                    </a:ext>
                  </a:extLst>
                </a:gridCol>
                <a:gridCol w="569238">
                  <a:extLst>
                    <a:ext uri="{9D8B030D-6E8A-4147-A177-3AD203B41FA5}">
                      <a16:colId xmlns:a16="http://schemas.microsoft.com/office/drawing/2014/main" val="3128053402"/>
                    </a:ext>
                  </a:extLst>
                </a:gridCol>
                <a:gridCol w="569238">
                  <a:extLst>
                    <a:ext uri="{9D8B030D-6E8A-4147-A177-3AD203B41FA5}">
                      <a16:colId xmlns:a16="http://schemas.microsoft.com/office/drawing/2014/main" val="1470068322"/>
                    </a:ext>
                  </a:extLst>
                </a:gridCol>
              </a:tblGrid>
              <a:tr h="370840">
                <a:tc>
                  <a:txBody>
                    <a:bodyPr/>
                    <a:lstStyle/>
                    <a:p>
                      <a:pPr algn="ctr"/>
                      <a:r>
                        <a:rPr lang="en-US" altLang="zh-CN" sz="2400" b="0" i="0" dirty="0">
                          <a:solidFill>
                            <a:srgbClr val="FF0000"/>
                          </a:solidFill>
                          <a:latin typeface="Source Han Sans SC" panose="020B0500000000000000" pitchFamily="34" charset="-128"/>
                          <a:ea typeface="Source Han Sans SC" panose="020B0500000000000000" pitchFamily="34" charset="-128"/>
                        </a:rPr>
                        <a:t>0</a:t>
                      </a:r>
                      <a:endParaRPr lang="zh-CN" altLang="en-US" sz="2400" b="0" i="0" dirty="0">
                        <a:solidFill>
                          <a:srgbClr val="FF0000"/>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rgbClr val="FF0000"/>
                          </a:solidFill>
                          <a:latin typeface="Source Han Sans SC" panose="020B0500000000000000" pitchFamily="34" charset="-128"/>
                          <a:ea typeface="Source Han Sans SC" panose="020B0500000000000000" pitchFamily="34" charset="-128"/>
                        </a:rPr>
                        <a:t>1</a:t>
                      </a:r>
                      <a:endParaRPr lang="zh-CN" altLang="en-US" sz="2400" b="0" i="0" dirty="0">
                        <a:solidFill>
                          <a:srgbClr val="FF0000"/>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0</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chemeClr val="tx1"/>
                          </a:solidFill>
                          <a:latin typeface="Source Han Sans SC" panose="020B0500000000000000" pitchFamily="34" charset="-128"/>
                          <a:ea typeface="Source Han Sans SC" panose="020B0500000000000000" pitchFamily="34" charset="-128"/>
                        </a:rPr>
                        <a:t>0</a:t>
                      </a:r>
                      <a:endParaRPr lang="zh-CN" altLang="en-US" sz="2400" b="0" i="0" dirty="0">
                        <a:solidFill>
                          <a:schemeClr val="tx1"/>
                        </a:solidFill>
                        <a:latin typeface="Source Han Sans SC" panose="020B0500000000000000" pitchFamily="34" charset="-128"/>
                        <a:ea typeface="Source Han Sans SC"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712871"/>
                  </a:ext>
                </a:extLst>
              </a:tr>
            </a:tbl>
          </a:graphicData>
        </a:graphic>
      </p:graphicFrame>
      <p:sp>
        <p:nvSpPr>
          <p:cNvPr id="18" name="文本框 17">
            <a:extLst>
              <a:ext uri="{FF2B5EF4-FFF2-40B4-BE49-F238E27FC236}">
                <a16:creationId xmlns:a16="http://schemas.microsoft.com/office/drawing/2014/main" id="{2907BDCD-4C35-377C-0C5A-2A974B5678EB}"/>
              </a:ext>
            </a:extLst>
          </p:cNvPr>
          <p:cNvSpPr txBox="1"/>
          <p:nvPr/>
        </p:nvSpPr>
        <p:spPr>
          <a:xfrm>
            <a:off x="5755432" y="4761686"/>
            <a:ext cx="699230" cy="461665"/>
          </a:xfrm>
          <a:prstGeom prst="rect">
            <a:avLst/>
          </a:prstGeom>
          <a:noFill/>
        </p:spPr>
        <p:txBody>
          <a:bodyPr wrap="none" rtlCol="0">
            <a:spAutoFit/>
          </a:bodyPr>
          <a:lstStyle/>
          <a:p>
            <a:r>
              <a:rPr kumimoji="1" lang="en-US" altLang="zh-CN" sz="2400" dirty="0">
                <a:latin typeface="思源黑体 CN" panose="020B0500000000000000" pitchFamily="34" charset="-122"/>
                <a:ea typeface="思源黑体 CN" panose="020B0500000000000000" pitchFamily="34" charset="-122"/>
              </a:rPr>
              <a:t>&lt;&lt;2</a:t>
            </a:r>
            <a:endParaRPr kumimoji="1" lang="zh-CN" altLang="en-US" sz="2400" dirty="0">
              <a:latin typeface="思源黑体 CN" panose="020B0500000000000000" pitchFamily="34" charset="-122"/>
              <a:ea typeface="思源黑体 CN" panose="020B0500000000000000" pitchFamily="34" charset="-122"/>
            </a:endParaRPr>
          </a:p>
        </p:txBody>
      </p:sp>
      <p:sp>
        <p:nvSpPr>
          <p:cNvPr id="19" name="文本框 18">
            <a:extLst>
              <a:ext uri="{FF2B5EF4-FFF2-40B4-BE49-F238E27FC236}">
                <a16:creationId xmlns:a16="http://schemas.microsoft.com/office/drawing/2014/main" id="{024E7E4D-05B0-06C5-C1B8-533D15AAA9FC}"/>
              </a:ext>
            </a:extLst>
          </p:cNvPr>
          <p:cNvSpPr txBox="1"/>
          <p:nvPr/>
        </p:nvSpPr>
        <p:spPr>
          <a:xfrm>
            <a:off x="1711613" y="4761686"/>
            <a:ext cx="1471878" cy="461665"/>
          </a:xfrm>
          <a:prstGeom prst="rect">
            <a:avLst/>
          </a:prstGeom>
          <a:noFill/>
        </p:spPr>
        <p:txBody>
          <a:bodyPr wrap="none" rtlCol="0">
            <a:spAutoFit/>
          </a:bodyPr>
          <a:lstStyle/>
          <a:p>
            <a:r>
              <a:rPr kumimoji="1" lang="zh-CN" altLang="en-US" sz="2400" dirty="0">
                <a:latin typeface="思源黑体 CN" panose="020B0500000000000000" pitchFamily="34" charset="-122"/>
                <a:ea typeface="思源黑体 CN" panose="020B0500000000000000" pitchFamily="34" charset="-122"/>
              </a:rPr>
              <a:t>负数左移</a:t>
            </a:r>
          </a:p>
        </p:txBody>
      </p:sp>
      <p:sp>
        <p:nvSpPr>
          <p:cNvPr id="20" name="右大括号 19">
            <a:extLst>
              <a:ext uri="{FF2B5EF4-FFF2-40B4-BE49-F238E27FC236}">
                <a16:creationId xmlns:a16="http://schemas.microsoft.com/office/drawing/2014/main" id="{8EC77514-ACD7-5189-2C28-92760D51272D}"/>
              </a:ext>
            </a:extLst>
          </p:cNvPr>
          <p:cNvSpPr/>
          <p:nvPr/>
        </p:nvSpPr>
        <p:spPr>
          <a:xfrm rot="5400000">
            <a:off x="8296129" y="4845281"/>
            <a:ext cx="345711" cy="1138477"/>
          </a:xfrm>
          <a:prstGeom prst="rightBrace">
            <a:avLst>
              <a:gd name="adj1" fmla="val 45785"/>
              <a:gd name="adj2" fmla="val 50000"/>
            </a:avLst>
          </a:prstGeom>
          <a:ln>
            <a:solidFill>
              <a:schemeClr val="bg1"/>
            </a:solidFill>
          </a:ln>
        </p:spPr>
        <p:style>
          <a:lnRef idx="3">
            <a:schemeClr val="dk1"/>
          </a:lnRef>
          <a:fillRef idx="0">
            <a:schemeClr val="dk1"/>
          </a:fillRef>
          <a:effectRef idx="2">
            <a:schemeClr val="dk1"/>
          </a:effectRef>
          <a:fontRef idx="minor">
            <a:schemeClr val="tx1"/>
          </a:fontRef>
        </p:style>
        <p:txBody>
          <a:bodyPr rtlCol="0" anchor="ctr"/>
          <a:lstStyle/>
          <a:p>
            <a:pPr algn="ctr"/>
            <a:endParaRPr kumimoji="1" lang="zh-CN" altLang="en-US">
              <a:latin typeface="思源黑体 CN" panose="020B0500000000000000" pitchFamily="34" charset="-122"/>
              <a:ea typeface="思源黑体 CN" panose="020B0500000000000000" pitchFamily="34" charset="-122"/>
            </a:endParaRPr>
          </a:p>
        </p:txBody>
      </p:sp>
      <p:sp>
        <p:nvSpPr>
          <p:cNvPr id="21" name="文本框 20">
            <a:extLst>
              <a:ext uri="{FF2B5EF4-FFF2-40B4-BE49-F238E27FC236}">
                <a16:creationId xmlns:a16="http://schemas.microsoft.com/office/drawing/2014/main" id="{139D8655-1F2D-490A-8DFD-9AE6325E20C3}"/>
              </a:ext>
            </a:extLst>
          </p:cNvPr>
          <p:cNvSpPr txBox="1"/>
          <p:nvPr/>
        </p:nvSpPr>
        <p:spPr>
          <a:xfrm>
            <a:off x="9200870" y="4743663"/>
            <a:ext cx="1279517" cy="461665"/>
          </a:xfrm>
          <a:prstGeom prst="rect">
            <a:avLst/>
          </a:prstGeom>
          <a:noFill/>
        </p:spPr>
        <p:txBody>
          <a:bodyPr wrap="none" rtlCol="0">
            <a:spAutoFit/>
          </a:bodyPr>
          <a:lstStyle/>
          <a:p>
            <a:r>
              <a:rPr kumimoji="1" lang="zh-CN" altLang="en-US" sz="2400" dirty="0">
                <a:latin typeface="思源黑体 CN" panose="020B0500000000000000" pitchFamily="34" charset="-122"/>
                <a:ea typeface="思源黑体 CN" panose="020B0500000000000000" pitchFamily="34" charset="-122"/>
              </a:rPr>
              <a:t>右侧补</a:t>
            </a:r>
            <a:r>
              <a:rPr kumimoji="1" lang="en-US" altLang="zh-CN" sz="2400" dirty="0">
                <a:latin typeface="思源黑体 CN" panose="020B0500000000000000" pitchFamily="34" charset="-122"/>
                <a:ea typeface="思源黑体 CN" panose="020B0500000000000000" pitchFamily="34" charset="-122"/>
              </a:rPr>
              <a:t>0</a:t>
            </a:r>
            <a:endParaRPr kumimoji="1" lang="zh-CN" altLang="en-US" sz="2400" dirty="0">
              <a:latin typeface="思源黑体 CN" panose="020B0500000000000000" pitchFamily="34" charset="-122"/>
              <a:ea typeface="思源黑体 CN" panose="020B0500000000000000" pitchFamily="34" charset="-122"/>
            </a:endParaRPr>
          </a:p>
        </p:txBody>
      </p:sp>
      <p:sp>
        <p:nvSpPr>
          <p:cNvPr id="22" name="圆角矩形标注 6">
            <a:extLst>
              <a:ext uri="{FF2B5EF4-FFF2-40B4-BE49-F238E27FC236}">
                <a16:creationId xmlns:a16="http://schemas.microsoft.com/office/drawing/2014/main" id="{27BBA280-7A1A-968D-D85F-18960EDD3C5B}"/>
              </a:ext>
            </a:extLst>
          </p:cNvPr>
          <p:cNvSpPr/>
          <p:nvPr/>
        </p:nvSpPr>
        <p:spPr>
          <a:xfrm>
            <a:off x="838200" y="5485177"/>
            <a:ext cx="6920506" cy="612648"/>
          </a:xfrm>
          <a:prstGeom prst="wedgeRoundRectCallou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400" dirty="0">
                <a:solidFill>
                  <a:schemeClr val="tx1"/>
                </a:solidFill>
                <a:latin typeface="思源黑体 CN" panose="020B0500000000000000" pitchFamily="34" charset="-122"/>
                <a:ea typeface="思源黑体 CN" panose="020B0500000000000000" pitchFamily="34" charset="-122"/>
              </a:rPr>
              <a:t>负数右移肯定还是负数，负数左移可能变成正数</a:t>
            </a:r>
          </a:p>
        </p:txBody>
      </p:sp>
    </p:spTree>
    <p:extLst>
      <p:ext uri="{BB962C8B-B14F-4D97-AF65-F5344CB8AC3E}">
        <p14:creationId xmlns:p14="http://schemas.microsoft.com/office/powerpoint/2010/main" val="1307387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F7D6F9-06C5-71CA-DCB7-A493C441FCF2}"/>
              </a:ext>
            </a:extLst>
          </p:cNvPr>
          <p:cNvSpPr>
            <a:spLocks noGrp="1"/>
          </p:cNvSpPr>
          <p:nvPr>
            <p:ph type="title"/>
          </p:nvPr>
        </p:nvSpPr>
        <p:spPr/>
        <p:txBody>
          <a:bodyPr/>
          <a:lstStyle/>
          <a:p>
            <a:r>
              <a:rPr lang="zh-CN" altLang="en-US" dirty="0"/>
              <a:t>数字签名</a:t>
            </a:r>
          </a:p>
        </p:txBody>
      </p:sp>
      <p:sp>
        <p:nvSpPr>
          <p:cNvPr id="9" name="矩形 8">
            <a:extLst>
              <a:ext uri="{FF2B5EF4-FFF2-40B4-BE49-F238E27FC236}">
                <a16:creationId xmlns:a16="http://schemas.microsoft.com/office/drawing/2014/main" id="{FF36B57E-512D-94AF-640C-967FF1E7E83E}"/>
              </a:ext>
            </a:extLst>
          </p:cNvPr>
          <p:cNvSpPr/>
          <p:nvPr/>
        </p:nvSpPr>
        <p:spPr>
          <a:xfrm>
            <a:off x="1443921" y="2853692"/>
            <a:ext cx="2215166" cy="6924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思源黑体 CN" panose="020B0500000000000000" pitchFamily="34" charset="-122"/>
                <a:ea typeface="思源黑体 CN" panose="020B0500000000000000" pitchFamily="34" charset="-122"/>
              </a:rPr>
              <a:t>明文</a:t>
            </a:r>
          </a:p>
        </p:txBody>
      </p:sp>
      <p:sp>
        <p:nvSpPr>
          <p:cNvPr id="10" name="矩形 9">
            <a:extLst>
              <a:ext uri="{FF2B5EF4-FFF2-40B4-BE49-F238E27FC236}">
                <a16:creationId xmlns:a16="http://schemas.microsoft.com/office/drawing/2014/main" id="{54E0EF8F-57F4-2846-F6D3-CD6C3C52B1E8}"/>
              </a:ext>
            </a:extLst>
          </p:cNvPr>
          <p:cNvSpPr/>
          <p:nvPr/>
        </p:nvSpPr>
        <p:spPr>
          <a:xfrm>
            <a:off x="5029038" y="2836692"/>
            <a:ext cx="1237249" cy="6924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solidFill>
                  <a:schemeClr val="tx1"/>
                </a:solidFill>
                <a:latin typeface="思源黑体 CN" panose="020B0500000000000000" pitchFamily="34" charset="-122"/>
                <a:ea typeface="思源黑体 CN" panose="020B0500000000000000" pitchFamily="34" charset="-122"/>
              </a:rPr>
              <a:t>digest1</a:t>
            </a:r>
            <a:endParaRPr kumimoji="1" lang="zh-CN" altLang="en-US" sz="2400" dirty="0">
              <a:solidFill>
                <a:schemeClr val="tx1"/>
              </a:solidFill>
              <a:latin typeface="思源黑体 CN" panose="020B0500000000000000" pitchFamily="34" charset="-122"/>
              <a:ea typeface="思源黑体 CN" panose="020B0500000000000000" pitchFamily="34" charset="-122"/>
            </a:endParaRPr>
          </a:p>
        </p:txBody>
      </p:sp>
      <p:sp>
        <p:nvSpPr>
          <p:cNvPr id="11" name="矩形 10">
            <a:extLst>
              <a:ext uri="{FF2B5EF4-FFF2-40B4-BE49-F238E27FC236}">
                <a16:creationId xmlns:a16="http://schemas.microsoft.com/office/drawing/2014/main" id="{29A09BE6-A859-14AE-C0FD-D892E8FE7B91}"/>
              </a:ext>
            </a:extLst>
          </p:cNvPr>
          <p:cNvSpPr/>
          <p:nvPr/>
        </p:nvSpPr>
        <p:spPr>
          <a:xfrm>
            <a:off x="7636238" y="2847862"/>
            <a:ext cx="1237249" cy="6924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思源黑体 CN" panose="020B0500000000000000" pitchFamily="34" charset="-122"/>
                <a:ea typeface="思源黑体 CN" panose="020B0500000000000000" pitchFamily="34" charset="-122"/>
              </a:rPr>
              <a:t>密文</a:t>
            </a:r>
          </a:p>
        </p:txBody>
      </p:sp>
      <p:sp>
        <p:nvSpPr>
          <p:cNvPr id="12" name="矩形 11">
            <a:extLst>
              <a:ext uri="{FF2B5EF4-FFF2-40B4-BE49-F238E27FC236}">
                <a16:creationId xmlns:a16="http://schemas.microsoft.com/office/drawing/2014/main" id="{D1C92056-6ABD-74A8-644E-66F36FD7071A}"/>
              </a:ext>
            </a:extLst>
          </p:cNvPr>
          <p:cNvSpPr/>
          <p:nvPr/>
        </p:nvSpPr>
        <p:spPr>
          <a:xfrm>
            <a:off x="1932879" y="4792134"/>
            <a:ext cx="1237249" cy="6924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solidFill>
                  <a:schemeClr val="tx1"/>
                </a:solidFill>
                <a:latin typeface="思源黑体 CN" panose="020B0500000000000000" pitchFamily="34" charset="-122"/>
                <a:ea typeface="思源黑体 CN" panose="020B0500000000000000" pitchFamily="34" charset="-122"/>
              </a:rPr>
              <a:t>digest2</a:t>
            </a:r>
            <a:endParaRPr kumimoji="1" lang="zh-CN" altLang="en-US" sz="2400" dirty="0">
              <a:solidFill>
                <a:schemeClr val="tx1"/>
              </a:solidFill>
              <a:latin typeface="思源黑体 CN" panose="020B0500000000000000" pitchFamily="34" charset="-122"/>
              <a:ea typeface="思源黑体 CN" panose="020B0500000000000000" pitchFamily="34" charset="-122"/>
            </a:endParaRPr>
          </a:p>
        </p:txBody>
      </p:sp>
      <p:sp>
        <p:nvSpPr>
          <p:cNvPr id="13" name="矩形 12">
            <a:extLst>
              <a:ext uri="{FF2B5EF4-FFF2-40B4-BE49-F238E27FC236}">
                <a16:creationId xmlns:a16="http://schemas.microsoft.com/office/drawing/2014/main" id="{9E9E0145-3E78-6246-DB7B-4A7AEF64ADE4}"/>
              </a:ext>
            </a:extLst>
          </p:cNvPr>
          <p:cNvSpPr/>
          <p:nvPr/>
        </p:nvSpPr>
        <p:spPr>
          <a:xfrm>
            <a:off x="7636238" y="4792134"/>
            <a:ext cx="1237249" cy="6924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solidFill>
                  <a:schemeClr val="tx1"/>
                </a:solidFill>
                <a:latin typeface="思源黑体 CN" panose="020B0500000000000000" pitchFamily="34" charset="-122"/>
                <a:ea typeface="思源黑体 CN" panose="020B0500000000000000" pitchFamily="34" charset="-122"/>
              </a:rPr>
              <a:t>digest3</a:t>
            </a:r>
            <a:endParaRPr kumimoji="1" lang="zh-CN" altLang="en-US" sz="2400" dirty="0">
              <a:solidFill>
                <a:schemeClr val="tx1"/>
              </a:solidFill>
              <a:latin typeface="思源黑体 CN" panose="020B0500000000000000" pitchFamily="34" charset="-122"/>
              <a:ea typeface="思源黑体 CN" panose="020B0500000000000000" pitchFamily="34" charset="-122"/>
            </a:endParaRPr>
          </a:p>
        </p:txBody>
      </p:sp>
      <p:cxnSp>
        <p:nvCxnSpPr>
          <p:cNvPr id="14" name="直线箭头连接符 18">
            <a:extLst>
              <a:ext uri="{FF2B5EF4-FFF2-40B4-BE49-F238E27FC236}">
                <a16:creationId xmlns:a16="http://schemas.microsoft.com/office/drawing/2014/main" id="{F93D7373-E24A-7F53-4F9E-F4C73B7C3A43}"/>
              </a:ext>
            </a:extLst>
          </p:cNvPr>
          <p:cNvCxnSpPr>
            <a:stCxn id="9" idx="3"/>
            <a:endCxn id="10" idx="1"/>
          </p:cNvCxnSpPr>
          <p:nvPr/>
        </p:nvCxnSpPr>
        <p:spPr>
          <a:xfrm flipV="1">
            <a:off x="3659087" y="3182941"/>
            <a:ext cx="1369951" cy="17000"/>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15" name="直线箭头连接符 19">
            <a:extLst>
              <a:ext uri="{FF2B5EF4-FFF2-40B4-BE49-F238E27FC236}">
                <a16:creationId xmlns:a16="http://schemas.microsoft.com/office/drawing/2014/main" id="{183DF73C-3DDB-5A8B-53C4-D99155D9DC9C}"/>
              </a:ext>
            </a:extLst>
          </p:cNvPr>
          <p:cNvCxnSpPr>
            <a:cxnSpLocks/>
            <a:stCxn id="9" idx="2"/>
            <a:endCxn id="12" idx="0"/>
          </p:cNvCxnSpPr>
          <p:nvPr/>
        </p:nvCxnSpPr>
        <p:spPr>
          <a:xfrm>
            <a:off x="2551504" y="3546190"/>
            <a:ext cx="0" cy="1245944"/>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16" name="直线箭头连接符 23">
            <a:extLst>
              <a:ext uri="{FF2B5EF4-FFF2-40B4-BE49-F238E27FC236}">
                <a16:creationId xmlns:a16="http://schemas.microsoft.com/office/drawing/2014/main" id="{DC3F091A-D012-D3D0-A0A5-C3429876B894}"/>
              </a:ext>
            </a:extLst>
          </p:cNvPr>
          <p:cNvCxnSpPr>
            <a:cxnSpLocks/>
            <a:stCxn id="10" idx="3"/>
            <a:endCxn id="11" idx="1"/>
          </p:cNvCxnSpPr>
          <p:nvPr/>
        </p:nvCxnSpPr>
        <p:spPr>
          <a:xfrm>
            <a:off x="6266287" y="3182941"/>
            <a:ext cx="1369951" cy="11170"/>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17" name="直线箭头连接符 26">
            <a:extLst>
              <a:ext uri="{FF2B5EF4-FFF2-40B4-BE49-F238E27FC236}">
                <a16:creationId xmlns:a16="http://schemas.microsoft.com/office/drawing/2014/main" id="{2B22B059-4D19-7BB0-FA80-93FDA3AC0D55}"/>
              </a:ext>
            </a:extLst>
          </p:cNvPr>
          <p:cNvCxnSpPr>
            <a:cxnSpLocks/>
            <a:stCxn id="11" idx="2"/>
            <a:endCxn id="13" idx="0"/>
          </p:cNvCxnSpPr>
          <p:nvPr/>
        </p:nvCxnSpPr>
        <p:spPr>
          <a:xfrm>
            <a:off x="8254863" y="3540360"/>
            <a:ext cx="0" cy="1251774"/>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18" name="文本框 17">
            <a:extLst>
              <a:ext uri="{FF2B5EF4-FFF2-40B4-BE49-F238E27FC236}">
                <a16:creationId xmlns:a16="http://schemas.microsoft.com/office/drawing/2014/main" id="{C193AAD4-A7A0-01D4-D5CA-FA894B9665DC}"/>
              </a:ext>
            </a:extLst>
          </p:cNvPr>
          <p:cNvSpPr txBox="1"/>
          <p:nvPr/>
        </p:nvSpPr>
        <p:spPr>
          <a:xfrm>
            <a:off x="3908703" y="2716563"/>
            <a:ext cx="877163" cy="461665"/>
          </a:xfrm>
          <a:prstGeom prst="rect">
            <a:avLst/>
          </a:prstGeom>
          <a:noFill/>
        </p:spPr>
        <p:txBody>
          <a:bodyPr wrap="none" rtlCol="0">
            <a:spAutoFit/>
          </a:bodyPr>
          <a:lstStyle/>
          <a:p>
            <a:r>
              <a:rPr kumimoji="1" lang="en-US" altLang="zh-CN" sz="2400" dirty="0">
                <a:latin typeface="思源黑体 CN" panose="020B0500000000000000" pitchFamily="34" charset="-122"/>
                <a:ea typeface="思源黑体 CN" panose="020B0500000000000000" pitchFamily="34" charset="-122"/>
              </a:rPr>
              <a:t>hash</a:t>
            </a:r>
            <a:endParaRPr kumimoji="1" lang="zh-CN" altLang="en-US" sz="2400" dirty="0">
              <a:latin typeface="思源黑体 CN" panose="020B0500000000000000" pitchFamily="34" charset="-122"/>
              <a:ea typeface="思源黑体 CN" panose="020B0500000000000000" pitchFamily="34" charset="-122"/>
            </a:endParaRPr>
          </a:p>
        </p:txBody>
      </p:sp>
      <p:sp>
        <p:nvSpPr>
          <p:cNvPr id="19" name="文本框 18">
            <a:extLst>
              <a:ext uri="{FF2B5EF4-FFF2-40B4-BE49-F238E27FC236}">
                <a16:creationId xmlns:a16="http://schemas.microsoft.com/office/drawing/2014/main" id="{5B3ACA89-D99D-C683-D5E9-927008EF0939}"/>
              </a:ext>
            </a:extLst>
          </p:cNvPr>
          <p:cNvSpPr txBox="1"/>
          <p:nvPr/>
        </p:nvSpPr>
        <p:spPr>
          <a:xfrm>
            <a:off x="2559982" y="3944769"/>
            <a:ext cx="877163" cy="461665"/>
          </a:xfrm>
          <a:prstGeom prst="rect">
            <a:avLst/>
          </a:prstGeom>
          <a:noFill/>
        </p:spPr>
        <p:txBody>
          <a:bodyPr wrap="none" rtlCol="0">
            <a:spAutoFit/>
          </a:bodyPr>
          <a:lstStyle/>
          <a:p>
            <a:r>
              <a:rPr kumimoji="1" lang="en-US" altLang="zh-CN" sz="2400" dirty="0">
                <a:latin typeface="思源黑体 CN" panose="020B0500000000000000" pitchFamily="34" charset="-122"/>
                <a:ea typeface="思源黑体 CN" panose="020B0500000000000000" pitchFamily="34" charset="-122"/>
              </a:rPr>
              <a:t>hash</a:t>
            </a:r>
            <a:endParaRPr kumimoji="1" lang="zh-CN" altLang="en-US" sz="2400" dirty="0">
              <a:latin typeface="思源黑体 CN" panose="020B0500000000000000" pitchFamily="34" charset="-122"/>
              <a:ea typeface="思源黑体 CN" panose="020B0500000000000000" pitchFamily="34" charset="-122"/>
            </a:endParaRPr>
          </a:p>
        </p:txBody>
      </p:sp>
      <p:sp>
        <p:nvSpPr>
          <p:cNvPr id="20" name="文本框 19">
            <a:extLst>
              <a:ext uri="{FF2B5EF4-FFF2-40B4-BE49-F238E27FC236}">
                <a16:creationId xmlns:a16="http://schemas.microsoft.com/office/drawing/2014/main" id="{3F68CB43-EA57-7854-9BEF-CD141635DC46}"/>
              </a:ext>
            </a:extLst>
          </p:cNvPr>
          <p:cNvSpPr txBox="1"/>
          <p:nvPr/>
        </p:nvSpPr>
        <p:spPr>
          <a:xfrm>
            <a:off x="6525646" y="2725397"/>
            <a:ext cx="800219" cy="461665"/>
          </a:xfrm>
          <a:prstGeom prst="rect">
            <a:avLst/>
          </a:prstGeom>
          <a:noFill/>
        </p:spPr>
        <p:txBody>
          <a:bodyPr wrap="none" rtlCol="0">
            <a:spAutoFit/>
          </a:bodyPr>
          <a:lstStyle/>
          <a:p>
            <a:r>
              <a:rPr kumimoji="1" lang="zh-CN" altLang="en-US" sz="2400" dirty="0">
                <a:latin typeface="思源黑体 CN" panose="020B0500000000000000" pitchFamily="34" charset="-122"/>
                <a:ea typeface="思源黑体 CN" panose="020B0500000000000000" pitchFamily="34" charset="-122"/>
              </a:rPr>
              <a:t>私钥</a:t>
            </a:r>
          </a:p>
        </p:txBody>
      </p:sp>
      <p:sp>
        <p:nvSpPr>
          <p:cNvPr id="21" name="文本框 20">
            <a:extLst>
              <a:ext uri="{FF2B5EF4-FFF2-40B4-BE49-F238E27FC236}">
                <a16:creationId xmlns:a16="http://schemas.microsoft.com/office/drawing/2014/main" id="{941D09B2-7825-F5E4-9150-BE03FFA7A6EB}"/>
              </a:ext>
            </a:extLst>
          </p:cNvPr>
          <p:cNvSpPr txBox="1"/>
          <p:nvPr/>
        </p:nvSpPr>
        <p:spPr>
          <a:xfrm>
            <a:off x="8284200" y="3905145"/>
            <a:ext cx="800219" cy="461665"/>
          </a:xfrm>
          <a:prstGeom prst="rect">
            <a:avLst/>
          </a:prstGeom>
          <a:noFill/>
        </p:spPr>
        <p:txBody>
          <a:bodyPr wrap="none" rtlCol="0">
            <a:spAutoFit/>
          </a:bodyPr>
          <a:lstStyle/>
          <a:p>
            <a:r>
              <a:rPr kumimoji="1" lang="zh-CN" altLang="en-US" sz="2400" dirty="0">
                <a:latin typeface="思源黑体 CN" panose="020B0500000000000000" pitchFamily="34" charset="-122"/>
                <a:ea typeface="思源黑体 CN" panose="020B0500000000000000" pitchFamily="34" charset="-122"/>
              </a:rPr>
              <a:t>公钥</a:t>
            </a:r>
          </a:p>
        </p:txBody>
      </p:sp>
      <p:cxnSp>
        <p:nvCxnSpPr>
          <p:cNvPr id="22" name="直线连接符 35">
            <a:extLst>
              <a:ext uri="{FF2B5EF4-FFF2-40B4-BE49-F238E27FC236}">
                <a16:creationId xmlns:a16="http://schemas.microsoft.com/office/drawing/2014/main" id="{28690965-4585-6769-9E59-8888218FEC38}"/>
              </a:ext>
            </a:extLst>
          </p:cNvPr>
          <p:cNvCxnSpPr>
            <a:cxnSpLocks/>
          </p:cNvCxnSpPr>
          <p:nvPr/>
        </p:nvCxnSpPr>
        <p:spPr>
          <a:xfrm>
            <a:off x="1302255" y="3792863"/>
            <a:ext cx="9270024" cy="0"/>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sp>
        <p:nvSpPr>
          <p:cNvPr id="23" name="文本框 22">
            <a:extLst>
              <a:ext uri="{FF2B5EF4-FFF2-40B4-BE49-F238E27FC236}">
                <a16:creationId xmlns:a16="http://schemas.microsoft.com/office/drawing/2014/main" id="{0B803B88-4988-C2EF-88F8-837DC862A3BC}"/>
              </a:ext>
            </a:extLst>
          </p:cNvPr>
          <p:cNvSpPr txBox="1"/>
          <p:nvPr/>
        </p:nvSpPr>
        <p:spPr>
          <a:xfrm>
            <a:off x="9445909" y="3151089"/>
            <a:ext cx="987771" cy="461665"/>
          </a:xfrm>
          <a:prstGeom prst="rect">
            <a:avLst/>
          </a:prstGeom>
          <a:noFill/>
        </p:spPr>
        <p:txBody>
          <a:bodyPr wrap="none" rtlCol="0">
            <a:spAutoFit/>
          </a:bodyPr>
          <a:lstStyle/>
          <a:p>
            <a:r>
              <a:rPr kumimoji="1" lang="en-US" altLang="zh-CN" sz="2400" dirty="0">
                <a:latin typeface="思源黑体 CN" panose="020B0500000000000000" pitchFamily="34" charset="-122"/>
                <a:ea typeface="思源黑体 CN" panose="020B0500000000000000" pitchFamily="34" charset="-122"/>
              </a:rPr>
              <a:t>A</a:t>
            </a:r>
            <a:r>
              <a:rPr kumimoji="1" lang="zh-CN" altLang="en-US" sz="2400" dirty="0">
                <a:latin typeface="思源黑体 CN" panose="020B0500000000000000" pitchFamily="34" charset="-122"/>
                <a:ea typeface="思源黑体 CN" panose="020B0500000000000000" pitchFamily="34" charset="-122"/>
              </a:rPr>
              <a:t>执行</a:t>
            </a:r>
          </a:p>
        </p:txBody>
      </p:sp>
      <p:sp>
        <p:nvSpPr>
          <p:cNvPr id="24" name="文本框 23">
            <a:extLst>
              <a:ext uri="{FF2B5EF4-FFF2-40B4-BE49-F238E27FC236}">
                <a16:creationId xmlns:a16="http://schemas.microsoft.com/office/drawing/2014/main" id="{AF84BBC0-8DA4-552D-1072-ABA935E2DB8E}"/>
              </a:ext>
            </a:extLst>
          </p:cNvPr>
          <p:cNvSpPr txBox="1"/>
          <p:nvPr/>
        </p:nvSpPr>
        <p:spPr>
          <a:xfrm>
            <a:off x="9491561" y="4024374"/>
            <a:ext cx="1107996" cy="830997"/>
          </a:xfrm>
          <a:prstGeom prst="rect">
            <a:avLst/>
          </a:prstGeom>
          <a:noFill/>
        </p:spPr>
        <p:txBody>
          <a:bodyPr wrap="none" rtlCol="0">
            <a:spAutoFit/>
          </a:bodyPr>
          <a:lstStyle/>
          <a:p>
            <a:r>
              <a:rPr kumimoji="1" lang="zh-CN" altLang="en-US" sz="2400" dirty="0">
                <a:latin typeface="思源黑体 CN" panose="020B0500000000000000" pitchFamily="34" charset="-122"/>
                <a:ea typeface="思源黑体 CN" panose="020B0500000000000000" pitchFamily="34" charset="-122"/>
              </a:rPr>
              <a:t>其他节</a:t>
            </a:r>
            <a:endParaRPr kumimoji="1" lang="en-US" altLang="zh-CN" sz="2400" dirty="0">
              <a:latin typeface="思源黑体 CN" panose="020B0500000000000000" pitchFamily="34" charset="-122"/>
              <a:ea typeface="思源黑体 CN" panose="020B0500000000000000" pitchFamily="34" charset="-122"/>
            </a:endParaRPr>
          </a:p>
          <a:p>
            <a:r>
              <a:rPr kumimoji="1" lang="zh-CN" altLang="en-US" sz="2400" dirty="0">
                <a:latin typeface="思源黑体 CN" panose="020B0500000000000000" pitchFamily="34" charset="-122"/>
                <a:ea typeface="思源黑体 CN" panose="020B0500000000000000" pitchFamily="34" charset="-122"/>
              </a:rPr>
              <a:t>点执行</a:t>
            </a:r>
          </a:p>
        </p:txBody>
      </p:sp>
      <p:sp>
        <p:nvSpPr>
          <p:cNvPr id="25" name="文本框 24">
            <a:extLst>
              <a:ext uri="{FF2B5EF4-FFF2-40B4-BE49-F238E27FC236}">
                <a16:creationId xmlns:a16="http://schemas.microsoft.com/office/drawing/2014/main" id="{5EA02882-1D25-8078-D78F-91D5C6E23472}"/>
              </a:ext>
            </a:extLst>
          </p:cNvPr>
          <p:cNvSpPr txBox="1"/>
          <p:nvPr/>
        </p:nvSpPr>
        <p:spPr>
          <a:xfrm>
            <a:off x="2152956" y="2307122"/>
            <a:ext cx="800219" cy="461665"/>
          </a:xfrm>
          <a:prstGeom prst="rect">
            <a:avLst/>
          </a:prstGeom>
          <a:noFill/>
        </p:spPr>
        <p:txBody>
          <a:bodyPr wrap="none" rtlCol="0">
            <a:spAutoFit/>
          </a:bodyPr>
          <a:lstStyle/>
          <a:p>
            <a:r>
              <a:rPr kumimoji="1" lang="zh-CN" altLang="en-US" sz="2400" dirty="0">
                <a:latin typeface="思源黑体 CN" panose="020B0500000000000000" pitchFamily="34" charset="-122"/>
                <a:ea typeface="思源黑体 CN" panose="020B0500000000000000" pitchFamily="34" charset="-122"/>
              </a:rPr>
              <a:t>公开</a:t>
            </a:r>
          </a:p>
        </p:txBody>
      </p:sp>
      <p:sp>
        <p:nvSpPr>
          <p:cNvPr id="26" name="文本框 25">
            <a:extLst>
              <a:ext uri="{FF2B5EF4-FFF2-40B4-BE49-F238E27FC236}">
                <a16:creationId xmlns:a16="http://schemas.microsoft.com/office/drawing/2014/main" id="{655D5FD5-BF86-6E96-AF60-91E029230A1F}"/>
              </a:ext>
            </a:extLst>
          </p:cNvPr>
          <p:cNvSpPr txBox="1"/>
          <p:nvPr/>
        </p:nvSpPr>
        <p:spPr>
          <a:xfrm>
            <a:off x="7854752" y="2307122"/>
            <a:ext cx="800219" cy="461665"/>
          </a:xfrm>
          <a:prstGeom prst="rect">
            <a:avLst/>
          </a:prstGeom>
          <a:noFill/>
        </p:spPr>
        <p:txBody>
          <a:bodyPr wrap="none" rtlCol="0">
            <a:spAutoFit/>
          </a:bodyPr>
          <a:lstStyle/>
          <a:p>
            <a:r>
              <a:rPr kumimoji="1" lang="zh-CN" altLang="en-US" sz="2400" dirty="0">
                <a:latin typeface="思源黑体 CN" panose="020B0500000000000000" pitchFamily="34" charset="-122"/>
                <a:ea typeface="思源黑体 CN" panose="020B0500000000000000" pitchFamily="34" charset="-122"/>
              </a:rPr>
              <a:t>公开</a:t>
            </a:r>
          </a:p>
        </p:txBody>
      </p:sp>
      <p:sp>
        <p:nvSpPr>
          <p:cNvPr id="27" name="文本框 26">
            <a:extLst>
              <a:ext uri="{FF2B5EF4-FFF2-40B4-BE49-F238E27FC236}">
                <a16:creationId xmlns:a16="http://schemas.microsoft.com/office/drawing/2014/main" id="{84DE6007-5563-0CDD-8A75-F87FD50B903F}"/>
              </a:ext>
            </a:extLst>
          </p:cNvPr>
          <p:cNvSpPr txBox="1"/>
          <p:nvPr/>
        </p:nvSpPr>
        <p:spPr>
          <a:xfrm>
            <a:off x="5247552" y="4907550"/>
            <a:ext cx="527709" cy="461665"/>
          </a:xfrm>
          <a:prstGeom prst="rect">
            <a:avLst/>
          </a:prstGeom>
          <a:noFill/>
        </p:spPr>
        <p:txBody>
          <a:bodyPr wrap="none" rtlCol="0">
            <a:spAutoFit/>
          </a:bodyPr>
          <a:lstStyle/>
          <a:p>
            <a:r>
              <a:rPr kumimoji="1" lang="en-US" altLang="zh-CN" sz="2400" dirty="0">
                <a:latin typeface="思源黑体 CN" panose="020B0500000000000000" pitchFamily="34" charset="-122"/>
                <a:ea typeface="思源黑体 CN" panose="020B0500000000000000" pitchFamily="34" charset="-122"/>
              </a:rPr>
              <a:t>==</a:t>
            </a:r>
            <a:endParaRPr kumimoji="1" lang="zh-CN" altLang="en-US" sz="2400" dirty="0">
              <a:latin typeface="思源黑体 CN" panose="020B0500000000000000" pitchFamily="34" charset="-122"/>
              <a:ea typeface="思源黑体 CN" panose="020B0500000000000000" pitchFamily="34" charset="-122"/>
            </a:endParaRPr>
          </a:p>
        </p:txBody>
      </p:sp>
      <p:sp>
        <p:nvSpPr>
          <p:cNvPr id="28" name="文本框 27">
            <a:extLst>
              <a:ext uri="{FF2B5EF4-FFF2-40B4-BE49-F238E27FC236}">
                <a16:creationId xmlns:a16="http://schemas.microsoft.com/office/drawing/2014/main" id="{49A1361D-A4DB-81FB-5275-08952FD63CCC}"/>
              </a:ext>
            </a:extLst>
          </p:cNvPr>
          <p:cNvSpPr txBox="1"/>
          <p:nvPr/>
        </p:nvSpPr>
        <p:spPr>
          <a:xfrm>
            <a:off x="7081869" y="5593976"/>
            <a:ext cx="184731" cy="369332"/>
          </a:xfrm>
          <a:prstGeom prst="rect">
            <a:avLst/>
          </a:prstGeom>
          <a:noFill/>
        </p:spPr>
        <p:txBody>
          <a:bodyPr wrap="none" rtlCol="0">
            <a:spAutoFit/>
          </a:bodyPr>
          <a:lstStyle/>
          <a:p>
            <a:endParaRPr kumimoji="1" lang="zh-CN" altLang="en-US">
              <a:latin typeface="思源黑体 CN" panose="020B0500000000000000" pitchFamily="34" charset="-122"/>
              <a:ea typeface="思源黑体 CN" panose="020B0500000000000000" pitchFamily="34" charset="-122"/>
            </a:endParaRPr>
          </a:p>
        </p:txBody>
      </p:sp>
      <p:sp>
        <p:nvSpPr>
          <p:cNvPr id="29" name="对话气泡: 圆角矩形 28">
            <a:extLst>
              <a:ext uri="{FF2B5EF4-FFF2-40B4-BE49-F238E27FC236}">
                <a16:creationId xmlns:a16="http://schemas.microsoft.com/office/drawing/2014/main" id="{35D261BF-FADD-491A-6B64-DE7079B1FD2D}"/>
              </a:ext>
            </a:extLst>
          </p:cNvPr>
          <p:cNvSpPr/>
          <p:nvPr/>
        </p:nvSpPr>
        <p:spPr>
          <a:xfrm>
            <a:off x="4020307" y="1645502"/>
            <a:ext cx="2017462" cy="692498"/>
          </a:xfrm>
          <a:prstGeom prst="wedgeRoundRectCallout">
            <a:avLst>
              <a:gd name="adj1" fmla="val -32530"/>
              <a:gd name="adj2" fmla="val 96576"/>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思源黑体 CN Normal" panose="020B0400000000000000" pitchFamily="34" charset="-122"/>
                <a:ea typeface="思源黑体 CN Normal" panose="020B0400000000000000" pitchFamily="34" charset="-122"/>
              </a:rPr>
              <a:t>把明文变短，再交给非对称加密</a:t>
            </a:r>
          </a:p>
        </p:txBody>
      </p:sp>
    </p:spTree>
    <p:extLst>
      <p:ext uri="{BB962C8B-B14F-4D97-AF65-F5344CB8AC3E}">
        <p14:creationId xmlns:p14="http://schemas.microsoft.com/office/powerpoint/2010/main" val="4052904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checkerboard(across)">
                                      <p:cBhvr>
                                        <p:cTn id="7" dur="500"/>
                                        <p:tgtEl>
                                          <p:spTgt spid="25"/>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checkerboard(across)">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checkerboard(across)">
                                      <p:cBhvr>
                                        <p:cTn id="15" dur="500"/>
                                        <p:tgtEl>
                                          <p:spTgt spid="12"/>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checkerboard(across)">
                                      <p:cBhvr>
                                        <p:cTn id="18" dur="500"/>
                                        <p:tgtEl>
                                          <p:spTgt spid="13"/>
                                        </p:tgtEl>
                                      </p:cBhvr>
                                    </p:animEffect>
                                  </p:childTnLst>
                                </p:cTn>
                              </p:par>
                              <p:par>
                                <p:cTn id="19" presetID="5" presetClass="entr" presetSubtype="1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checkerboard(across)">
                                      <p:cBhvr>
                                        <p:cTn id="21" dur="500"/>
                                        <p:tgtEl>
                                          <p:spTgt spid="15"/>
                                        </p:tgtEl>
                                      </p:cBhvr>
                                    </p:animEffect>
                                  </p:childTnLst>
                                </p:cTn>
                              </p:par>
                              <p:par>
                                <p:cTn id="22" presetID="5" presetClass="entr" presetSubtype="1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checkerboard(across)">
                                      <p:cBhvr>
                                        <p:cTn id="24" dur="500"/>
                                        <p:tgtEl>
                                          <p:spTgt spid="17"/>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checkerboard(across)">
                                      <p:cBhvr>
                                        <p:cTn id="27" dur="500"/>
                                        <p:tgtEl>
                                          <p:spTgt spid="19"/>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checkerboard(across)">
                                      <p:cBhvr>
                                        <p:cTn id="30" dur="500"/>
                                        <p:tgtEl>
                                          <p:spTgt spid="21"/>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checkerboard(across)">
                                      <p:cBhvr>
                                        <p:cTn id="33" dur="500"/>
                                        <p:tgtEl>
                                          <p:spTgt spid="24"/>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checkerboard(across)">
                                      <p:cBhvr>
                                        <p:cTn id="38" dur="500"/>
                                        <p:tgtEl>
                                          <p:spTgt spid="27"/>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9" grpId="0"/>
      <p:bldP spid="21" grpId="0"/>
      <p:bldP spid="24" grpId="0"/>
      <p:bldP spid="25" grpId="0"/>
      <p:bldP spid="26" grpId="0"/>
      <p:bldP spid="27" grpId="0"/>
      <p:bldP spid="2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F7D6F9-06C5-71CA-DCB7-A493C441FCF2}"/>
              </a:ext>
            </a:extLst>
          </p:cNvPr>
          <p:cNvSpPr>
            <a:spLocks noGrp="1"/>
          </p:cNvSpPr>
          <p:nvPr>
            <p:ph type="title"/>
          </p:nvPr>
        </p:nvSpPr>
        <p:spPr/>
        <p:txBody>
          <a:bodyPr/>
          <a:lstStyle/>
          <a:p>
            <a:r>
              <a:rPr lang="zh-CN" altLang="en-US" dirty="0"/>
              <a:t>数字证书</a:t>
            </a:r>
          </a:p>
        </p:txBody>
      </p:sp>
      <p:sp>
        <p:nvSpPr>
          <p:cNvPr id="9" name="矩形 8">
            <a:extLst>
              <a:ext uri="{FF2B5EF4-FFF2-40B4-BE49-F238E27FC236}">
                <a16:creationId xmlns:a16="http://schemas.microsoft.com/office/drawing/2014/main" id="{FF36B57E-512D-94AF-640C-967FF1E7E83E}"/>
              </a:ext>
            </a:extLst>
          </p:cNvPr>
          <p:cNvSpPr/>
          <p:nvPr/>
        </p:nvSpPr>
        <p:spPr>
          <a:xfrm>
            <a:off x="1443921" y="2853692"/>
            <a:ext cx="2215166" cy="6924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思源黑体 CN" panose="020B0500000000000000" pitchFamily="34" charset="-122"/>
                <a:ea typeface="思源黑体 CN" panose="020B0500000000000000" pitchFamily="34" charset="-122"/>
              </a:rPr>
              <a:t>二级</a:t>
            </a:r>
            <a:r>
              <a:rPr kumimoji="1" lang="en-US" altLang="zh-CN" sz="2400" dirty="0">
                <a:solidFill>
                  <a:schemeClr val="tx1"/>
                </a:solidFill>
                <a:latin typeface="思源黑体 CN" panose="020B0500000000000000" pitchFamily="34" charset="-122"/>
                <a:ea typeface="思源黑体 CN" panose="020B0500000000000000" pitchFamily="34" charset="-122"/>
              </a:rPr>
              <a:t>CA</a:t>
            </a:r>
            <a:r>
              <a:rPr kumimoji="1" lang="zh-CN" altLang="en-US" sz="2400" dirty="0">
                <a:solidFill>
                  <a:schemeClr val="tx1"/>
                </a:solidFill>
                <a:latin typeface="思源黑体 CN" panose="020B0500000000000000" pitchFamily="34" charset="-122"/>
                <a:ea typeface="思源黑体 CN" panose="020B0500000000000000" pitchFamily="34" charset="-122"/>
              </a:rPr>
              <a:t>的证书</a:t>
            </a:r>
          </a:p>
        </p:txBody>
      </p:sp>
      <p:sp>
        <p:nvSpPr>
          <p:cNvPr id="10" name="矩形 9">
            <a:extLst>
              <a:ext uri="{FF2B5EF4-FFF2-40B4-BE49-F238E27FC236}">
                <a16:creationId xmlns:a16="http://schemas.microsoft.com/office/drawing/2014/main" id="{54E0EF8F-57F4-2846-F6D3-CD6C3C52B1E8}"/>
              </a:ext>
            </a:extLst>
          </p:cNvPr>
          <p:cNvSpPr/>
          <p:nvPr/>
        </p:nvSpPr>
        <p:spPr>
          <a:xfrm>
            <a:off x="5029038" y="2836692"/>
            <a:ext cx="1237249" cy="6924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solidFill>
                  <a:schemeClr val="tx1"/>
                </a:solidFill>
                <a:latin typeface="思源黑体 CN" panose="020B0500000000000000" pitchFamily="34" charset="-122"/>
                <a:ea typeface="思源黑体 CN" panose="020B0500000000000000" pitchFamily="34" charset="-122"/>
              </a:rPr>
              <a:t>digest1</a:t>
            </a:r>
            <a:endParaRPr kumimoji="1" lang="zh-CN" altLang="en-US" sz="2400" dirty="0">
              <a:solidFill>
                <a:schemeClr val="tx1"/>
              </a:solidFill>
              <a:latin typeface="思源黑体 CN" panose="020B0500000000000000" pitchFamily="34" charset="-122"/>
              <a:ea typeface="思源黑体 CN" panose="020B0500000000000000" pitchFamily="34" charset="-122"/>
            </a:endParaRPr>
          </a:p>
        </p:txBody>
      </p:sp>
      <p:sp>
        <p:nvSpPr>
          <p:cNvPr id="11" name="矩形 10">
            <a:extLst>
              <a:ext uri="{FF2B5EF4-FFF2-40B4-BE49-F238E27FC236}">
                <a16:creationId xmlns:a16="http://schemas.microsoft.com/office/drawing/2014/main" id="{29A09BE6-A859-14AE-C0FD-D892E8FE7B91}"/>
              </a:ext>
            </a:extLst>
          </p:cNvPr>
          <p:cNvSpPr/>
          <p:nvPr/>
        </p:nvSpPr>
        <p:spPr>
          <a:xfrm>
            <a:off x="8458797" y="2831979"/>
            <a:ext cx="1237249" cy="6924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latin typeface="思源黑体 CN" panose="020B0500000000000000" pitchFamily="34" charset="-122"/>
                <a:ea typeface="思源黑体 CN" panose="020B0500000000000000" pitchFamily="34" charset="-122"/>
              </a:rPr>
              <a:t>密文</a:t>
            </a:r>
          </a:p>
        </p:txBody>
      </p:sp>
      <p:sp>
        <p:nvSpPr>
          <p:cNvPr id="12" name="矩形 11">
            <a:extLst>
              <a:ext uri="{FF2B5EF4-FFF2-40B4-BE49-F238E27FC236}">
                <a16:creationId xmlns:a16="http://schemas.microsoft.com/office/drawing/2014/main" id="{D1C92056-6ABD-74A8-644E-66F36FD7071A}"/>
              </a:ext>
            </a:extLst>
          </p:cNvPr>
          <p:cNvSpPr/>
          <p:nvPr/>
        </p:nvSpPr>
        <p:spPr>
          <a:xfrm>
            <a:off x="1932879" y="4792134"/>
            <a:ext cx="1237249" cy="6924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solidFill>
                  <a:schemeClr val="tx1"/>
                </a:solidFill>
                <a:latin typeface="思源黑体 CN" panose="020B0500000000000000" pitchFamily="34" charset="-122"/>
                <a:ea typeface="思源黑体 CN" panose="020B0500000000000000" pitchFamily="34" charset="-122"/>
              </a:rPr>
              <a:t>digest2</a:t>
            </a:r>
            <a:endParaRPr kumimoji="1" lang="zh-CN" altLang="en-US" sz="2400" dirty="0">
              <a:solidFill>
                <a:schemeClr val="tx1"/>
              </a:solidFill>
              <a:latin typeface="思源黑体 CN" panose="020B0500000000000000" pitchFamily="34" charset="-122"/>
              <a:ea typeface="思源黑体 CN" panose="020B0500000000000000" pitchFamily="34" charset="-122"/>
            </a:endParaRPr>
          </a:p>
        </p:txBody>
      </p:sp>
      <p:sp>
        <p:nvSpPr>
          <p:cNvPr id="13" name="矩形 12">
            <a:extLst>
              <a:ext uri="{FF2B5EF4-FFF2-40B4-BE49-F238E27FC236}">
                <a16:creationId xmlns:a16="http://schemas.microsoft.com/office/drawing/2014/main" id="{9E9E0145-3E78-6246-DB7B-4A7AEF64ADE4}"/>
              </a:ext>
            </a:extLst>
          </p:cNvPr>
          <p:cNvSpPr/>
          <p:nvPr/>
        </p:nvSpPr>
        <p:spPr>
          <a:xfrm>
            <a:off x="8458796" y="4757542"/>
            <a:ext cx="1237249" cy="6924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solidFill>
                  <a:schemeClr val="tx1"/>
                </a:solidFill>
                <a:latin typeface="思源黑体 CN" panose="020B0500000000000000" pitchFamily="34" charset="-122"/>
                <a:ea typeface="思源黑体 CN" panose="020B0500000000000000" pitchFamily="34" charset="-122"/>
              </a:rPr>
              <a:t>digest3</a:t>
            </a:r>
            <a:endParaRPr kumimoji="1" lang="zh-CN" altLang="en-US" sz="2400" dirty="0">
              <a:solidFill>
                <a:schemeClr val="tx1"/>
              </a:solidFill>
              <a:latin typeface="思源黑体 CN" panose="020B0500000000000000" pitchFamily="34" charset="-122"/>
              <a:ea typeface="思源黑体 CN" panose="020B0500000000000000" pitchFamily="34" charset="-122"/>
            </a:endParaRPr>
          </a:p>
        </p:txBody>
      </p:sp>
      <p:cxnSp>
        <p:nvCxnSpPr>
          <p:cNvPr id="14" name="直线箭头连接符 18">
            <a:extLst>
              <a:ext uri="{FF2B5EF4-FFF2-40B4-BE49-F238E27FC236}">
                <a16:creationId xmlns:a16="http://schemas.microsoft.com/office/drawing/2014/main" id="{F93D7373-E24A-7F53-4F9E-F4C73B7C3A43}"/>
              </a:ext>
            </a:extLst>
          </p:cNvPr>
          <p:cNvCxnSpPr>
            <a:stCxn id="9" idx="3"/>
            <a:endCxn id="10" idx="1"/>
          </p:cNvCxnSpPr>
          <p:nvPr/>
        </p:nvCxnSpPr>
        <p:spPr>
          <a:xfrm flipV="1">
            <a:off x="3659087" y="3182941"/>
            <a:ext cx="1369951" cy="17000"/>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15" name="直线箭头连接符 19">
            <a:extLst>
              <a:ext uri="{FF2B5EF4-FFF2-40B4-BE49-F238E27FC236}">
                <a16:creationId xmlns:a16="http://schemas.microsoft.com/office/drawing/2014/main" id="{183DF73C-3DDB-5A8B-53C4-D99155D9DC9C}"/>
              </a:ext>
            </a:extLst>
          </p:cNvPr>
          <p:cNvCxnSpPr>
            <a:cxnSpLocks/>
            <a:stCxn id="9" idx="2"/>
            <a:endCxn id="12" idx="0"/>
          </p:cNvCxnSpPr>
          <p:nvPr/>
        </p:nvCxnSpPr>
        <p:spPr>
          <a:xfrm>
            <a:off x="2551504" y="3546190"/>
            <a:ext cx="0" cy="1245944"/>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16" name="直线箭头连接符 23">
            <a:extLst>
              <a:ext uri="{FF2B5EF4-FFF2-40B4-BE49-F238E27FC236}">
                <a16:creationId xmlns:a16="http://schemas.microsoft.com/office/drawing/2014/main" id="{DC3F091A-D012-D3D0-A0A5-C3429876B894}"/>
              </a:ext>
            </a:extLst>
          </p:cNvPr>
          <p:cNvCxnSpPr>
            <a:cxnSpLocks/>
            <a:stCxn id="10" idx="3"/>
            <a:endCxn id="11" idx="1"/>
          </p:cNvCxnSpPr>
          <p:nvPr/>
        </p:nvCxnSpPr>
        <p:spPr>
          <a:xfrm flipV="1">
            <a:off x="6266287" y="3178228"/>
            <a:ext cx="2192510" cy="4713"/>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17" name="直线箭头连接符 26">
            <a:extLst>
              <a:ext uri="{FF2B5EF4-FFF2-40B4-BE49-F238E27FC236}">
                <a16:creationId xmlns:a16="http://schemas.microsoft.com/office/drawing/2014/main" id="{2B22B059-4D19-7BB0-FA80-93FDA3AC0D55}"/>
              </a:ext>
            </a:extLst>
          </p:cNvPr>
          <p:cNvCxnSpPr>
            <a:cxnSpLocks/>
            <a:stCxn id="11" idx="2"/>
            <a:endCxn id="13" idx="0"/>
          </p:cNvCxnSpPr>
          <p:nvPr/>
        </p:nvCxnSpPr>
        <p:spPr>
          <a:xfrm flipH="1">
            <a:off x="9077421" y="3524477"/>
            <a:ext cx="1" cy="1233065"/>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18" name="文本框 17">
            <a:extLst>
              <a:ext uri="{FF2B5EF4-FFF2-40B4-BE49-F238E27FC236}">
                <a16:creationId xmlns:a16="http://schemas.microsoft.com/office/drawing/2014/main" id="{C193AAD4-A7A0-01D4-D5CA-FA894B9665DC}"/>
              </a:ext>
            </a:extLst>
          </p:cNvPr>
          <p:cNvSpPr txBox="1"/>
          <p:nvPr/>
        </p:nvSpPr>
        <p:spPr>
          <a:xfrm>
            <a:off x="3908703" y="2716563"/>
            <a:ext cx="877163" cy="461665"/>
          </a:xfrm>
          <a:prstGeom prst="rect">
            <a:avLst/>
          </a:prstGeom>
          <a:noFill/>
        </p:spPr>
        <p:txBody>
          <a:bodyPr wrap="none" rtlCol="0">
            <a:spAutoFit/>
          </a:bodyPr>
          <a:lstStyle/>
          <a:p>
            <a:r>
              <a:rPr kumimoji="1" lang="en-US" altLang="zh-CN" sz="2400" dirty="0">
                <a:latin typeface="思源黑体 CN" panose="020B0500000000000000" pitchFamily="34" charset="-122"/>
                <a:ea typeface="思源黑体 CN" panose="020B0500000000000000" pitchFamily="34" charset="-122"/>
              </a:rPr>
              <a:t>hash</a:t>
            </a:r>
            <a:endParaRPr kumimoji="1" lang="zh-CN" altLang="en-US" sz="2400" dirty="0">
              <a:latin typeface="思源黑体 CN" panose="020B0500000000000000" pitchFamily="34" charset="-122"/>
              <a:ea typeface="思源黑体 CN" panose="020B0500000000000000" pitchFamily="34" charset="-122"/>
            </a:endParaRPr>
          </a:p>
        </p:txBody>
      </p:sp>
      <p:sp>
        <p:nvSpPr>
          <p:cNvPr id="19" name="文本框 18">
            <a:extLst>
              <a:ext uri="{FF2B5EF4-FFF2-40B4-BE49-F238E27FC236}">
                <a16:creationId xmlns:a16="http://schemas.microsoft.com/office/drawing/2014/main" id="{5B3ACA89-D99D-C683-D5E9-927008EF0939}"/>
              </a:ext>
            </a:extLst>
          </p:cNvPr>
          <p:cNvSpPr txBox="1"/>
          <p:nvPr/>
        </p:nvSpPr>
        <p:spPr>
          <a:xfrm>
            <a:off x="2559982" y="3944769"/>
            <a:ext cx="877163" cy="461665"/>
          </a:xfrm>
          <a:prstGeom prst="rect">
            <a:avLst/>
          </a:prstGeom>
          <a:noFill/>
        </p:spPr>
        <p:txBody>
          <a:bodyPr wrap="none" rtlCol="0">
            <a:spAutoFit/>
          </a:bodyPr>
          <a:lstStyle/>
          <a:p>
            <a:r>
              <a:rPr kumimoji="1" lang="en-US" altLang="zh-CN" sz="2400" dirty="0">
                <a:latin typeface="思源黑体 CN" panose="020B0500000000000000" pitchFamily="34" charset="-122"/>
                <a:ea typeface="思源黑体 CN" panose="020B0500000000000000" pitchFamily="34" charset="-122"/>
              </a:rPr>
              <a:t>hash</a:t>
            </a:r>
            <a:endParaRPr kumimoji="1" lang="zh-CN" altLang="en-US" sz="2400" dirty="0">
              <a:latin typeface="思源黑体 CN" panose="020B0500000000000000" pitchFamily="34" charset="-122"/>
              <a:ea typeface="思源黑体 CN" panose="020B0500000000000000" pitchFamily="34" charset="-122"/>
            </a:endParaRPr>
          </a:p>
        </p:txBody>
      </p:sp>
      <p:sp>
        <p:nvSpPr>
          <p:cNvPr id="20" name="文本框 19">
            <a:extLst>
              <a:ext uri="{FF2B5EF4-FFF2-40B4-BE49-F238E27FC236}">
                <a16:creationId xmlns:a16="http://schemas.microsoft.com/office/drawing/2014/main" id="{3F68CB43-EA57-7854-9BEF-CD141635DC46}"/>
              </a:ext>
            </a:extLst>
          </p:cNvPr>
          <p:cNvSpPr txBox="1"/>
          <p:nvPr/>
        </p:nvSpPr>
        <p:spPr>
          <a:xfrm>
            <a:off x="6352802" y="2716563"/>
            <a:ext cx="2106667" cy="461665"/>
          </a:xfrm>
          <a:prstGeom prst="rect">
            <a:avLst/>
          </a:prstGeom>
          <a:noFill/>
        </p:spPr>
        <p:txBody>
          <a:bodyPr wrap="none" rtlCol="0">
            <a:spAutoFit/>
          </a:bodyPr>
          <a:lstStyle/>
          <a:p>
            <a:r>
              <a:rPr kumimoji="1" lang="zh-CN" altLang="en-US" sz="2400" dirty="0">
                <a:latin typeface="思源黑体 CN" panose="020B0500000000000000" pitchFamily="34" charset="-122"/>
                <a:ea typeface="思源黑体 CN" panose="020B0500000000000000" pitchFamily="34" charset="-122"/>
              </a:rPr>
              <a:t>一级</a:t>
            </a:r>
            <a:r>
              <a:rPr kumimoji="1" lang="en-US" altLang="zh-CN" sz="2400" dirty="0">
                <a:latin typeface="思源黑体 CN" panose="020B0500000000000000" pitchFamily="34" charset="-122"/>
                <a:ea typeface="思源黑体 CN" panose="020B0500000000000000" pitchFamily="34" charset="-122"/>
              </a:rPr>
              <a:t>CA</a:t>
            </a:r>
            <a:r>
              <a:rPr kumimoji="1" lang="zh-CN" altLang="en-US" sz="2400" dirty="0">
                <a:latin typeface="思源黑体 CN" panose="020B0500000000000000" pitchFamily="34" charset="-122"/>
                <a:ea typeface="思源黑体 CN" panose="020B0500000000000000" pitchFamily="34" charset="-122"/>
              </a:rPr>
              <a:t>的私钥</a:t>
            </a:r>
          </a:p>
        </p:txBody>
      </p:sp>
      <p:sp>
        <p:nvSpPr>
          <p:cNvPr id="21" name="文本框 20">
            <a:extLst>
              <a:ext uri="{FF2B5EF4-FFF2-40B4-BE49-F238E27FC236}">
                <a16:creationId xmlns:a16="http://schemas.microsoft.com/office/drawing/2014/main" id="{941D09B2-7825-F5E4-9150-BE03FFA7A6EB}"/>
              </a:ext>
            </a:extLst>
          </p:cNvPr>
          <p:cNvSpPr txBox="1"/>
          <p:nvPr/>
        </p:nvSpPr>
        <p:spPr>
          <a:xfrm>
            <a:off x="6970752" y="4000922"/>
            <a:ext cx="2106667" cy="461665"/>
          </a:xfrm>
          <a:prstGeom prst="rect">
            <a:avLst/>
          </a:prstGeom>
          <a:noFill/>
        </p:spPr>
        <p:txBody>
          <a:bodyPr wrap="none" rtlCol="0">
            <a:spAutoFit/>
          </a:bodyPr>
          <a:lstStyle/>
          <a:p>
            <a:r>
              <a:rPr kumimoji="1" lang="zh-CN" altLang="en-US" sz="2400" dirty="0">
                <a:latin typeface="思源黑体 CN" panose="020B0500000000000000" pitchFamily="34" charset="-122"/>
                <a:ea typeface="思源黑体 CN" panose="020B0500000000000000" pitchFamily="34" charset="-122"/>
              </a:rPr>
              <a:t>一级</a:t>
            </a:r>
            <a:r>
              <a:rPr kumimoji="1" lang="en-US" altLang="zh-CN" sz="2400" dirty="0">
                <a:latin typeface="思源黑体 CN" panose="020B0500000000000000" pitchFamily="34" charset="-122"/>
                <a:ea typeface="思源黑体 CN" panose="020B0500000000000000" pitchFamily="34" charset="-122"/>
              </a:rPr>
              <a:t>CA</a:t>
            </a:r>
            <a:r>
              <a:rPr kumimoji="1" lang="zh-CN" altLang="en-US" sz="2400" dirty="0">
                <a:latin typeface="思源黑体 CN" panose="020B0500000000000000" pitchFamily="34" charset="-122"/>
                <a:ea typeface="思源黑体 CN" panose="020B0500000000000000" pitchFamily="34" charset="-122"/>
              </a:rPr>
              <a:t>的公钥</a:t>
            </a:r>
          </a:p>
        </p:txBody>
      </p:sp>
      <p:cxnSp>
        <p:nvCxnSpPr>
          <p:cNvPr id="22" name="直线连接符 35">
            <a:extLst>
              <a:ext uri="{FF2B5EF4-FFF2-40B4-BE49-F238E27FC236}">
                <a16:creationId xmlns:a16="http://schemas.microsoft.com/office/drawing/2014/main" id="{28690965-4585-6769-9E59-8888218FEC38}"/>
              </a:ext>
            </a:extLst>
          </p:cNvPr>
          <p:cNvCxnSpPr>
            <a:cxnSpLocks/>
          </p:cNvCxnSpPr>
          <p:nvPr/>
        </p:nvCxnSpPr>
        <p:spPr>
          <a:xfrm>
            <a:off x="1302255" y="3792863"/>
            <a:ext cx="9270024" cy="0"/>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sp>
        <p:nvSpPr>
          <p:cNvPr id="25" name="文本框 24">
            <a:extLst>
              <a:ext uri="{FF2B5EF4-FFF2-40B4-BE49-F238E27FC236}">
                <a16:creationId xmlns:a16="http://schemas.microsoft.com/office/drawing/2014/main" id="{5EA02882-1D25-8078-D78F-91D5C6E23472}"/>
              </a:ext>
            </a:extLst>
          </p:cNvPr>
          <p:cNvSpPr txBox="1"/>
          <p:nvPr/>
        </p:nvSpPr>
        <p:spPr>
          <a:xfrm>
            <a:off x="2152956" y="2307122"/>
            <a:ext cx="800219" cy="461665"/>
          </a:xfrm>
          <a:prstGeom prst="rect">
            <a:avLst/>
          </a:prstGeom>
          <a:noFill/>
        </p:spPr>
        <p:txBody>
          <a:bodyPr wrap="none" rtlCol="0">
            <a:spAutoFit/>
          </a:bodyPr>
          <a:lstStyle/>
          <a:p>
            <a:r>
              <a:rPr kumimoji="1" lang="zh-CN" altLang="en-US" sz="2400" dirty="0">
                <a:latin typeface="思源黑体 CN" panose="020B0500000000000000" pitchFamily="34" charset="-122"/>
                <a:ea typeface="思源黑体 CN" panose="020B0500000000000000" pitchFamily="34" charset="-122"/>
              </a:rPr>
              <a:t>公开</a:t>
            </a:r>
          </a:p>
        </p:txBody>
      </p:sp>
      <p:sp>
        <p:nvSpPr>
          <p:cNvPr id="26" name="文本框 25">
            <a:extLst>
              <a:ext uri="{FF2B5EF4-FFF2-40B4-BE49-F238E27FC236}">
                <a16:creationId xmlns:a16="http://schemas.microsoft.com/office/drawing/2014/main" id="{655D5FD5-BF86-6E96-AF60-91E029230A1F}"/>
              </a:ext>
            </a:extLst>
          </p:cNvPr>
          <p:cNvSpPr txBox="1"/>
          <p:nvPr/>
        </p:nvSpPr>
        <p:spPr>
          <a:xfrm>
            <a:off x="8677310" y="2304686"/>
            <a:ext cx="800219" cy="461665"/>
          </a:xfrm>
          <a:prstGeom prst="rect">
            <a:avLst/>
          </a:prstGeom>
          <a:noFill/>
        </p:spPr>
        <p:txBody>
          <a:bodyPr wrap="none" rtlCol="0">
            <a:spAutoFit/>
          </a:bodyPr>
          <a:lstStyle/>
          <a:p>
            <a:r>
              <a:rPr kumimoji="1" lang="zh-CN" altLang="en-US" sz="2400" dirty="0">
                <a:latin typeface="思源黑体 CN" panose="020B0500000000000000" pitchFamily="34" charset="-122"/>
                <a:ea typeface="思源黑体 CN" panose="020B0500000000000000" pitchFamily="34" charset="-122"/>
              </a:rPr>
              <a:t>公开</a:t>
            </a:r>
          </a:p>
        </p:txBody>
      </p:sp>
      <p:sp>
        <p:nvSpPr>
          <p:cNvPr id="27" name="文本框 26">
            <a:extLst>
              <a:ext uri="{FF2B5EF4-FFF2-40B4-BE49-F238E27FC236}">
                <a16:creationId xmlns:a16="http://schemas.microsoft.com/office/drawing/2014/main" id="{84DE6007-5563-0CDD-8A75-F87FD50B903F}"/>
              </a:ext>
            </a:extLst>
          </p:cNvPr>
          <p:cNvSpPr txBox="1"/>
          <p:nvPr/>
        </p:nvSpPr>
        <p:spPr>
          <a:xfrm>
            <a:off x="5550607" y="4994815"/>
            <a:ext cx="527709" cy="461665"/>
          </a:xfrm>
          <a:prstGeom prst="rect">
            <a:avLst/>
          </a:prstGeom>
          <a:noFill/>
        </p:spPr>
        <p:txBody>
          <a:bodyPr wrap="none" rtlCol="0">
            <a:spAutoFit/>
          </a:bodyPr>
          <a:lstStyle/>
          <a:p>
            <a:r>
              <a:rPr kumimoji="1" lang="en-US" altLang="zh-CN" sz="2400" dirty="0">
                <a:latin typeface="思源黑体 CN" panose="020B0500000000000000" pitchFamily="34" charset="-122"/>
                <a:ea typeface="思源黑体 CN" panose="020B0500000000000000" pitchFamily="34" charset="-122"/>
              </a:rPr>
              <a:t>==</a:t>
            </a:r>
            <a:endParaRPr kumimoji="1" lang="zh-CN" altLang="en-US" sz="2400" dirty="0">
              <a:latin typeface="思源黑体 CN" panose="020B0500000000000000" pitchFamily="34" charset="-122"/>
              <a:ea typeface="思源黑体 CN" panose="020B0500000000000000" pitchFamily="34" charset="-122"/>
            </a:endParaRPr>
          </a:p>
        </p:txBody>
      </p:sp>
      <p:sp>
        <p:nvSpPr>
          <p:cNvPr id="28" name="文本框 27">
            <a:extLst>
              <a:ext uri="{FF2B5EF4-FFF2-40B4-BE49-F238E27FC236}">
                <a16:creationId xmlns:a16="http://schemas.microsoft.com/office/drawing/2014/main" id="{49A1361D-A4DB-81FB-5275-08952FD63CCC}"/>
              </a:ext>
            </a:extLst>
          </p:cNvPr>
          <p:cNvSpPr txBox="1"/>
          <p:nvPr/>
        </p:nvSpPr>
        <p:spPr>
          <a:xfrm>
            <a:off x="7081869" y="5593976"/>
            <a:ext cx="184731" cy="369332"/>
          </a:xfrm>
          <a:prstGeom prst="rect">
            <a:avLst/>
          </a:prstGeom>
          <a:noFill/>
        </p:spPr>
        <p:txBody>
          <a:bodyPr wrap="none" rtlCol="0">
            <a:spAutoFit/>
          </a:bodyPr>
          <a:lstStyle/>
          <a:p>
            <a:endParaRPr kumimoji="1" lang="zh-CN" altLang="en-US">
              <a:latin typeface="思源黑体 CN" panose="020B0500000000000000" pitchFamily="34" charset="-122"/>
              <a:ea typeface="思源黑体 CN" panose="020B0500000000000000" pitchFamily="34" charset="-122"/>
            </a:endParaRPr>
          </a:p>
        </p:txBody>
      </p:sp>
      <p:sp>
        <p:nvSpPr>
          <p:cNvPr id="4" name="对话气泡: 椭圆形 3">
            <a:extLst>
              <a:ext uri="{FF2B5EF4-FFF2-40B4-BE49-F238E27FC236}">
                <a16:creationId xmlns:a16="http://schemas.microsoft.com/office/drawing/2014/main" id="{853390B4-F726-8802-D786-7EF0170A1533}"/>
              </a:ext>
            </a:extLst>
          </p:cNvPr>
          <p:cNvSpPr/>
          <p:nvPr/>
        </p:nvSpPr>
        <p:spPr>
          <a:xfrm>
            <a:off x="3493683" y="1401520"/>
            <a:ext cx="3070709" cy="754172"/>
          </a:xfrm>
          <a:prstGeom prst="wedgeEllipseCallout">
            <a:avLst>
              <a:gd name="adj1" fmla="val -57243"/>
              <a:gd name="adj2" fmla="val 141389"/>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思源黑体 CN Normal" panose="020B0400000000000000" pitchFamily="34" charset="-122"/>
                <a:ea typeface="思源黑体 CN Normal" panose="020B0400000000000000" pitchFamily="34" charset="-122"/>
              </a:rPr>
              <a:t>证书的主人是张三；</a:t>
            </a:r>
            <a:endParaRPr lang="en-US" altLang="zh-CN" dirty="0">
              <a:latin typeface="思源黑体 CN Normal" panose="020B0400000000000000" pitchFamily="34" charset="-122"/>
              <a:ea typeface="思源黑体 CN Normal" panose="020B0400000000000000" pitchFamily="34" charset="-122"/>
            </a:endParaRPr>
          </a:p>
          <a:p>
            <a:pPr algn="ctr"/>
            <a:r>
              <a:rPr lang="zh-CN" altLang="en-US" dirty="0">
                <a:latin typeface="思源黑体 CN Normal" panose="020B0400000000000000" pitchFamily="34" charset="-122"/>
                <a:ea typeface="思源黑体 CN Normal" panose="020B0400000000000000" pitchFamily="34" charset="-122"/>
              </a:rPr>
              <a:t>张三的公钥是</a:t>
            </a:r>
            <a:r>
              <a:rPr lang="en-US" altLang="zh-CN" dirty="0" err="1">
                <a:latin typeface="思源黑体 CN Normal" panose="020B0400000000000000" pitchFamily="34" charset="-122"/>
                <a:ea typeface="思源黑体 CN Normal" panose="020B0400000000000000" pitchFamily="34" charset="-122"/>
              </a:rPr>
              <a:t>xxxxx</a:t>
            </a:r>
            <a:endParaRPr lang="zh-CN" altLang="en-US" dirty="0">
              <a:latin typeface="思源黑体 CN Normal" panose="020B0400000000000000" pitchFamily="34" charset="-122"/>
              <a:ea typeface="思源黑体 CN Normal" panose="020B0400000000000000" pitchFamily="34" charset="-122"/>
            </a:endParaRPr>
          </a:p>
        </p:txBody>
      </p:sp>
      <p:sp>
        <p:nvSpPr>
          <p:cNvPr id="6" name="文本框 5">
            <a:extLst>
              <a:ext uri="{FF2B5EF4-FFF2-40B4-BE49-F238E27FC236}">
                <a16:creationId xmlns:a16="http://schemas.microsoft.com/office/drawing/2014/main" id="{866A6011-F77B-A3E7-B173-6F286987351E}"/>
              </a:ext>
            </a:extLst>
          </p:cNvPr>
          <p:cNvSpPr txBox="1"/>
          <p:nvPr/>
        </p:nvSpPr>
        <p:spPr>
          <a:xfrm>
            <a:off x="838201" y="5762244"/>
            <a:ext cx="10515600" cy="707886"/>
          </a:xfrm>
          <a:prstGeom prst="rect">
            <a:avLst/>
          </a:prstGeom>
          <a:noFill/>
        </p:spPr>
        <p:txBody>
          <a:bodyPr wrap="square" rtlCol="0">
            <a:spAutoFit/>
          </a:bodyPr>
          <a:lstStyle/>
          <a:p>
            <a:r>
              <a:rPr lang="zh-CN" altLang="en-US" sz="2000" dirty="0">
                <a:latin typeface="思源黑体 CN Normal" panose="020B0400000000000000" pitchFamily="34" charset="-122"/>
                <a:ea typeface="思源黑体 CN Normal" panose="020B0400000000000000" pitchFamily="34" charset="-122"/>
              </a:rPr>
              <a:t>数字证书解决公钥的可信度问题；然后数字签名就可以顺利进行；数字证书的签发过程使用的依然是数字签名的技术；一级</a:t>
            </a:r>
            <a:r>
              <a:rPr lang="en-US" altLang="zh-CN" sz="2000" dirty="0">
                <a:latin typeface="思源黑体 CN Normal" panose="020B0400000000000000" pitchFamily="34" charset="-122"/>
                <a:ea typeface="思源黑体 CN Normal" panose="020B0400000000000000" pitchFamily="34" charset="-122"/>
              </a:rPr>
              <a:t>CA</a:t>
            </a:r>
            <a:r>
              <a:rPr lang="zh-CN" altLang="en-US" sz="2000" dirty="0">
                <a:latin typeface="思源黑体 CN Normal" panose="020B0400000000000000" pitchFamily="34" charset="-122"/>
                <a:ea typeface="思源黑体 CN Normal" panose="020B0400000000000000" pitchFamily="34" charset="-122"/>
              </a:rPr>
              <a:t>授权二级</a:t>
            </a:r>
            <a:r>
              <a:rPr lang="en-US" altLang="zh-CN" sz="2000" dirty="0">
                <a:latin typeface="思源黑体 CN Normal" panose="020B0400000000000000" pitchFamily="34" charset="-122"/>
                <a:ea typeface="思源黑体 CN Normal" panose="020B0400000000000000" pitchFamily="34" charset="-122"/>
              </a:rPr>
              <a:t>CA</a:t>
            </a:r>
            <a:r>
              <a:rPr lang="zh-CN" altLang="en-US" sz="2000" dirty="0">
                <a:latin typeface="思源黑体 CN Normal" panose="020B0400000000000000" pitchFamily="34" charset="-122"/>
                <a:ea typeface="思源黑体 CN Normal" panose="020B0400000000000000" pitchFamily="34" charset="-122"/>
              </a:rPr>
              <a:t>时，使用一级</a:t>
            </a:r>
            <a:r>
              <a:rPr lang="en-US" altLang="zh-CN" sz="2000" dirty="0">
                <a:latin typeface="思源黑体 CN Normal" panose="020B0400000000000000" pitchFamily="34" charset="-122"/>
                <a:ea typeface="思源黑体 CN Normal" panose="020B0400000000000000" pitchFamily="34" charset="-122"/>
              </a:rPr>
              <a:t>CA</a:t>
            </a:r>
            <a:r>
              <a:rPr lang="zh-CN" altLang="en-US" sz="2000" dirty="0">
                <a:latin typeface="思源黑体 CN Normal" panose="020B0400000000000000" pitchFamily="34" charset="-122"/>
                <a:ea typeface="思源黑体 CN Normal" panose="020B0400000000000000" pitchFamily="34" charset="-122"/>
              </a:rPr>
              <a:t>的数字签名。</a:t>
            </a:r>
          </a:p>
        </p:txBody>
      </p:sp>
    </p:spTree>
    <p:extLst>
      <p:ext uri="{BB962C8B-B14F-4D97-AF65-F5344CB8AC3E}">
        <p14:creationId xmlns:p14="http://schemas.microsoft.com/office/powerpoint/2010/main" val="3702200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checkerboard(across)">
                                      <p:cBhvr>
                                        <p:cTn id="7" dur="500"/>
                                        <p:tgtEl>
                                          <p:spTgt spid="25"/>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checkerboard(across)">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checkerboard(across)">
                                      <p:cBhvr>
                                        <p:cTn id="15" dur="500"/>
                                        <p:tgtEl>
                                          <p:spTgt spid="12"/>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checkerboard(across)">
                                      <p:cBhvr>
                                        <p:cTn id="18" dur="500"/>
                                        <p:tgtEl>
                                          <p:spTgt spid="13"/>
                                        </p:tgtEl>
                                      </p:cBhvr>
                                    </p:animEffect>
                                  </p:childTnLst>
                                </p:cTn>
                              </p:par>
                              <p:par>
                                <p:cTn id="19" presetID="5" presetClass="entr" presetSubtype="1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checkerboard(across)">
                                      <p:cBhvr>
                                        <p:cTn id="21" dur="500"/>
                                        <p:tgtEl>
                                          <p:spTgt spid="15"/>
                                        </p:tgtEl>
                                      </p:cBhvr>
                                    </p:animEffect>
                                  </p:childTnLst>
                                </p:cTn>
                              </p:par>
                              <p:par>
                                <p:cTn id="22" presetID="5" presetClass="entr" presetSubtype="1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checkerboard(across)">
                                      <p:cBhvr>
                                        <p:cTn id="24" dur="500"/>
                                        <p:tgtEl>
                                          <p:spTgt spid="17"/>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checkerboard(across)">
                                      <p:cBhvr>
                                        <p:cTn id="27" dur="500"/>
                                        <p:tgtEl>
                                          <p:spTgt spid="19"/>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checkerboard(across)">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checkerboard(across)">
                                      <p:cBhvr>
                                        <p:cTn id="3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9" grpId="0"/>
      <p:bldP spid="21" grpId="0"/>
      <p:bldP spid="25" grpId="0"/>
      <p:bldP spid="26" grpId="0"/>
      <p:bldP spid="2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C4A283-0B66-8CFB-589F-B7D8BFCE7A88}"/>
              </a:ext>
            </a:extLst>
          </p:cNvPr>
          <p:cNvSpPr>
            <a:spLocks noGrp="1"/>
          </p:cNvSpPr>
          <p:nvPr>
            <p:ph type="title"/>
          </p:nvPr>
        </p:nvSpPr>
        <p:spPr/>
        <p:txBody>
          <a:bodyPr/>
          <a:lstStyle/>
          <a:p>
            <a:r>
              <a:rPr kumimoji="1" lang="en-US" altLang="zh-CN" dirty="0"/>
              <a:t>TLS</a:t>
            </a:r>
            <a:r>
              <a:rPr kumimoji="1" lang="zh-CN" altLang="en-US" dirty="0"/>
              <a:t>协议</a:t>
            </a:r>
            <a:endParaRPr lang="zh-CN" altLang="en-US" dirty="0"/>
          </a:p>
        </p:txBody>
      </p:sp>
      <p:sp>
        <p:nvSpPr>
          <p:cNvPr id="3" name="内容占位符 2">
            <a:extLst>
              <a:ext uri="{FF2B5EF4-FFF2-40B4-BE49-F238E27FC236}">
                <a16:creationId xmlns:a16="http://schemas.microsoft.com/office/drawing/2014/main" id="{0FC8C120-6830-CD5F-933C-51D53F244578}"/>
              </a:ext>
            </a:extLst>
          </p:cNvPr>
          <p:cNvSpPr>
            <a:spLocks noGrp="1"/>
          </p:cNvSpPr>
          <p:nvPr>
            <p:ph idx="1"/>
          </p:nvPr>
        </p:nvSpPr>
        <p:spPr/>
        <p:txBody>
          <a:bodyPr/>
          <a:lstStyle/>
          <a:p>
            <a:r>
              <a:rPr lang="zh-CN" altLang="en-US" sz="2800" dirty="0"/>
              <a:t>很多应用层协议（</a:t>
            </a:r>
            <a:r>
              <a:rPr lang="en-US" altLang="zh-CN" sz="2800" dirty="0"/>
              <a:t>http</a:t>
            </a:r>
            <a:r>
              <a:rPr lang="zh-CN" altLang="en-US" sz="2800" dirty="0"/>
              <a:t>、</a:t>
            </a:r>
            <a:r>
              <a:rPr lang="en-US" altLang="zh-CN" sz="2800" dirty="0"/>
              <a:t>ftp</a:t>
            </a:r>
            <a:r>
              <a:rPr lang="zh-CN" altLang="en-US" sz="2800" dirty="0"/>
              <a:t>、</a:t>
            </a:r>
            <a:r>
              <a:rPr lang="en-US" altLang="zh-CN" sz="2800" dirty="0"/>
              <a:t>smtp</a:t>
            </a:r>
            <a:r>
              <a:rPr lang="zh-CN" altLang="en-US" sz="2800" dirty="0"/>
              <a:t>等）直接使用明文传输</a:t>
            </a:r>
            <a:endParaRPr lang="en-US" altLang="zh-CN" sz="2800" dirty="0"/>
          </a:p>
          <a:p>
            <a:r>
              <a:rPr lang="en-US" altLang="zh-CN" sz="2800" dirty="0"/>
              <a:t>TLS</a:t>
            </a:r>
            <a:r>
              <a:rPr lang="zh-CN" altLang="en-US" sz="2800" dirty="0"/>
              <a:t>（</a:t>
            </a:r>
            <a:r>
              <a:rPr lang="en-US" altLang="zh-CN" sz="2800" dirty="0"/>
              <a:t>Transport Layer Security</a:t>
            </a:r>
            <a:r>
              <a:rPr lang="zh-CN" altLang="en-US" sz="2800" dirty="0"/>
              <a:t>，安全传输层</a:t>
            </a:r>
            <a:r>
              <a:rPr lang="en-US" altLang="zh-CN" sz="2800" dirty="0"/>
              <a:t>)</a:t>
            </a:r>
            <a:r>
              <a:rPr lang="zh-CN" altLang="en-US" sz="2800" dirty="0"/>
              <a:t>将应用层的报文</a:t>
            </a:r>
            <a:r>
              <a:rPr lang="en-US" altLang="zh-CN" sz="2800" dirty="0"/>
              <a:t>(</a:t>
            </a:r>
            <a:r>
              <a:rPr lang="zh-CN" altLang="en-US" sz="2800" dirty="0">
                <a:solidFill>
                  <a:srgbClr val="F76212"/>
                </a:solidFill>
              </a:rPr>
              <a:t>包括</a:t>
            </a:r>
            <a:r>
              <a:rPr lang="en-US" altLang="zh-CN" sz="2800" dirty="0" err="1">
                <a:solidFill>
                  <a:srgbClr val="F76212"/>
                </a:solidFill>
              </a:rPr>
              <a:t>url</a:t>
            </a:r>
            <a:r>
              <a:rPr lang="en-US" altLang="zh-CN" sz="2800" dirty="0"/>
              <a:t>)</a:t>
            </a:r>
            <a:r>
              <a:rPr lang="zh-CN" altLang="en-US" sz="2800" dirty="0"/>
              <a:t>进行加密后再交由</a:t>
            </a:r>
            <a:r>
              <a:rPr lang="en-US" altLang="zh-CN" sz="2800" dirty="0"/>
              <a:t>TCP</a:t>
            </a:r>
            <a:r>
              <a:rPr lang="zh-CN" altLang="en-US" sz="2800" dirty="0"/>
              <a:t>进行传输</a:t>
            </a:r>
            <a:endParaRPr lang="en-US" altLang="zh-CN" sz="2800" dirty="0"/>
          </a:p>
          <a:p>
            <a:r>
              <a:rPr lang="en-US" altLang="zh-CN" sz="2800" dirty="0"/>
              <a:t>TLS </a:t>
            </a:r>
            <a:r>
              <a:rPr lang="zh-CN" altLang="en-US" sz="2800" dirty="0"/>
              <a:t>在</a:t>
            </a:r>
            <a:r>
              <a:rPr lang="en-US" altLang="zh-CN" sz="2800" dirty="0"/>
              <a:t>SSL v3.0 </a:t>
            </a:r>
            <a:r>
              <a:rPr lang="zh-CN" altLang="en-US" sz="2800" dirty="0"/>
              <a:t>的基础上，提供了一些增强功能，两者差别很小</a:t>
            </a:r>
          </a:p>
          <a:p>
            <a:endParaRPr lang="zh-CN" altLang="en-US" dirty="0"/>
          </a:p>
        </p:txBody>
      </p:sp>
      <p:graphicFrame>
        <p:nvGraphicFramePr>
          <p:cNvPr id="4" name="表格 4">
            <a:extLst>
              <a:ext uri="{FF2B5EF4-FFF2-40B4-BE49-F238E27FC236}">
                <a16:creationId xmlns:a16="http://schemas.microsoft.com/office/drawing/2014/main" id="{49C1C27C-CCDD-49B6-C7CF-D841121F6364}"/>
              </a:ext>
            </a:extLst>
          </p:cNvPr>
          <p:cNvGraphicFramePr>
            <a:graphicFrameLocks noGrp="1"/>
          </p:cNvGraphicFramePr>
          <p:nvPr/>
        </p:nvGraphicFramePr>
        <p:xfrm>
          <a:off x="4260272" y="4458615"/>
          <a:ext cx="6886864" cy="1371600"/>
        </p:xfrm>
        <a:graphic>
          <a:graphicData uri="http://schemas.openxmlformats.org/drawingml/2006/table">
            <a:tbl>
              <a:tblPr firstRow="1" bandRow="1">
                <a:tableStyleId>{5940675A-B579-460E-94D1-54222C63F5DA}</a:tableStyleId>
              </a:tblPr>
              <a:tblGrid>
                <a:gridCol w="1267691">
                  <a:extLst>
                    <a:ext uri="{9D8B030D-6E8A-4147-A177-3AD203B41FA5}">
                      <a16:colId xmlns:a16="http://schemas.microsoft.com/office/drawing/2014/main" val="2881186344"/>
                    </a:ext>
                  </a:extLst>
                </a:gridCol>
                <a:gridCol w="5619173">
                  <a:extLst>
                    <a:ext uri="{9D8B030D-6E8A-4147-A177-3AD203B41FA5}">
                      <a16:colId xmlns:a16="http://schemas.microsoft.com/office/drawing/2014/main" val="1665176889"/>
                    </a:ext>
                  </a:extLst>
                </a:gridCol>
              </a:tblGrid>
              <a:tr h="370840">
                <a:tc>
                  <a:txBody>
                    <a:bodyPr/>
                    <a:lstStyle/>
                    <a:p>
                      <a:r>
                        <a:rPr lang="zh-CN" altLang="en-US" sz="2400" b="0" i="0" dirty="0">
                          <a:solidFill>
                            <a:schemeClr val="tx1"/>
                          </a:solidFill>
                          <a:latin typeface="思源黑体 CN Normal" panose="020B0400000000000000" pitchFamily="34" charset="-122"/>
                          <a:ea typeface="思源黑体 CN Normal" panose="020B0400000000000000" pitchFamily="34" charset="-122"/>
                        </a:rPr>
                        <a:t>保密性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400" b="0" i="0" dirty="0">
                          <a:solidFill>
                            <a:schemeClr val="tx1"/>
                          </a:solidFill>
                          <a:latin typeface="思源黑体 CN Normal" panose="020B0400000000000000" pitchFamily="34" charset="-122"/>
                          <a:ea typeface="思源黑体 CN Normal" panose="020B0400000000000000" pitchFamily="34" charset="-122"/>
                        </a:rPr>
                        <a:t>信息加密传输（对称加密）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3635578"/>
                  </a:ext>
                </a:extLst>
              </a:tr>
              <a:tr h="370840">
                <a:tc>
                  <a:txBody>
                    <a:bodyPr/>
                    <a:lstStyle/>
                    <a:p>
                      <a:r>
                        <a:rPr lang="zh-CN" altLang="en-US" sz="2400" b="0" i="0" dirty="0">
                          <a:solidFill>
                            <a:schemeClr val="tx1"/>
                          </a:solidFill>
                          <a:latin typeface="思源黑体 CN Normal" panose="020B0400000000000000" pitchFamily="34" charset="-122"/>
                          <a:ea typeface="思源黑体 CN Normal" panose="020B0400000000000000" pitchFamily="34" charset="-122"/>
                        </a:rPr>
                        <a:t>完整性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400" b="0" i="0" dirty="0">
                          <a:solidFill>
                            <a:schemeClr val="tx1"/>
                          </a:solidFill>
                          <a:latin typeface="思源黑体 CN Normal" panose="020B0400000000000000" pitchFamily="34" charset="-122"/>
                          <a:ea typeface="思源黑体 CN Normal" panose="020B0400000000000000" pitchFamily="34" charset="-122"/>
                        </a:rPr>
                        <a:t>MAC</a:t>
                      </a:r>
                      <a:r>
                        <a:rPr lang="zh-CN" altLang="en-US" sz="2400" b="0" i="0" dirty="0">
                          <a:solidFill>
                            <a:schemeClr val="tx1"/>
                          </a:solidFill>
                          <a:latin typeface="思源黑体 CN Normal" panose="020B0400000000000000" pitchFamily="34" charset="-122"/>
                          <a:ea typeface="思源黑体 CN Normal" panose="020B0400000000000000" pitchFamily="34" charset="-122"/>
                        </a:rPr>
                        <a:t>检验（散列函数）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3049030"/>
                  </a:ext>
                </a:extLst>
              </a:tr>
              <a:tr h="370840">
                <a:tc>
                  <a:txBody>
                    <a:bodyPr/>
                    <a:lstStyle/>
                    <a:p>
                      <a:r>
                        <a:rPr lang="zh-CN" altLang="en-US" sz="2400" b="0" i="0" dirty="0">
                          <a:solidFill>
                            <a:schemeClr val="tx1"/>
                          </a:solidFill>
                          <a:latin typeface="思源黑体 CN Normal" panose="020B0400000000000000" pitchFamily="34" charset="-122"/>
                          <a:ea typeface="思源黑体 CN Normal" panose="020B0400000000000000" pitchFamily="34" charset="-122"/>
                        </a:rPr>
                        <a:t>认证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zh-CN" altLang="en-US" sz="2400" b="0" i="0" kern="1200" dirty="0">
                          <a:solidFill>
                            <a:schemeClr val="tx1"/>
                          </a:solidFill>
                          <a:latin typeface="思源黑体 CN Normal" panose="020B0400000000000000" pitchFamily="34" charset="-122"/>
                          <a:ea typeface="思源黑体 CN Normal" panose="020B0400000000000000" pitchFamily="34" charset="-122"/>
                          <a:cs typeface="+mn-cs"/>
                        </a:rPr>
                        <a:t>双方都可以配备证书，防止身份被冒充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3816722"/>
                  </a:ext>
                </a:extLst>
              </a:tr>
            </a:tbl>
          </a:graphicData>
        </a:graphic>
      </p:graphicFrame>
      <p:graphicFrame>
        <p:nvGraphicFramePr>
          <p:cNvPr id="5" name="表格 4">
            <a:extLst>
              <a:ext uri="{FF2B5EF4-FFF2-40B4-BE49-F238E27FC236}">
                <a16:creationId xmlns:a16="http://schemas.microsoft.com/office/drawing/2014/main" id="{70A747AA-2358-250E-FA3C-3567D71830F0}"/>
              </a:ext>
            </a:extLst>
          </p:cNvPr>
          <p:cNvGraphicFramePr>
            <a:graphicFrameLocks noGrp="1"/>
          </p:cNvGraphicFramePr>
          <p:nvPr/>
        </p:nvGraphicFramePr>
        <p:xfrm>
          <a:off x="1247921" y="4159028"/>
          <a:ext cx="2181079" cy="1828800"/>
        </p:xfrm>
        <a:graphic>
          <a:graphicData uri="http://schemas.openxmlformats.org/drawingml/2006/table">
            <a:tbl>
              <a:tblPr firstRow="1" bandRow="1">
                <a:tableStyleId>{5940675A-B579-460E-94D1-54222C63F5DA}</a:tableStyleId>
              </a:tblPr>
              <a:tblGrid>
                <a:gridCol w="2181079">
                  <a:extLst>
                    <a:ext uri="{9D8B030D-6E8A-4147-A177-3AD203B41FA5}">
                      <a16:colId xmlns:a16="http://schemas.microsoft.com/office/drawing/2014/main" val="295267057"/>
                    </a:ext>
                  </a:extLst>
                </a:gridCol>
              </a:tblGrid>
              <a:tr h="417797">
                <a:tc>
                  <a:txBody>
                    <a:bodyPr/>
                    <a:lstStyle/>
                    <a:p>
                      <a:pPr algn="ctr"/>
                      <a:r>
                        <a:rPr lang="en-US" altLang="zh-CN" sz="2400" b="0" i="0" dirty="0">
                          <a:solidFill>
                            <a:schemeClr val="tx1"/>
                          </a:solidFill>
                          <a:latin typeface="思源黑体 CN" panose="020B0500000000000000" pitchFamily="34" charset="-122"/>
                          <a:ea typeface="思源黑体 CN" panose="020B0500000000000000" pitchFamily="34" charset="-122"/>
                        </a:rPr>
                        <a:t>HTTP</a:t>
                      </a:r>
                      <a:endParaRPr lang="zh-CN" altLang="en-US" sz="2400" b="0" i="0" dirty="0">
                        <a:solidFill>
                          <a:schemeClr val="tx1"/>
                        </a:solidFill>
                        <a:latin typeface="思源黑体 CN" panose="020B0500000000000000" pitchFamily="34" charset="-122"/>
                        <a:ea typeface="思源黑体 CN" panose="020B0500000000000000"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2810142"/>
                  </a:ext>
                </a:extLst>
              </a:tr>
              <a:tr h="417797">
                <a:tc>
                  <a:txBody>
                    <a:bodyPr/>
                    <a:lstStyle/>
                    <a:p>
                      <a:pPr algn="ctr"/>
                      <a:r>
                        <a:rPr lang="en-US" altLang="zh-CN" sz="2400" b="0" i="0" dirty="0">
                          <a:solidFill>
                            <a:schemeClr val="tx1"/>
                          </a:solidFill>
                          <a:latin typeface="思源黑体 CN" panose="020B0500000000000000" pitchFamily="34" charset="-122"/>
                          <a:ea typeface="思源黑体 CN" panose="020B0500000000000000" pitchFamily="34" charset="-122"/>
                        </a:rPr>
                        <a:t>SSL/TLS</a:t>
                      </a:r>
                      <a:endParaRPr lang="zh-CN" altLang="en-US" sz="2400" b="0" i="0" dirty="0">
                        <a:solidFill>
                          <a:schemeClr val="tx1"/>
                        </a:solidFill>
                        <a:latin typeface="思源黑体 CN" panose="020B0500000000000000" pitchFamily="34" charset="-122"/>
                        <a:ea typeface="思源黑体 CN" panose="020B0500000000000000"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3484839"/>
                  </a:ext>
                </a:extLst>
              </a:tr>
              <a:tr h="417797">
                <a:tc>
                  <a:txBody>
                    <a:bodyPr/>
                    <a:lstStyle/>
                    <a:p>
                      <a:pPr algn="ctr"/>
                      <a:r>
                        <a:rPr lang="en-US" altLang="zh-CN" sz="2400" b="0" i="0" dirty="0">
                          <a:solidFill>
                            <a:schemeClr val="tx1"/>
                          </a:solidFill>
                          <a:latin typeface="思源黑体 CN" panose="020B0500000000000000" pitchFamily="34" charset="-122"/>
                          <a:ea typeface="思源黑体 CN" panose="020B0500000000000000" pitchFamily="34" charset="-122"/>
                        </a:rPr>
                        <a:t>TCP</a:t>
                      </a:r>
                      <a:endParaRPr lang="zh-CN" altLang="en-US" sz="2400" b="0" i="0" dirty="0">
                        <a:solidFill>
                          <a:schemeClr val="tx1"/>
                        </a:solidFill>
                        <a:latin typeface="思源黑体 CN" panose="020B0500000000000000" pitchFamily="34" charset="-122"/>
                        <a:ea typeface="思源黑体 CN" panose="020B0500000000000000"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7008723"/>
                  </a:ext>
                </a:extLst>
              </a:tr>
              <a:tr h="417797">
                <a:tc>
                  <a:txBody>
                    <a:bodyPr/>
                    <a:lstStyle/>
                    <a:p>
                      <a:pPr algn="ctr"/>
                      <a:r>
                        <a:rPr lang="en-US" altLang="zh-CN" sz="2400" b="0" i="0" dirty="0">
                          <a:solidFill>
                            <a:schemeClr val="tx1"/>
                          </a:solidFill>
                          <a:latin typeface="思源黑体 CN" panose="020B0500000000000000" pitchFamily="34" charset="-122"/>
                          <a:ea typeface="思源黑体 CN" panose="020B0500000000000000" pitchFamily="34" charset="-122"/>
                        </a:rPr>
                        <a:t>IP</a:t>
                      </a:r>
                      <a:endParaRPr lang="zh-CN" altLang="en-US" sz="2400" b="0" i="0" dirty="0">
                        <a:solidFill>
                          <a:schemeClr val="tx1"/>
                        </a:solidFill>
                        <a:latin typeface="思源黑体 CN" panose="020B0500000000000000" pitchFamily="34" charset="-122"/>
                        <a:ea typeface="思源黑体 CN" panose="020B0500000000000000"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91628228"/>
                  </a:ext>
                </a:extLst>
              </a:tr>
            </a:tbl>
          </a:graphicData>
        </a:graphic>
      </p:graphicFrame>
      <p:sp>
        <p:nvSpPr>
          <p:cNvPr id="6" name="文本框 5">
            <a:extLst>
              <a:ext uri="{FF2B5EF4-FFF2-40B4-BE49-F238E27FC236}">
                <a16:creationId xmlns:a16="http://schemas.microsoft.com/office/drawing/2014/main" id="{ED2B044C-F61B-BE4A-29F4-EDEAA6C8C5A1}"/>
              </a:ext>
            </a:extLst>
          </p:cNvPr>
          <p:cNvSpPr txBox="1"/>
          <p:nvPr/>
        </p:nvSpPr>
        <p:spPr>
          <a:xfrm>
            <a:off x="1871779" y="6009921"/>
            <a:ext cx="1276668" cy="523220"/>
          </a:xfrm>
          <a:prstGeom prst="rect">
            <a:avLst/>
          </a:prstGeom>
          <a:noFill/>
        </p:spPr>
        <p:txBody>
          <a:bodyPr wrap="square" rtlCol="0">
            <a:spAutoFit/>
          </a:bodyPr>
          <a:lstStyle/>
          <a:p>
            <a:r>
              <a:rPr kumimoji="1" lang="en-US" altLang="zh-CN" sz="2800" dirty="0">
                <a:latin typeface="思源黑体 CN" panose="020B0500000000000000" pitchFamily="34" charset="-122"/>
                <a:ea typeface="思源黑体 CN" panose="020B0500000000000000" pitchFamily="34" charset="-122"/>
              </a:rPr>
              <a:t>https</a:t>
            </a:r>
            <a:endParaRPr kumimoji="1" lang="zh-CN" altLang="en-US" sz="2800" dirty="0">
              <a:latin typeface="思源黑体 CN" panose="020B0500000000000000" pitchFamily="34" charset="-122"/>
              <a:ea typeface="思源黑体 CN" panose="020B0500000000000000" pitchFamily="34" charset="-122"/>
            </a:endParaRPr>
          </a:p>
        </p:txBody>
      </p:sp>
    </p:spTree>
    <p:extLst>
      <p:ext uri="{BB962C8B-B14F-4D97-AF65-F5344CB8AC3E}">
        <p14:creationId xmlns:p14="http://schemas.microsoft.com/office/powerpoint/2010/main" val="12802344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89EBC9-9936-BFD3-C600-B96419BDA77F}"/>
              </a:ext>
            </a:extLst>
          </p:cNvPr>
          <p:cNvSpPr>
            <a:spLocks noGrp="1"/>
          </p:cNvSpPr>
          <p:nvPr>
            <p:ph type="title"/>
          </p:nvPr>
        </p:nvSpPr>
        <p:spPr/>
        <p:txBody>
          <a:bodyPr/>
          <a:lstStyle/>
          <a:p>
            <a:r>
              <a:rPr lang="en-US" altLang="zh-CN" dirty="0"/>
              <a:t>TLS</a:t>
            </a:r>
            <a:r>
              <a:rPr lang="zh-CN" altLang="en-US" dirty="0"/>
              <a:t>核心原理</a:t>
            </a:r>
          </a:p>
        </p:txBody>
      </p:sp>
      <p:sp>
        <p:nvSpPr>
          <p:cNvPr id="4" name="矩形 3">
            <a:extLst>
              <a:ext uri="{FF2B5EF4-FFF2-40B4-BE49-F238E27FC236}">
                <a16:creationId xmlns:a16="http://schemas.microsoft.com/office/drawing/2014/main" id="{68759EA5-9206-C272-AEF3-41FB555C5BAD}"/>
              </a:ext>
            </a:extLst>
          </p:cNvPr>
          <p:cNvSpPr/>
          <p:nvPr/>
        </p:nvSpPr>
        <p:spPr>
          <a:xfrm>
            <a:off x="3807783" y="2326054"/>
            <a:ext cx="2053088" cy="721917"/>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latin typeface="思源黑体 CN Normal" panose="020B0400000000000000" pitchFamily="34" charset="-122"/>
                <a:ea typeface="思源黑体 CN Normal" panose="020B0400000000000000" pitchFamily="34" charset="-122"/>
              </a:rPr>
              <a:t>RSA</a:t>
            </a:r>
            <a:r>
              <a:rPr kumimoji="1" lang="zh-CN" altLang="en-US" dirty="0">
                <a:latin typeface="思源黑体 CN Normal" panose="020B0400000000000000" pitchFamily="34" charset="-122"/>
                <a:ea typeface="思源黑体 CN Normal" panose="020B0400000000000000" pitchFamily="34" charset="-122"/>
              </a:rPr>
              <a:t>加密</a:t>
            </a:r>
            <a:r>
              <a:rPr kumimoji="1" lang="en-US" altLang="zh-CN" dirty="0">
                <a:latin typeface="思源黑体 CN Normal" panose="020B0400000000000000" pitchFamily="34" charset="-122"/>
                <a:ea typeface="思源黑体 CN Normal" panose="020B0400000000000000" pitchFamily="34" charset="-122"/>
              </a:rPr>
              <a:t>(</a:t>
            </a:r>
            <a:r>
              <a:rPr kumimoji="1" lang="zh-CN" altLang="en-US" dirty="0">
                <a:latin typeface="思源黑体 CN Normal" panose="020B0400000000000000" pitchFamily="34" charset="-122"/>
                <a:ea typeface="思源黑体 CN Normal" panose="020B0400000000000000" pitchFamily="34" charset="-122"/>
              </a:rPr>
              <a:t>小明</a:t>
            </a:r>
            <a:r>
              <a:rPr kumimoji="1" lang="en-US" altLang="zh-CN" dirty="0">
                <a:latin typeface="思源黑体 CN Normal" panose="020B0400000000000000" pitchFamily="34" charset="-122"/>
                <a:ea typeface="思源黑体 CN Normal" panose="020B0400000000000000" pitchFamily="34" charset="-122"/>
              </a:rPr>
              <a:t>AES</a:t>
            </a:r>
            <a:r>
              <a:rPr kumimoji="1" lang="zh-CN" altLang="en-US" dirty="0">
                <a:latin typeface="思源黑体 CN Normal" panose="020B0400000000000000" pitchFamily="34" charset="-122"/>
                <a:ea typeface="思源黑体 CN Normal" panose="020B0400000000000000" pitchFamily="34" charset="-122"/>
              </a:rPr>
              <a:t> </a:t>
            </a:r>
            <a:r>
              <a:rPr kumimoji="1" lang="en-US" altLang="zh-CN" dirty="0">
                <a:latin typeface="思源黑体 CN Normal" panose="020B0400000000000000" pitchFamily="34" charset="-122"/>
                <a:ea typeface="思源黑体 CN Normal" panose="020B0400000000000000" pitchFamily="34" charset="-122"/>
              </a:rPr>
              <a:t>key,</a:t>
            </a:r>
            <a:r>
              <a:rPr kumimoji="1" lang="zh-CN" altLang="en-US" dirty="0">
                <a:latin typeface="思源黑体 CN Normal" panose="020B0400000000000000" pitchFamily="34" charset="-122"/>
                <a:ea typeface="思源黑体 CN Normal" panose="020B0400000000000000" pitchFamily="34" charset="-122"/>
              </a:rPr>
              <a:t>小红公钥</a:t>
            </a:r>
            <a:r>
              <a:rPr kumimoji="1" lang="en-US" altLang="zh-CN" dirty="0">
                <a:latin typeface="思源黑体 CN Normal" panose="020B0400000000000000" pitchFamily="34" charset="-122"/>
                <a:ea typeface="思源黑体 CN Normal" panose="020B0400000000000000" pitchFamily="34" charset="-122"/>
              </a:rPr>
              <a:t>)</a:t>
            </a:r>
            <a:endParaRPr kumimoji="1" lang="zh-CN" altLang="en-US" dirty="0">
              <a:latin typeface="思源黑体 CN Normal" panose="020B0400000000000000" pitchFamily="34" charset="-122"/>
              <a:ea typeface="思源黑体 CN Normal" panose="020B0400000000000000" pitchFamily="34" charset="-122"/>
            </a:endParaRPr>
          </a:p>
        </p:txBody>
      </p:sp>
      <p:sp>
        <p:nvSpPr>
          <p:cNvPr id="5" name="矩形 4">
            <a:extLst>
              <a:ext uri="{FF2B5EF4-FFF2-40B4-BE49-F238E27FC236}">
                <a16:creationId xmlns:a16="http://schemas.microsoft.com/office/drawing/2014/main" id="{8F95B575-0D35-A620-CFD8-4655EBC74683}"/>
              </a:ext>
            </a:extLst>
          </p:cNvPr>
          <p:cNvSpPr/>
          <p:nvPr/>
        </p:nvSpPr>
        <p:spPr>
          <a:xfrm>
            <a:off x="3934327" y="3443798"/>
            <a:ext cx="1800000" cy="36000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dirty="0">
                <a:solidFill>
                  <a:schemeClr val="tx1"/>
                </a:solidFill>
                <a:latin typeface="思源黑体 CN Normal" panose="020B0400000000000000" pitchFamily="34" charset="-122"/>
                <a:ea typeface="思源黑体 CN Normal" panose="020B0400000000000000" pitchFamily="34" charset="-122"/>
              </a:rPr>
              <a:t>密文</a:t>
            </a:r>
          </a:p>
        </p:txBody>
      </p:sp>
      <p:sp>
        <p:nvSpPr>
          <p:cNvPr id="6" name="矩形 5">
            <a:extLst>
              <a:ext uri="{FF2B5EF4-FFF2-40B4-BE49-F238E27FC236}">
                <a16:creationId xmlns:a16="http://schemas.microsoft.com/office/drawing/2014/main" id="{858B7579-70F9-8E46-E202-D044F57F85E7}"/>
              </a:ext>
            </a:extLst>
          </p:cNvPr>
          <p:cNvSpPr/>
          <p:nvPr/>
        </p:nvSpPr>
        <p:spPr>
          <a:xfrm>
            <a:off x="7786975" y="3443798"/>
            <a:ext cx="1800000" cy="36000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dirty="0">
                <a:solidFill>
                  <a:schemeClr val="tx1"/>
                </a:solidFill>
                <a:latin typeface="思源黑体 CN Normal" panose="020B0400000000000000" pitchFamily="34" charset="-122"/>
                <a:ea typeface="思源黑体 CN Normal" panose="020B0400000000000000" pitchFamily="34" charset="-122"/>
              </a:rPr>
              <a:t>密文</a:t>
            </a:r>
          </a:p>
        </p:txBody>
      </p:sp>
      <p:sp>
        <p:nvSpPr>
          <p:cNvPr id="7" name="矩形 6">
            <a:extLst>
              <a:ext uri="{FF2B5EF4-FFF2-40B4-BE49-F238E27FC236}">
                <a16:creationId xmlns:a16="http://schemas.microsoft.com/office/drawing/2014/main" id="{14678562-7E33-E7C2-CB2D-BA0F6500F3FB}"/>
              </a:ext>
            </a:extLst>
          </p:cNvPr>
          <p:cNvSpPr/>
          <p:nvPr/>
        </p:nvSpPr>
        <p:spPr>
          <a:xfrm>
            <a:off x="7786975" y="2327513"/>
            <a:ext cx="1800000" cy="720458"/>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dirty="0">
                <a:solidFill>
                  <a:schemeClr val="tx1"/>
                </a:solidFill>
                <a:latin typeface="思源黑体 CN Normal" panose="020B0400000000000000" pitchFamily="34" charset="-122"/>
                <a:ea typeface="思源黑体 CN Normal" panose="020B0400000000000000" pitchFamily="34" charset="-122"/>
              </a:rPr>
              <a:t>RSA</a:t>
            </a:r>
            <a:r>
              <a:rPr kumimoji="1" lang="zh-CN" altLang="en-US" dirty="0">
                <a:solidFill>
                  <a:schemeClr val="tx1"/>
                </a:solidFill>
                <a:latin typeface="思源黑体 CN Normal" panose="020B0400000000000000" pitchFamily="34" charset="-122"/>
                <a:ea typeface="思源黑体 CN Normal" panose="020B0400000000000000" pitchFamily="34" charset="-122"/>
              </a:rPr>
              <a:t>解密</a:t>
            </a:r>
            <a:r>
              <a:rPr kumimoji="1" lang="en-US" altLang="zh-CN" dirty="0">
                <a:solidFill>
                  <a:schemeClr val="tx1"/>
                </a:solidFill>
                <a:latin typeface="思源黑体 CN Normal" panose="020B0400000000000000" pitchFamily="34" charset="-122"/>
                <a:ea typeface="思源黑体 CN Normal" panose="020B0400000000000000" pitchFamily="34" charset="-122"/>
              </a:rPr>
              <a:t>(</a:t>
            </a:r>
            <a:r>
              <a:rPr kumimoji="1" lang="zh-CN" altLang="en-US" dirty="0">
                <a:solidFill>
                  <a:schemeClr val="tx1"/>
                </a:solidFill>
                <a:latin typeface="思源黑体 CN Normal" panose="020B0400000000000000" pitchFamily="34" charset="-122"/>
                <a:ea typeface="思源黑体 CN Normal" panose="020B0400000000000000" pitchFamily="34" charset="-122"/>
              </a:rPr>
              <a:t>密文</a:t>
            </a:r>
            <a:r>
              <a:rPr kumimoji="1" lang="en-US" altLang="zh-CN" dirty="0">
                <a:solidFill>
                  <a:schemeClr val="tx1"/>
                </a:solidFill>
                <a:latin typeface="思源黑体 CN Normal" panose="020B0400000000000000" pitchFamily="34" charset="-122"/>
                <a:ea typeface="思源黑体 CN Normal" panose="020B0400000000000000" pitchFamily="34" charset="-122"/>
              </a:rPr>
              <a:t>,</a:t>
            </a:r>
            <a:r>
              <a:rPr kumimoji="1" lang="zh-CN" altLang="en-US" dirty="0">
                <a:solidFill>
                  <a:schemeClr val="tx1"/>
                </a:solidFill>
                <a:latin typeface="思源黑体 CN Normal" panose="020B0400000000000000" pitchFamily="34" charset="-122"/>
                <a:ea typeface="思源黑体 CN Normal" panose="020B0400000000000000" pitchFamily="34" charset="-122"/>
              </a:rPr>
              <a:t>小红私钥</a:t>
            </a:r>
            <a:r>
              <a:rPr kumimoji="1" lang="en-US" altLang="zh-CN" dirty="0">
                <a:solidFill>
                  <a:schemeClr val="tx1"/>
                </a:solidFill>
                <a:latin typeface="思源黑体 CN Normal" panose="020B0400000000000000" pitchFamily="34" charset="-122"/>
                <a:ea typeface="思源黑体 CN Normal" panose="020B0400000000000000" pitchFamily="34" charset="-122"/>
              </a:rPr>
              <a:t>)</a:t>
            </a:r>
            <a:endParaRPr kumimoji="1" lang="zh-CN" altLang="en-US" dirty="0">
              <a:solidFill>
                <a:schemeClr val="tx1"/>
              </a:solidFill>
              <a:latin typeface="思源黑体 CN Normal" panose="020B0400000000000000" pitchFamily="34" charset="-122"/>
              <a:ea typeface="思源黑体 CN Normal" panose="020B0400000000000000" pitchFamily="34" charset="-122"/>
            </a:endParaRPr>
          </a:p>
        </p:txBody>
      </p:sp>
      <p:sp>
        <p:nvSpPr>
          <p:cNvPr id="8" name="矩形 7">
            <a:extLst>
              <a:ext uri="{FF2B5EF4-FFF2-40B4-BE49-F238E27FC236}">
                <a16:creationId xmlns:a16="http://schemas.microsoft.com/office/drawing/2014/main" id="{0D300421-B722-0E29-3D99-0A0208E2EE85}"/>
              </a:ext>
            </a:extLst>
          </p:cNvPr>
          <p:cNvSpPr/>
          <p:nvPr/>
        </p:nvSpPr>
        <p:spPr>
          <a:xfrm>
            <a:off x="7786975" y="1566977"/>
            <a:ext cx="1800000" cy="36000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dirty="0">
                <a:solidFill>
                  <a:schemeClr val="tx1"/>
                </a:solidFill>
                <a:latin typeface="思源黑体 CN Normal" panose="020B0400000000000000" pitchFamily="34" charset="-122"/>
                <a:ea typeface="思源黑体 CN Normal" panose="020B0400000000000000" pitchFamily="34" charset="-122"/>
              </a:rPr>
              <a:t>小明</a:t>
            </a:r>
            <a:r>
              <a:rPr kumimoji="1" lang="en-US" altLang="zh-CN" dirty="0">
                <a:solidFill>
                  <a:schemeClr val="tx1"/>
                </a:solidFill>
                <a:latin typeface="思源黑体 CN Normal" panose="020B0400000000000000" pitchFamily="34" charset="-122"/>
                <a:ea typeface="思源黑体 CN Normal" panose="020B0400000000000000" pitchFamily="34" charset="-122"/>
              </a:rPr>
              <a:t>AES</a:t>
            </a:r>
            <a:r>
              <a:rPr kumimoji="1" lang="zh-CN" altLang="en-US" dirty="0">
                <a:solidFill>
                  <a:schemeClr val="tx1"/>
                </a:solidFill>
                <a:latin typeface="思源黑体 CN Normal" panose="020B0400000000000000" pitchFamily="34" charset="-122"/>
                <a:ea typeface="思源黑体 CN Normal" panose="020B0400000000000000" pitchFamily="34" charset="-122"/>
              </a:rPr>
              <a:t> </a:t>
            </a:r>
            <a:r>
              <a:rPr kumimoji="1" lang="en-US" altLang="zh-CN" dirty="0">
                <a:solidFill>
                  <a:schemeClr val="tx1"/>
                </a:solidFill>
                <a:latin typeface="思源黑体 CN Normal" panose="020B0400000000000000" pitchFamily="34" charset="-122"/>
                <a:ea typeface="思源黑体 CN Normal" panose="020B0400000000000000" pitchFamily="34" charset="-122"/>
              </a:rPr>
              <a:t>key</a:t>
            </a:r>
            <a:endParaRPr kumimoji="1" lang="zh-CN" altLang="en-US" dirty="0">
              <a:solidFill>
                <a:schemeClr val="tx1"/>
              </a:solidFill>
              <a:latin typeface="思源黑体 CN Normal" panose="020B0400000000000000" pitchFamily="34" charset="-122"/>
              <a:ea typeface="思源黑体 CN Normal" panose="020B0400000000000000" pitchFamily="34" charset="-122"/>
            </a:endParaRPr>
          </a:p>
        </p:txBody>
      </p:sp>
      <p:sp>
        <p:nvSpPr>
          <p:cNvPr id="9" name="矩形 8">
            <a:extLst>
              <a:ext uri="{FF2B5EF4-FFF2-40B4-BE49-F238E27FC236}">
                <a16:creationId xmlns:a16="http://schemas.microsoft.com/office/drawing/2014/main" id="{994CE825-629F-7E95-B1F6-E058A3D752EA}"/>
              </a:ext>
            </a:extLst>
          </p:cNvPr>
          <p:cNvSpPr/>
          <p:nvPr/>
        </p:nvSpPr>
        <p:spPr>
          <a:xfrm>
            <a:off x="3736853" y="4194401"/>
            <a:ext cx="2194948" cy="36000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dirty="0">
                <a:solidFill>
                  <a:schemeClr val="tx1"/>
                </a:solidFill>
                <a:latin typeface="思源黑体 CN Normal" panose="020B0400000000000000" pitchFamily="34" charset="-122"/>
                <a:ea typeface="思源黑体 CN Normal" panose="020B0400000000000000" pitchFamily="34" charset="-122"/>
              </a:rPr>
              <a:t>机密文件</a:t>
            </a:r>
            <a:r>
              <a:rPr kumimoji="1" lang="en-US" altLang="zh-CN" dirty="0">
                <a:solidFill>
                  <a:schemeClr val="tx1"/>
                </a:solidFill>
                <a:latin typeface="思源黑体 CN Normal" panose="020B0400000000000000" pitchFamily="34" charset="-122"/>
                <a:ea typeface="思源黑体 CN Normal" panose="020B0400000000000000" pitchFamily="34" charset="-122"/>
              </a:rPr>
              <a:t>(request)</a:t>
            </a:r>
            <a:endParaRPr kumimoji="1" lang="zh-CN" altLang="en-US" dirty="0">
              <a:solidFill>
                <a:schemeClr val="tx1"/>
              </a:solidFill>
              <a:latin typeface="思源黑体 CN Normal" panose="020B0400000000000000" pitchFamily="34" charset="-122"/>
              <a:ea typeface="思源黑体 CN Normal" panose="020B0400000000000000" pitchFamily="34" charset="-122"/>
            </a:endParaRPr>
          </a:p>
        </p:txBody>
      </p:sp>
      <p:sp>
        <p:nvSpPr>
          <p:cNvPr id="10" name="矩形 9">
            <a:extLst>
              <a:ext uri="{FF2B5EF4-FFF2-40B4-BE49-F238E27FC236}">
                <a16:creationId xmlns:a16="http://schemas.microsoft.com/office/drawing/2014/main" id="{0CB37B60-2D69-CF5E-17AC-2A580BAEE96D}"/>
              </a:ext>
            </a:extLst>
          </p:cNvPr>
          <p:cNvSpPr/>
          <p:nvPr/>
        </p:nvSpPr>
        <p:spPr>
          <a:xfrm>
            <a:off x="3934327" y="4955452"/>
            <a:ext cx="1800000" cy="36000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dirty="0">
                <a:solidFill>
                  <a:schemeClr val="tx1"/>
                </a:solidFill>
                <a:latin typeface="思源黑体 CN Normal" panose="020B0400000000000000" pitchFamily="34" charset="-122"/>
                <a:ea typeface="思源黑体 CN Normal" panose="020B0400000000000000" pitchFamily="34" charset="-122"/>
              </a:rPr>
              <a:t>小明</a:t>
            </a:r>
            <a:r>
              <a:rPr kumimoji="1" lang="en-US" altLang="zh-CN" dirty="0">
                <a:solidFill>
                  <a:schemeClr val="tx1"/>
                </a:solidFill>
                <a:latin typeface="思源黑体 CN Normal" panose="020B0400000000000000" pitchFamily="34" charset="-122"/>
                <a:ea typeface="思源黑体 CN Normal" panose="020B0400000000000000" pitchFamily="34" charset="-122"/>
              </a:rPr>
              <a:t>AES</a:t>
            </a:r>
            <a:r>
              <a:rPr kumimoji="1" lang="zh-CN" altLang="en-US" dirty="0">
                <a:solidFill>
                  <a:schemeClr val="tx1"/>
                </a:solidFill>
                <a:latin typeface="思源黑体 CN Normal" panose="020B0400000000000000" pitchFamily="34" charset="-122"/>
                <a:ea typeface="思源黑体 CN Normal" panose="020B0400000000000000" pitchFamily="34" charset="-122"/>
              </a:rPr>
              <a:t> </a:t>
            </a:r>
            <a:r>
              <a:rPr kumimoji="1" lang="en-US" altLang="zh-CN" dirty="0">
                <a:solidFill>
                  <a:schemeClr val="tx1"/>
                </a:solidFill>
                <a:latin typeface="思源黑体 CN Normal" panose="020B0400000000000000" pitchFamily="34" charset="-122"/>
                <a:ea typeface="思源黑体 CN Normal" panose="020B0400000000000000" pitchFamily="34" charset="-122"/>
              </a:rPr>
              <a:t>key</a:t>
            </a:r>
            <a:endParaRPr kumimoji="1" lang="zh-CN" altLang="en-US" dirty="0">
              <a:solidFill>
                <a:schemeClr val="tx1"/>
              </a:solidFill>
              <a:latin typeface="思源黑体 CN Normal" panose="020B0400000000000000" pitchFamily="34" charset="-122"/>
              <a:ea typeface="思源黑体 CN Normal" panose="020B0400000000000000" pitchFamily="34" charset="-122"/>
            </a:endParaRPr>
          </a:p>
        </p:txBody>
      </p:sp>
      <p:sp>
        <p:nvSpPr>
          <p:cNvPr id="11" name="矩形 10">
            <a:extLst>
              <a:ext uri="{FF2B5EF4-FFF2-40B4-BE49-F238E27FC236}">
                <a16:creationId xmlns:a16="http://schemas.microsoft.com/office/drawing/2014/main" id="{BD509E53-DD9C-B0E6-EB32-E00C19960EF5}"/>
              </a:ext>
            </a:extLst>
          </p:cNvPr>
          <p:cNvSpPr/>
          <p:nvPr/>
        </p:nvSpPr>
        <p:spPr>
          <a:xfrm>
            <a:off x="3934327" y="5711280"/>
            <a:ext cx="1800000" cy="36000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dirty="0">
                <a:solidFill>
                  <a:schemeClr val="tx1"/>
                </a:solidFill>
                <a:latin typeface="思源黑体 CN Normal" panose="020B0400000000000000" pitchFamily="34" charset="-122"/>
                <a:ea typeface="思源黑体 CN Normal" panose="020B0400000000000000" pitchFamily="34" charset="-122"/>
              </a:rPr>
              <a:t>密文</a:t>
            </a:r>
          </a:p>
        </p:txBody>
      </p:sp>
      <p:sp>
        <p:nvSpPr>
          <p:cNvPr id="12" name="矩形 11">
            <a:extLst>
              <a:ext uri="{FF2B5EF4-FFF2-40B4-BE49-F238E27FC236}">
                <a16:creationId xmlns:a16="http://schemas.microsoft.com/office/drawing/2014/main" id="{425F4ABD-FBB3-9FA2-2142-1C590583EA51}"/>
              </a:ext>
            </a:extLst>
          </p:cNvPr>
          <p:cNvSpPr/>
          <p:nvPr/>
        </p:nvSpPr>
        <p:spPr>
          <a:xfrm>
            <a:off x="7786975" y="5711280"/>
            <a:ext cx="1800000" cy="36000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dirty="0">
                <a:solidFill>
                  <a:schemeClr val="tx1"/>
                </a:solidFill>
                <a:latin typeface="思源黑体 CN Normal" panose="020B0400000000000000" pitchFamily="34" charset="-122"/>
                <a:ea typeface="思源黑体 CN Normal" panose="020B0400000000000000" pitchFamily="34" charset="-122"/>
              </a:rPr>
              <a:t>密文</a:t>
            </a:r>
          </a:p>
        </p:txBody>
      </p:sp>
      <p:sp>
        <p:nvSpPr>
          <p:cNvPr id="13" name="矩形 12">
            <a:extLst>
              <a:ext uri="{FF2B5EF4-FFF2-40B4-BE49-F238E27FC236}">
                <a16:creationId xmlns:a16="http://schemas.microsoft.com/office/drawing/2014/main" id="{3145478F-C13D-EEFF-1BF5-3CA94EB35F78}"/>
              </a:ext>
            </a:extLst>
          </p:cNvPr>
          <p:cNvSpPr/>
          <p:nvPr/>
        </p:nvSpPr>
        <p:spPr>
          <a:xfrm>
            <a:off x="7786975" y="4955452"/>
            <a:ext cx="1800000" cy="36000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dirty="0">
                <a:solidFill>
                  <a:schemeClr val="tx1"/>
                </a:solidFill>
                <a:latin typeface="思源黑体 CN Normal" panose="020B0400000000000000" pitchFamily="34" charset="-122"/>
                <a:ea typeface="思源黑体 CN Normal" panose="020B0400000000000000" pitchFamily="34" charset="-122"/>
              </a:rPr>
              <a:t>小明</a:t>
            </a:r>
            <a:r>
              <a:rPr kumimoji="1" lang="en-US" altLang="zh-CN" dirty="0">
                <a:solidFill>
                  <a:schemeClr val="tx1"/>
                </a:solidFill>
                <a:latin typeface="思源黑体 CN Normal" panose="020B0400000000000000" pitchFamily="34" charset="-122"/>
                <a:ea typeface="思源黑体 CN Normal" panose="020B0400000000000000" pitchFamily="34" charset="-122"/>
              </a:rPr>
              <a:t>AES</a:t>
            </a:r>
            <a:r>
              <a:rPr kumimoji="1" lang="zh-CN" altLang="en-US" dirty="0">
                <a:solidFill>
                  <a:schemeClr val="tx1"/>
                </a:solidFill>
                <a:latin typeface="思源黑体 CN Normal" panose="020B0400000000000000" pitchFamily="34" charset="-122"/>
                <a:ea typeface="思源黑体 CN Normal" panose="020B0400000000000000" pitchFamily="34" charset="-122"/>
              </a:rPr>
              <a:t> </a:t>
            </a:r>
            <a:r>
              <a:rPr kumimoji="1" lang="en-US" altLang="zh-CN" dirty="0">
                <a:solidFill>
                  <a:schemeClr val="tx1"/>
                </a:solidFill>
                <a:latin typeface="思源黑体 CN Normal" panose="020B0400000000000000" pitchFamily="34" charset="-122"/>
                <a:ea typeface="思源黑体 CN Normal" panose="020B0400000000000000" pitchFamily="34" charset="-122"/>
              </a:rPr>
              <a:t>key</a:t>
            </a:r>
            <a:endParaRPr kumimoji="1" lang="zh-CN" altLang="en-US" dirty="0">
              <a:solidFill>
                <a:schemeClr val="tx1"/>
              </a:solidFill>
              <a:latin typeface="思源黑体 CN Normal" panose="020B0400000000000000" pitchFamily="34" charset="-122"/>
              <a:ea typeface="思源黑体 CN Normal" panose="020B0400000000000000" pitchFamily="34" charset="-122"/>
            </a:endParaRPr>
          </a:p>
        </p:txBody>
      </p:sp>
      <p:sp>
        <p:nvSpPr>
          <p:cNvPr id="14" name="矩形 13">
            <a:extLst>
              <a:ext uri="{FF2B5EF4-FFF2-40B4-BE49-F238E27FC236}">
                <a16:creationId xmlns:a16="http://schemas.microsoft.com/office/drawing/2014/main" id="{0C3E58E3-9A66-E3BD-D3BB-C430EF06AA35}"/>
              </a:ext>
            </a:extLst>
          </p:cNvPr>
          <p:cNvSpPr/>
          <p:nvPr/>
        </p:nvSpPr>
        <p:spPr>
          <a:xfrm>
            <a:off x="7786975" y="4199625"/>
            <a:ext cx="1800000" cy="36000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dirty="0">
                <a:solidFill>
                  <a:schemeClr val="tx1"/>
                </a:solidFill>
                <a:latin typeface="思源黑体 CN Normal" panose="020B0400000000000000" pitchFamily="34" charset="-122"/>
                <a:ea typeface="思源黑体 CN Normal" panose="020B0400000000000000" pitchFamily="34" charset="-122"/>
              </a:rPr>
              <a:t>机密文件</a:t>
            </a:r>
          </a:p>
        </p:txBody>
      </p:sp>
      <p:sp>
        <p:nvSpPr>
          <p:cNvPr id="24" name="文本框 23">
            <a:extLst>
              <a:ext uri="{FF2B5EF4-FFF2-40B4-BE49-F238E27FC236}">
                <a16:creationId xmlns:a16="http://schemas.microsoft.com/office/drawing/2014/main" id="{3ED36588-7558-4151-FA7C-0BA79B4970F4}"/>
              </a:ext>
            </a:extLst>
          </p:cNvPr>
          <p:cNvSpPr txBox="1"/>
          <p:nvPr/>
        </p:nvSpPr>
        <p:spPr>
          <a:xfrm>
            <a:off x="838200" y="3609454"/>
            <a:ext cx="1467068" cy="707886"/>
          </a:xfrm>
          <a:prstGeom prst="rect">
            <a:avLst/>
          </a:prstGeom>
          <a:noFill/>
        </p:spPr>
        <p:txBody>
          <a:bodyPr wrap="none" rtlCol="0">
            <a:spAutoFit/>
          </a:bodyPr>
          <a:lstStyle/>
          <a:p>
            <a:pPr algn="ctr"/>
            <a:r>
              <a:rPr kumimoji="1" lang="zh-CN" altLang="en-US" sz="2000" dirty="0">
                <a:latin typeface="华文楷体" panose="02010600040101010101" pitchFamily="2" charset="-122"/>
                <a:ea typeface="华文楷体" panose="02010600040101010101" pitchFamily="2" charset="-122"/>
              </a:rPr>
              <a:t>小明</a:t>
            </a:r>
            <a:endParaRPr kumimoji="1" lang="en-US" altLang="zh-CN" sz="2000" dirty="0">
              <a:latin typeface="华文楷体" panose="02010600040101010101" pitchFamily="2" charset="-122"/>
              <a:ea typeface="华文楷体" panose="02010600040101010101" pitchFamily="2" charset="-122"/>
            </a:endParaRPr>
          </a:p>
          <a:p>
            <a:pPr algn="ctr"/>
            <a:r>
              <a:rPr kumimoji="1" lang="zh-CN" altLang="en-US" sz="2000" dirty="0">
                <a:latin typeface="华文楷体" panose="02010600040101010101" pitchFamily="2" charset="-122"/>
                <a:ea typeface="华文楷体" panose="02010600040101010101" pitchFamily="2" charset="-122"/>
              </a:rPr>
              <a:t>（客户端）</a:t>
            </a:r>
          </a:p>
        </p:txBody>
      </p:sp>
      <p:sp>
        <p:nvSpPr>
          <p:cNvPr id="25" name="文本框 24">
            <a:extLst>
              <a:ext uri="{FF2B5EF4-FFF2-40B4-BE49-F238E27FC236}">
                <a16:creationId xmlns:a16="http://schemas.microsoft.com/office/drawing/2014/main" id="{23BD3F9B-A168-ECED-224C-033EE2ED119D}"/>
              </a:ext>
            </a:extLst>
          </p:cNvPr>
          <p:cNvSpPr txBox="1"/>
          <p:nvPr/>
        </p:nvSpPr>
        <p:spPr>
          <a:xfrm>
            <a:off x="9608514" y="3609454"/>
            <a:ext cx="1467068" cy="707886"/>
          </a:xfrm>
          <a:prstGeom prst="rect">
            <a:avLst/>
          </a:prstGeom>
          <a:noFill/>
        </p:spPr>
        <p:txBody>
          <a:bodyPr wrap="none" rtlCol="0">
            <a:spAutoFit/>
          </a:bodyPr>
          <a:lstStyle/>
          <a:p>
            <a:pPr algn="ctr"/>
            <a:r>
              <a:rPr kumimoji="1" lang="zh-CN" altLang="en-US" sz="2000" dirty="0">
                <a:latin typeface="华文楷体" panose="02010600040101010101" pitchFamily="2" charset="-122"/>
                <a:ea typeface="华文楷体" panose="02010600040101010101" pitchFamily="2" charset="-122"/>
              </a:rPr>
              <a:t>小红</a:t>
            </a:r>
            <a:endParaRPr kumimoji="1" lang="en-US" altLang="zh-CN" sz="2000" dirty="0">
              <a:latin typeface="华文楷体" panose="02010600040101010101" pitchFamily="2" charset="-122"/>
              <a:ea typeface="华文楷体" panose="02010600040101010101" pitchFamily="2" charset="-122"/>
            </a:endParaRPr>
          </a:p>
          <a:p>
            <a:pPr algn="ctr"/>
            <a:r>
              <a:rPr kumimoji="1" lang="zh-CN" altLang="en-US" sz="2000" dirty="0">
                <a:latin typeface="华文楷体" panose="02010600040101010101" pitchFamily="2" charset="-122"/>
                <a:ea typeface="华文楷体" panose="02010600040101010101" pitchFamily="2" charset="-122"/>
              </a:rPr>
              <a:t>（服务端）</a:t>
            </a:r>
          </a:p>
        </p:txBody>
      </p:sp>
      <p:cxnSp>
        <p:nvCxnSpPr>
          <p:cNvPr id="29" name="直接箭头连接符 28">
            <a:extLst>
              <a:ext uri="{FF2B5EF4-FFF2-40B4-BE49-F238E27FC236}">
                <a16:creationId xmlns:a16="http://schemas.microsoft.com/office/drawing/2014/main" id="{23547F51-73A1-E4E6-1E79-E2483F7B46DF}"/>
              </a:ext>
            </a:extLst>
          </p:cNvPr>
          <p:cNvCxnSpPr>
            <a:stCxn id="4" idx="2"/>
            <a:endCxn id="5" idx="0"/>
          </p:cNvCxnSpPr>
          <p:nvPr/>
        </p:nvCxnSpPr>
        <p:spPr>
          <a:xfrm>
            <a:off x="4834327" y="3047971"/>
            <a:ext cx="0" cy="39582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直接箭头连接符 29">
            <a:extLst>
              <a:ext uri="{FF2B5EF4-FFF2-40B4-BE49-F238E27FC236}">
                <a16:creationId xmlns:a16="http://schemas.microsoft.com/office/drawing/2014/main" id="{0E1B2507-CCDA-8B25-383D-6FAB8B63C44A}"/>
              </a:ext>
            </a:extLst>
          </p:cNvPr>
          <p:cNvCxnSpPr>
            <a:cxnSpLocks/>
            <a:stCxn id="10" idx="2"/>
            <a:endCxn id="11" idx="0"/>
          </p:cNvCxnSpPr>
          <p:nvPr/>
        </p:nvCxnSpPr>
        <p:spPr>
          <a:xfrm>
            <a:off x="4834327" y="5315452"/>
            <a:ext cx="0" cy="39582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直接箭头连接符 30">
            <a:extLst>
              <a:ext uri="{FF2B5EF4-FFF2-40B4-BE49-F238E27FC236}">
                <a16:creationId xmlns:a16="http://schemas.microsoft.com/office/drawing/2014/main" id="{6673984A-48B8-72D9-1A36-F768C4EA4D84}"/>
              </a:ext>
            </a:extLst>
          </p:cNvPr>
          <p:cNvCxnSpPr>
            <a:cxnSpLocks/>
            <a:stCxn id="9" idx="2"/>
            <a:endCxn id="10" idx="0"/>
          </p:cNvCxnSpPr>
          <p:nvPr/>
        </p:nvCxnSpPr>
        <p:spPr>
          <a:xfrm>
            <a:off x="4834327" y="4554401"/>
            <a:ext cx="0" cy="4010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直接箭头连接符 31">
            <a:extLst>
              <a:ext uri="{FF2B5EF4-FFF2-40B4-BE49-F238E27FC236}">
                <a16:creationId xmlns:a16="http://schemas.microsoft.com/office/drawing/2014/main" id="{9BFA81A5-9FCB-8E6B-2B28-8D4A5C14C7C5}"/>
              </a:ext>
            </a:extLst>
          </p:cNvPr>
          <p:cNvCxnSpPr>
            <a:cxnSpLocks/>
            <a:stCxn id="5" idx="3"/>
            <a:endCxn id="6" idx="1"/>
          </p:cNvCxnSpPr>
          <p:nvPr/>
        </p:nvCxnSpPr>
        <p:spPr>
          <a:xfrm>
            <a:off x="5734327" y="3623798"/>
            <a:ext cx="205264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直接箭头连接符 38">
            <a:extLst>
              <a:ext uri="{FF2B5EF4-FFF2-40B4-BE49-F238E27FC236}">
                <a16:creationId xmlns:a16="http://schemas.microsoft.com/office/drawing/2014/main" id="{D5AD19E8-D240-5D3B-4FF9-87F7F25CAD99}"/>
              </a:ext>
            </a:extLst>
          </p:cNvPr>
          <p:cNvCxnSpPr>
            <a:cxnSpLocks/>
            <a:stCxn id="11" idx="3"/>
            <a:endCxn id="12" idx="1"/>
          </p:cNvCxnSpPr>
          <p:nvPr/>
        </p:nvCxnSpPr>
        <p:spPr>
          <a:xfrm>
            <a:off x="5734327" y="5891280"/>
            <a:ext cx="205264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 name="直接箭头连接符 41">
            <a:extLst>
              <a:ext uri="{FF2B5EF4-FFF2-40B4-BE49-F238E27FC236}">
                <a16:creationId xmlns:a16="http://schemas.microsoft.com/office/drawing/2014/main" id="{60FB4F96-749D-6963-6AAB-C2A336DCBA47}"/>
              </a:ext>
            </a:extLst>
          </p:cNvPr>
          <p:cNvCxnSpPr>
            <a:cxnSpLocks/>
            <a:stCxn id="12" idx="0"/>
            <a:endCxn id="13" idx="2"/>
          </p:cNvCxnSpPr>
          <p:nvPr/>
        </p:nvCxnSpPr>
        <p:spPr>
          <a:xfrm flipV="1">
            <a:off x="8686975" y="5315452"/>
            <a:ext cx="0" cy="39582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直接箭头连接符 44">
            <a:extLst>
              <a:ext uri="{FF2B5EF4-FFF2-40B4-BE49-F238E27FC236}">
                <a16:creationId xmlns:a16="http://schemas.microsoft.com/office/drawing/2014/main" id="{F1B309E4-1995-36F2-4F84-05CF77523B7E}"/>
              </a:ext>
            </a:extLst>
          </p:cNvPr>
          <p:cNvCxnSpPr>
            <a:cxnSpLocks/>
            <a:stCxn id="13" idx="0"/>
            <a:endCxn id="14" idx="2"/>
          </p:cNvCxnSpPr>
          <p:nvPr/>
        </p:nvCxnSpPr>
        <p:spPr>
          <a:xfrm flipV="1">
            <a:off x="8686975" y="4559625"/>
            <a:ext cx="0" cy="39582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8" name="直接箭头连接符 47">
            <a:extLst>
              <a:ext uri="{FF2B5EF4-FFF2-40B4-BE49-F238E27FC236}">
                <a16:creationId xmlns:a16="http://schemas.microsoft.com/office/drawing/2014/main" id="{90501D24-B230-5564-01FD-89F24D9C5EBE}"/>
              </a:ext>
            </a:extLst>
          </p:cNvPr>
          <p:cNvCxnSpPr>
            <a:cxnSpLocks/>
            <a:stCxn id="7" idx="0"/>
            <a:endCxn id="8" idx="2"/>
          </p:cNvCxnSpPr>
          <p:nvPr/>
        </p:nvCxnSpPr>
        <p:spPr>
          <a:xfrm flipV="1">
            <a:off x="8686975" y="1926977"/>
            <a:ext cx="0" cy="40053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1" name="直接箭头连接符 50">
            <a:extLst>
              <a:ext uri="{FF2B5EF4-FFF2-40B4-BE49-F238E27FC236}">
                <a16:creationId xmlns:a16="http://schemas.microsoft.com/office/drawing/2014/main" id="{EB3F735D-F064-3654-701A-68434C5B670D}"/>
              </a:ext>
            </a:extLst>
          </p:cNvPr>
          <p:cNvCxnSpPr>
            <a:cxnSpLocks/>
            <a:stCxn id="6" idx="0"/>
            <a:endCxn id="7" idx="2"/>
          </p:cNvCxnSpPr>
          <p:nvPr/>
        </p:nvCxnSpPr>
        <p:spPr>
          <a:xfrm flipV="1">
            <a:off x="8686975" y="3047971"/>
            <a:ext cx="0" cy="39582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5" name="直接连接符 54">
            <a:extLst>
              <a:ext uri="{FF2B5EF4-FFF2-40B4-BE49-F238E27FC236}">
                <a16:creationId xmlns:a16="http://schemas.microsoft.com/office/drawing/2014/main" id="{037B3991-B25C-B26B-52C4-DF6B3A9AF6C7}"/>
              </a:ext>
            </a:extLst>
          </p:cNvPr>
          <p:cNvCxnSpPr>
            <a:cxnSpLocks/>
          </p:cNvCxnSpPr>
          <p:nvPr/>
        </p:nvCxnSpPr>
        <p:spPr>
          <a:xfrm>
            <a:off x="2190050" y="3963397"/>
            <a:ext cx="7608804" cy="2818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6" name="文本框 55">
            <a:extLst>
              <a:ext uri="{FF2B5EF4-FFF2-40B4-BE49-F238E27FC236}">
                <a16:creationId xmlns:a16="http://schemas.microsoft.com/office/drawing/2014/main" id="{662ACD12-CE9B-4143-CC43-07887ECBA903}"/>
              </a:ext>
            </a:extLst>
          </p:cNvPr>
          <p:cNvSpPr txBox="1"/>
          <p:nvPr/>
        </p:nvSpPr>
        <p:spPr>
          <a:xfrm>
            <a:off x="2190049" y="3052343"/>
            <a:ext cx="1467057" cy="369332"/>
          </a:xfrm>
          <a:prstGeom prst="rect">
            <a:avLst/>
          </a:prstGeom>
          <a:noFill/>
        </p:spPr>
        <p:txBody>
          <a:bodyPr wrap="square" rtlCol="0">
            <a:spAutoFit/>
          </a:bodyPr>
          <a:lstStyle/>
          <a:p>
            <a:pPr algn="ctr"/>
            <a:r>
              <a:rPr kumimoji="1" lang="zh-CN" altLang="en-US" sz="1800" dirty="0">
                <a:solidFill>
                  <a:srgbClr val="F76212"/>
                </a:solidFill>
                <a:latin typeface="思源黑体 CN Normal" panose="020B0400000000000000" pitchFamily="34" charset="-122"/>
                <a:ea typeface="思源黑体 CN Normal" panose="020B0400000000000000" pitchFamily="34" charset="-122"/>
              </a:rPr>
              <a:t>握手阶段</a:t>
            </a:r>
            <a:endParaRPr lang="zh-CN" altLang="en-US" dirty="0">
              <a:solidFill>
                <a:srgbClr val="F76212"/>
              </a:solidFill>
            </a:endParaRPr>
          </a:p>
        </p:txBody>
      </p:sp>
      <p:sp>
        <p:nvSpPr>
          <p:cNvPr id="57" name="文本框 56">
            <a:extLst>
              <a:ext uri="{FF2B5EF4-FFF2-40B4-BE49-F238E27FC236}">
                <a16:creationId xmlns:a16="http://schemas.microsoft.com/office/drawing/2014/main" id="{C3C86E66-181F-74D2-4FE5-1477A938E319}"/>
              </a:ext>
            </a:extLst>
          </p:cNvPr>
          <p:cNvSpPr txBox="1"/>
          <p:nvPr/>
        </p:nvSpPr>
        <p:spPr>
          <a:xfrm>
            <a:off x="2190050" y="4542454"/>
            <a:ext cx="1569660" cy="369332"/>
          </a:xfrm>
          <a:prstGeom prst="rect">
            <a:avLst/>
          </a:prstGeom>
          <a:noFill/>
        </p:spPr>
        <p:txBody>
          <a:bodyPr wrap="none" rtlCol="0">
            <a:spAutoFit/>
          </a:bodyPr>
          <a:lstStyle/>
          <a:p>
            <a:r>
              <a:rPr kumimoji="1" lang="zh-CN" altLang="en-US" dirty="0">
                <a:solidFill>
                  <a:srgbClr val="F76212"/>
                </a:solidFill>
                <a:latin typeface="思源黑体 CN Normal" panose="020B0400000000000000" pitchFamily="34" charset="-122"/>
                <a:ea typeface="思源黑体 CN Normal" panose="020B0400000000000000" pitchFamily="34" charset="-122"/>
              </a:rPr>
              <a:t>数据传输</a:t>
            </a:r>
            <a:r>
              <a:rPr kumimoji="1" lang="zh-CN" altLang="en-US" sz="1800" dirty="0">
                <a:solidFill>
                  <a:srgbClr val="F76212"/>
                </a:solidFill>
                <a:latin typeface="思源黑体 CN Normal" panose="020B0400000000000000" pitchFamily="34" charset="-122"/>
                <a:ea typeface="思源黑体 CN Normal" panose="020B0400000000000000" pitchFamily="34" charset="-122"/>
              </a:rPr>
              <a:t>阶段</a:t>
            </a:r>
            <a:endParaRPr lang="zh-CN" altLang="en-US" dirty="0">
              <a:solidFill>
                <a:srgbClr val="F76212"/>
              </a:solidFill>
            </a:endParaRPr>
          </a:p>
        </p:txBody>
      </p:sp>
      <p:sp>
        <p:nvSpPr>
          <p:cNvPr id="61" name="对话气泡: 圆角矩形 60">
            <a:extLst>
              <a:ext uri="{FF2B5EF4-FFF2-40B4-BE49-F238E27FC236}">
                <a16:creationId xmlns:a16="http://schemas.microsoft.com/office/drawing/2014/main" id="{F06E3BE9-3D69-C90B-9D60-37A54301163F}"/>
              </a:ext>
            </a:extLst>
          </p:cNvPr>
          <p:cNvSpPr/>
          <p:nvPr/>
        </p:nvSpPr>
        <p:spPr>
          <a:xfrm>
            <a:off x="4551218" y="322030"/>
            <a:ext cx="6037118" cy="1085348"/>
          </a:xfrm>
          <a:prstGeom prst="wedgeRoundRectCallout">
            <a:avLst>
              <a:gd name="adj1" fmla="val -28449"/>
              <a:gd name="adj2" fmla="val 7260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zh-CN" altLang="en-US" sz="1800" dirty="0">
                <a:latin typeface="思源黑体 CN Normal" panose="020B0400000000000000" pitchFamily="34" charset="-122"/>
                <a:ea typeface="思源黑体 CN Normal" panose="020B0400000000000000" pitchFamily="34" charset="-122"/>
              </a:rPr>
              <a:t>客户端随机生成一个</a:t>
            </a:r>
            <a:r>
              <a:rPr kumimoji="1" lang="zh-CN" altLang="en-US" sz="1800" dirty="0">
                <a:latin typeface="思源黑体 CN Normal" panose="020B0400000000000000" pitchFamily="34" charset="-122"/>
                <a:ea typeface="思源黑体 CN Normal" panose="020B0400000000000000" pitchFamily="34" charset="-122"/>
              </a:rPr>
              <a:t>密</a:t>
            </a:r>
            <a:r>
              <a:rPr lang="zh-CN" altLang="en-US" sz="1800" dirty="0">
                <a:latin typeface="思源黑体 CN Normal" panose="020B0400000000000000" pitchFamily="34" charset="-122"/>
                <a:ea typeface="思源黑体 CN Normal" panose="020B0400000000000000" pitchFamily="34" charset="-122"/>
              </a:rPr>
              <a:t>钥</a:t>
            </a:r>
            <a:r>
              <a:rPr lang="en-US" altLang="zh-CN" sz="1800" dirty="0">
                <a:latin typeface="思源黑体 CN Normal" panose="020B0400000000000000" pitchFamily="34" charset="-122"/>
                <a:ea typeface="思源黑体 CN Normal" panose="020B0400000000000000" pitchFamily="34" charset="-122"/>
              </a:rPr>
              <a:t>(</a:t>
            </a:r>
            <a:r>
              <a:rPr lang="zh-CN" altLang="en-US" sz="1800" dirty="0">
                <a:latin typeface="思源黑体 CN Normal" panose="020B0400000000000000" pitchFamily="34" charset="-122"/>
                <a:ea typeface="思源黑体 CN Normal" panose="020B0400000000000000" pitchFamily="34" charset="-122"/>
              </a:rPr>
              <a:t>对称加密</a:t>
            </a:r>
            <a:r>
              <a:rPr lang="en-US" altLang="zh-CN" sz="1800" dirty="0">
                <a:latin typeface="思源黑体 CN Normal" panose="020B0400000000000000" pitchFamily="34" charset="-122"/>
                <a:ea typeface="思源黑体 CN Normal" panose="020B0400000000000000" pitchFamily="34" charset="-122"/>
              </a:rPr>
              <a:t>)</a:t>
            </a:r>
            <a:r>
              <a:rPr lang="zh-CN" altLang="en-US" sz="1800" dirty="0">
                <a:latin typeface="思源黑体 CN Normal" panose="020B0400000000000000" pitchFamily="34" charset="-122"/>
                <a:ea typeface="思源黑体 CN Normal" panose="020B0400000000000000" pitchFamily="34" charset="-122"/>
              </a:rPr>
              <a:t>，并用</a:t>
            </a:r>
            <a:r>
              <a:rPr kumimoji="1" lang="zh-CN" altLang="en-US" sz="1800" dirty="0">
                <a:latin typeface="思源黑体 CN Normal" panose="020B0400000000000000" pitchFamily="34" charset="-122"/>
                <a:ea typeface="思源黑体 CN Normal" panose="020B0400000000000000" pitchFamily="34" charset="-122"/>
              </a:rPr>
              <a:t>服务端的公钥加密它，发给服务端。至此完成</a:t>
            </a:r>
            <a:r>
              <a:rPr kumimoji="1" lang="en-US" altLang="zh-CN" sz="1800" dirty="0">
                <a:solidFill>
                  <a:srgbClr val="F76212"/>
                </a:solidFill>
                <a:latin typeface="思源黑体 CN Normal" panose="020B0400000000000000" pitchFamily="34" charset="-122"/>
                <a:ea typeface="思源黑体 CN Normal" panose="020B0400000000000000" pitchFamily="34" charset="-122"/>
              </a:rPr>
              <a:t>TLS</a:t>
            </a:r>
            <a:r>
              <a:rPr kumimoji="1" lang="zh-CN" altLang="en-US" sz="1800" dirty="0">
                <a:solidFill>
                  <a:srgbClr val="F76212"/>
                </a:solidFill>
                <a:latin typeface="思源黑体 CN Normal" panose="020B0400000000000000" pitchFamily="34" charset="-122"/>
                <a:ea typeface="思源黑体 CN Normal" panose="020B0400000000000000" pitchFamily="34" charset="-122"/>
              </a:rPr>
              <a:t>握手</a:t>
            </a:r>
            <a:r>
              <a:rPr kumimoji="1" lang="zh-CN" altLang="en-US" sz="1800" dirty="0">
                <a:latin typeface="思源黑体 CN Normal" panose="020B0400000000000000" pitchFamily="34" charset="-122"/>
                <a:ea typeface="思源黑体 CN Normal" panose="020B0400000000000000" pitchFamily="34" charset="-122"/>
              </a:rPr>
              <a:t>功能。随后</a:t>
            </a:r>
            <a:r>
              <a:rPr lang="zh-CN" altLang="en-US" sz="1800" dirty="0">
                <a:latin typeface="思源黑体 CN Normal" panose="020B0400000000000000" pitchFamily="34" charset="-122"/>
                <a:ea typeface="思源黑体 CN Normal" panose="020B0400000000000000" pitchFamily="34" charset="-122"/>
              </a:rPr>
              <a:t>客户端和</a:t>
            </a:r>
            <a:r>
              <a:rPr kumimoji="1" lang="zh-CN" altLang="en-US" sz="1800" dirty="0">
                <a:latin typeface="思源黑体 CN Normal" panose="020B0400000000000000" pitchFamily="34" charset="-122"/>
                <a:ea typeface="思源黑体 CN Normal" panose="020B0400000000000000" pitchFamily="34" charset="-122"/>
              </a:rPr>
              <a:t>服务端就用这个密</a:t>
            </a:r>
            <a:r>
              <a:rPr lang="zh-CN" altLang="en-US" sz="1800" dirty="0">
                <a:latin typeface="思源黑体 CN Normal" panose="020B0400000000000000" pitchFamily="34" charset="-122"/>
                <a:ea typeface="思源黑体 CN Normal" panose="020B0400000000000000" pitchFamily="34" charset="-122"/>
              </a:rPr>
              <a:t>钥来加密、解密需要传输的数据。</a:t>
            </a:r>
            <a:endParaRPr lang="en-US" altLang="zh-CN" sz="1800" dirty="0">
              <a:latin typeface="思源黑体 CN Normal" panose="020B0400000000000000" pitchFamily="34" charset="-122"/>
              <a:ea typeface="思源黑体 CN Normal" panose="020B0400000000000000" pitchFamily="34" charset="-122"/>
            </a:endParaRPr>
          </a:p>
        </p:txBody>
      </p:sp>
    </p:spTree>
    <p:extLst>
      <p:ext uri="{BB962C8B-B14F-4D97-AF65-F5344CB8AC3E}">
        <p14:creationId xmlns:p14="http://schemas.microsoft.com/office/powerpoint/2010/main" val="3606209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500" fill="hold"/>
                                        <p:tgtEl>
                                          <p:spTgt spid="61"/>
                                        </p:tgtEl>
                                        <p:attrNameLst>
                                          <p:attrName>ppt_x</p:attrName>
                                        </p:attrNameLst>
                                      </p:cBhvr>
                                      <p:tavLst>
                                        <p:tav tm="0">
                                          <p:val>
                                            <p:strVal val="#ppt_x"/>
                                          </p:val>
                                        </p:tav>
                                        <p:tav tm="100000">
                                          <p:val>
                                            <p:strVal val="#ppt_x"/>
                                          </p:val>
                                        </p:tav>
                                      </p:tavLst>
                                    </p:anim>
                                    <p:anim calcmode="lin" valueType="num">
                                      <p:cBhvr additive="base">
                                        <p:cTn id="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170ADC-AE8F-F5E2-963F-A361E0DDBB41}"/>
              </a:ext>
            </a:extLst>
          </p:cNvPr>
          <p:cNvSpPr>
            <a:spLocks noGrp="1"/>
          </p:cNvSpPr>
          <p:nvPr>
            <p:ph type="ctrTitle"/>
          </p:nvPr>
        </p:nvSpPr>
        <p:spPr/>
        <p:txBody>
          <a:bodyPr/>
          <a:lstStyle/>
          <a:p>
            <a:r>
              <a:rPr lang="zh-CN" altLang="en-US" dirty="0"/>
              <a:t>数据库</a:t>
            </a:r>
          </a:p>
        </p:txBody>
      </p:sp>
    </p:spTree>
    <p:extLst>
      <p:ext uri="{BB962C8B-B14F-4D97-AF65-F5344CB8AC3E}">
        <p14:creationId xmlns:p14="http://schemas.microsoft.com/office/powerpoint/2010/main" val="2590423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database/</a:t>
            </a:r>
            <a:r>
              <a:rPr lang="en-US" altLang="zh-CN" dirty="0" err="1"/>
              <a:t>sql</a:t>
            </a:r>
            <a:r>
              <a:rPr lang="en-US" altLang="zh-CN" dirty="0"/>
              <a:t> </a:t>
            </a:r>
            <a:r>
              <a:rPr lang="zh-CN" altLang="en-US" dirty="0"/>
              <a:t>接口</a:t>
            </a:r>
            <a:endParaRPr kumimoji="1" lang="zh-CN" altLang="en-US" dirty="0"/>
          </a:p>
        </p:txBody>
      </p:sp>
      <p:sp>
        <p:nvSpPr>
          <p:cNvPr id="3" name="内容占位符 2"/>
          <p:cNvSpPr>
            <a:spLocks noGrp="1"/>
          </p:cNvSpPr>
          <p:nvPr>
            <p:ph idx="1"/>
          </p:nvPr>
        </p:nvSpPr>
        <p:spPr/>
        <p:txBody>
          <a:bodyPr>
            <a:normAutofit lnSpcReduction="10000"/>
          </a:bodyPr>
          <a:lstStyle/>
          <a:p>
            <a:r>
              <a:rPr lang="en-US" altLang="zh-CN" dirty="0"/>
              <a:t>Go</a:t>
            </a:r>
            <a:r>
              <a:rPr lang="zh-CN" altLang="en-US" dirty="0"/>
              <a:t>官方没有提供数据库驱动，而是为开发数据库驱动定义了一些标准接口（即</a:t>
            </a:r>
            <a:r>
              <a:rPr lang="en-US" altLang="zh-CN" dirty="0"/>
              <a:t>database/</a:t>
            </a:r>
            <a:r>
              <a:rPr lang="en-US" altLang="zh-CN" dirty="0" err="1"/>
              <a:t>sql</a:t>
            </a:r>
            <a:r>
              <a:rPr lang="en-US" altLang="zh-CN" dirty="0"/>
              <a:t> </a:t>
            </a:r>
            <a:r>
              <a:rPr lang="zh-CN" altLang="en-US" dirty="0"/>
              <a:t>），开发者可以根据定义的接口来开发相应的数据库驱动</a:t>
            </a:r>
            <a:endParaRPr lang="en-US" altLang="zh-CN" dirty="0"/>
          </a:p>
          <a:p>
            <a:r>
              <a:rPr kumimoji="1" lang="en-US" altLang="zh-CN" dirty="0"/>
              <a:t>Go</a:t>
            </a:r>
            <a:r>
              <a:rPr kumimoji="1" lang="zh-CN" altLang="en-US" dirty="0"/>
              <a:t>中支持</a:t>
            </a:r>
            <a:r>
              <a:rPr kumimoji="1" lang="en-US" altLang="zh-CN" dirty="0"/>
              <a:t>MySQL</a:t>
            </a:r>
            <a:r>
              <a:rPr kumimoji="1" lang="zh-CN" altLang="en-US" dirty="0"/>
              <a:t>的驱动比较多，如</a:t>
            </a:r>
            <a:endParaRPr kumimoji="1" lang="en-US" altLang="zh-CN" dirty="0"/>
          </a:p>
          <a:p>
            <a:pPr lvl="1"/>
            <a:r>
              <a:rPr kumimoji="1" lang="en-US" altLang="zh-CN" sz="2800" dirty="0" err="1">
                <a:solidFill>
                  <a:srgbClr val="F76212"/>
                </a:solidFill>
              </a:rPr>
              <a:t>github.com</a:t>
            </a:r>
            <a:r>
              <a:rPr kumimoji="1" lang="en-US" altLang="zh-CN" sz="2800" dirty="0">
                <a:solidFill>
                  <a:srgbClr val="F76212"/>
                </a:solidFill>
              </a:rPr>
              <a:t>/go-</a:t>
            </a:r>
            <a:r>
              <a:rPr kumimoji="1" lang="en-US" altLang="zh-CN" sz="2800" dirty="0" err="1">
                <a:solidFill>
                  <a:srgbClr val="F76212"/>
                </a:solidFill>
              </a:rPr>
              <a:t>sql</a:t>
            </a:r>
            <a:r>
              <a:rPr kumimoji="1" lang="en-US" altLang="zh-CN" sz="2800" dirty="0">
                <a:solidFill>
                  <a:srgbClr val="F76212"/>
                </a:solidFill>
              </a:rPr>
              <a:t>-driver/</a:t>
            </a:r>
            <a:r>
              <a:rPr kumimoji="1" lang="en-US" altLang="zh-CN" sz="2800" dirty="0" err="1">
                <a:solidFill>
                  <a:srgbClr val="F76212"/>
                </a:solidFill>
              </a:rPr>
              <a:t>mysql</a:t>
            </a:r>
            <a:r>
              <a:rPr kumimoji="1" lang="en-US" altLang="zh-CN" sz="2800" dirty="0">
                <a:solidFill>
                  <a:srgbClr val="F76212"/>
                </a:solidFill>
              </a:rPr>
              <a:t> </a:t>
            </a:r>
            <a:r>
              <a:rPr kumimoji="1" lang="zh-CN" altLang="en-US" sz="2800" dirty="0">
                <a:solidFill>
                  <a:srgbClr val="F76212"/>
                </a:solidFill>
              </a:rPr>
              <a:t>支持 </a:t>
            </a:r>
            <a:r>
              <a:rPr kumimoji="1" lang="en-US" altLang="zh-CN" sz="2800" dirty="0">
                <a:solidFill>
                  <a:srgbClr val="F76212"/>
                </a:solidFill>
              </a:rPr>
              <a:t>database/</a:t>
            </a:r>
            <a:r>
              <a:rPr kumimoji="1" lang="en-US" altLang="zh-CN" sz="2800" dirty="0" err="1">
                <a:solidFill>
                  <a:srgbClr val="F76212"/>
                </a:solidFill>
              </a:rPr>
              <a:t>sql</a:t>
            </a:r>
            <a:endParaRPr kumimoji="1" lang="en-US" altLang="zh-CN" sz="2800" dirty="0">
              <a:solidFill>
                <a:srgbClr val="F76212"/>
              </a:solidFill>
            </a:endParaRPr>
          </a:p>
          <a:p>
            <a:pPr lvl="1"/>
            <a:r>
              <a:rPr kumimoji="1" lang="en-US" altLang="zh-CN" sz="2800" dirty="0" err="1"/>
              <a:t>github.com</a:t>
            </a:r>
            <a:r>
              <a:rPr kumimoji="1" lang="en-US" altLang="zh-CN" sz="2800" dirty="0"/>
              <a:t>/</a:t>
            </a:r>
            <a:r>
              <a:rPr kumimoji="1" lang="en-US" altLang="zh-CN" sz="2800" dirty="0" err="1"/>
              <a:t>ziutek</a:t>
            </a:r>
            <a:r>
              <a:rPr kumimoji="1" lang="en-US" altLang="zh-CN" sz="2800" dirty="0"/>
              <a:t>/</a:t>
            </a:r>
            <a:r>
              <a:rPr kumimoji="1" lang="en-US" altLang="zh-CN" sz="2800" dirty="0" err="1"/>
              <a:t>mymysql</a:t>
            </a:r>
            <a:r>
              <a:rPr kumimoji="1" lang="en-US" altLang="zh-CN" sz="2800" dirty="0"/>
              <a:t> </a:t>
            </a:r>
            <a:r>
              <a:rPr kumimoji="1" lang="zh-CN" altLang="en-US" sz="2800" dirty="0"/>
              <a:t>支持 </a:t>
            </a:r>
            <a:r>
              <a:rPr kumimoji="1" lang="en-US" altLang="zh-CN" sz="2800" dirty="0"/>
              <a:t>database/</a:t>
            </a:r>
            <a:r>
              <a:rPr kumimoji="1" lang="en-US" altLang="zh-CN" sz="2800" dirty="0" err="1"/>
              <a:t>sql</a:t>
            </a:r>
            <a:r>
              <a:rPr kumimoji="1" lang="zh-CN" altLang="en-US" sz="2800" dirty="0"/>
              <a:t>，也支持自定义的接口</a:t>
            </a:r>
            <a:endParaRPr kumimoji="1" lang="en-US" altLang="zh-CN" sz="2800" dirty="0"/>
          </a:p>
          <a:p>
            <a:pPr lvl="1"/>
            <a:r>
              <a:rPr kumimoji="1" lang="en-US" altLang="zh-CN" sz="2800" dirty="0" err="1"/>
              <a:t>github.com</a:t>
            </a:r>
            <a:r>
              <a:rPr kumimoji="1" lang="en-US" altLang="zh-CN" sz="2800" dirty="0"/>
              <a:t>/</a:t>
            </a:r>
            <a:r>
              <a:rPr kumimoji="1" lang="en-US" altLang="zh-CN" sz="2800" dirty="0" err="1"/>
              <a:t>Philio</a:t>
            </a:r>
            <a:r>
              <a:rPr kumimoji="1" lang="en-US" altLang="zh-CN" sz="2800" dirty="0"/>
              <a:t>/</a:t>
            </a:r>
            <a:r>
              <a:rPr kumimoji="1" lang="en-US" altLang="zh-CN" sz="2800" dirty="0" err="1"/>
              <a:t>GoMySQL</a:t>
            </a:r>
            <a:r>
              <a:rPr kumimoji="1" lang="zh-CN" altLang="en-US" sz="2800" dirty="0"/>
              <a:t> </a:t>
            </a:r>
            <a:r>
              <a:rPr lang="zh-CN" altLang="en-US" sz="2800" dirty="0"/>
              <a:t>不支持 </a:t>
            </a:r>
            <a:r>
              <a:rPr lang="en-US" altLang="zh-CN" sz="2800" dirty="0"/>
              <a:t>database/</a:t>
            </a:r>
            <a:r>
              <a:rPr lang="en-US" altLang="zh-CN" sz="2800" dirty="0" err="1"/>
              <a:t>sql</a:t>
            </a:r>
            <a:r>
              <a:rPr lang="zh-CN" altLang="en-US" sz="2800" dirty="0"/>
              <a:t>，自定义接口</a:t>
            </a:r>
            <a:endParaRPr kumimoji="1" lang="en-US" altLang="zh-CN" sz="28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Driver</a:t>
            </a:r>
            <a:endParaRPr kumimoji="1" lang="zh-CN" altLang="en-US" dirty="0"/>
          </a:p>
        </p:txBody>
      </p:sp>
      <p:sp>
        <p:nvSpPr>
          <p:cNvPr id="3" name="内容占位符 2"/>
          <p:cNvSpPr>
            <a:spLocks noGrp="1"/>
          </p:cNvSpPr>
          <p:nvPr>
            <p:ph idx="1"/>
          </p:nvPr>
        </p:nvSpPr>
        <p:spPr/>
        <p:txBody>
          <a:bodyPr/>
          <a:lstStyle/>
          <a:p>
            <a:r>
              <a:rPr kumimoji="1" lang="zh-CN" altLang="en-US" dirty="0"/>
              <a:t>注册数据库驱动</a:t>
            </a:r>
            <a:endParaRPr kumimoji="1" lang="en-US" altLang="zh-CN" dirty="0"/>
          </a:p>
          <a:p>
            <a:pPr lvl="1"/>
            <a:r>
              <a:rPr lang="en-US" altLang="zh-CN" sz="2800" dirty="0"/>
              <a:t>var d = Driver{proto: "</a:t>
            </a:r>
            <a:r>
              <a:rPr lang="en-US" altLang="zh-CN" sz="2800" dirty="0" err="1"/>
              <a:t>tcp</a:t>
            </a:r>
            <a:r>
              <a:rPr lang="en-US" altLang="zh-CN" sz="2800" dirty="0"/>
              <a:t>", </a:t>
            </a:r>
            <a:r>
              <a:rPr lang="en-US" altLang="zh-CN" sz="2800" dirty="0" err="1"/>
              <a:t>raddr</a:t>
            </a:r>
            <a:r>
              <a:rPr lang="en-US" altLang="zh-CN" sz="2800" dirty="0"/>
              <a:t>: "127.0.0.1:3306"}</a:t>
            </a:r>
          </a:p>
          <a:p>
            <a:pPr lvl="1"/>
            <a:r>
              <a:rPr lang="en-US" altLang="zh-CN" sz="2800" dirty="0" err="1"/>
              <a:t>sql.Register</a:t>
            </a:r>
            <a:r>
              <a:rPr lang="en-US" altLang="zh-CN" sz="2800" dirty="0"/>
              <a:t>("</a:t>
            </a:r>
            <a:r>
              <a:rPr lang="en-US" altLang="zh-CN" sz="2800" dirty="0" err="1"/>
              <a:t>mysql</a:t>
            </a:r>
            <a:r>
              <a:rPr lang="en-US" altLang="zh-CN" sz="2800" dirty="0"/>
              <a:t>", &amp;d)</a:t>
            </a:r>
          </a:p>
          <a:p>
            <a:pPr marL="0" indent="0">
              <a:buNone/>
            </a:pPr>
            <a:r>
              <a:rPr lang="en-US" altLang="zh-CN" dirty="0"/>
              <a:t>type Driver interface { </a:t>
            </a:r>
          </a:p>
          <a:p>
            <a:pPr marL="0" indent="0">
              <a:buNone/>
            </a:pPr>
            <a:r>
              <a:rPr lang="zh-CN" altLang="en-US" dirty="0"/>
              <a:t>    </a:t>
            </a:r>
            <a:r>
              <a:rPr lang="en-US" altLang="zh-CN" dirty="0"/>
              <a:t>Open(name string) (Conn, error) </a:t>
            </a:r>
          </a:p>
          <a:p>
            <a:pPr marL="0" indent="0">
              <a:buNone/>
            </a:pPr>
            <a:r>
              <a:rPr lang="en-US" altLang="zh-CN" dirty="0"/>
              <a:t>}</a:t>
            </a:r>
            <a:endParaRPr kumimoji="1"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Conn</a:t>
            </a:r>
            <a:endParaRPr kumimoji="1"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kumimoji="1" lang="en-US" altLang="zh-CN" dirty="0"/>
              <a:t>type Conn interface {</a:t>
            </a:r>
          </a:p>
          <a:p>
            <a:pPr marL="0" indent="0">
              <a:buNone/>
            </a:pPr>
            <a:r>
              <a:rPr kumimoji="1" lang="en-US" altLang="zh-CN" dirty="0"/>
              <a:t>    Prepare(query string) (</a:t>
            </a:r>
            <a:r>
              <a:rPr kumimoji="1" lang="en-US" altLang="zh-CN" dirty="0" err="1"/>
              <a:t>Stmt</a:t>
            </a:r>
            <a:r>
              <a:rPr kumimoji="1" lang="en-US" altLang="zh-CN" dirty="0"/>
              <a:t>, error)</a:t>
            </a:r>
          </a:p>
          <a:p>
            <a:pPr marL="0" indent="0">
              <a:buNone/>
            </a:pPr>
            <a:r>
              <a:rPr kumimoji="1" lang="en-US" altLang="zh-CN" dirty="0"/>
              <a:t>    Close() error</a:t>
            </a:r>
          </a:p>
          <a:p>
            <a:pPr marL="0" indent="0">
              <a:buNone/>
            </a:pPr>
            <a:r>
              <a:rPr kumimoji="1" lang="en-US" altLang="zh-CN" dirty="0"/>
              <a:t>    Begin() (Tx, error)</a:t>
            </a:r>
          </a:p>
          <a:p>
            <a:pPr marL="0" indent="0">
              <a:buNone/>
            </a:pPr>
            <a:r>
              <a:rPr kumimoji="1" lang="en-US" altLang="zh-CN" dirty="0"/>
              <a:t>}</a:t>
            </a:r>
          </a:p>
          <a:p>
            <a:r>
              <a:rPr kumimoji="1" lang="zh-CN" altLang="en-US" dirty="0"/>
              <a:t>把一个查询</a:t>
            </a:r>
            <a:r>
              <a:rPr kumimoji="1" lang="en-US" altLang="zh-CN" dirty="0"/>
              <a:t>query</a:t>
            </a:r>
            <a:r>
              <a:rPr kumimoji="1" lang="zh-CN" altLang="en-US" dirty="0"/>
              <a:t>传给</a:t>
            </a:r>
            <a:r>
              <a:rPr kumimoji="1" lang="en-US" altLang="zh-CN" dirty="0"/>
              <a:t>Prepare</a:t>
            </a:r>
            <a:r>
              <a:rPr kumimoji="1" lang="zh-CN" altLang="en-US" dirty="0"/>
              <a:t>，返回</a:t>
            </a:r>
            <a:r>
              <a:rPr kumimoji="1" lang="en-US" altLang="zh-CN" dirty="0" err="1"/>
              <a:t>Stmt</a:t>
            </a:r>
            <a:r>
              <a:rPr kumimoji="1" lang="en-US" altLang="zh-CN" dirty="0"/>
              <a:t>(</a:t>
            </a:r>
            <a:r>
              <a:rPr lang="en-US" altLang="zh-CN" dirty="0"/>
              <a:t>statement</a:t>
            </a:r>
            <a:r>
              <a:rPr kumimoji="1" lang="en-US" altLang="zh-CN" dirty="0"/>
              <a:t>)</a:t>
            </a:r>
          </a:p>
          <a:p>
            <a:r>
              <a:rPr kumimoji="1" lang="en-US" altLang="zh-CN" dirty="0"/>
              <a:t>Close</a:t>
            </a:r>
            <a:r>
              <a:rPr kumimoji="1" lang="zh-CN" altLang="en-US" dirty="0"/>
              <a:t>关闭数据库连接</a:t>
            </a:r>
            <a:endParaRPr kumimoji="1" lang="en-US" altLang="zh-CN" dirty="0"/>
          </a:p>
          <a:p>
            <a:r>
              <a:rPr kumimoji="1" lang="en-US" altLang="zh-CN" dirty="0"/>
              <a:t>Begin</a:t>
            </a:r>
            <a:r>
              <a:rPr kumimoji="1" lang="zh-CN" altLang="en-US" dirty="0"/>
              <a:t>返回一个事务</a:t>
            </a:r>
            <a:r>
              <a:rPr kumimoji="1" lang="en-US" altLang="zh-CN" dirty="0"/>
              <a:t>Tx(</a:t>
            </a:r>
            <a:r>
              <a:rPr lang="en-US" altLang="zh-CN" dirty="0"/>
              <a:t>transaction</a:t>
            </a:r>
            <a:r>
              <a:rPr kumimoji="1" lang="en-US" altLang="zh-CN" dirty="0"/>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Stmt</a:t>
            </a:r>
            <a:endParaRPr kumimoji="1" lang="zh-CN" altLang="en-US" dirty="0"/>
          </a:p>
        </p:txBody>
      </p:sp>
      <p:sp>
        <p:nvSpPr>
          <p:cNvPr id="3" name="内容占位符 2"/>
          <p:cNvSpPr>
            <a:spLocks noGrp="1"/>
          </p:cNvSpPr>
          <p:nvPr>
            <p:ph sz="half" idx="1"/>
          </p:nvPr>
        </p:nvSpPr>
        <p:spPr/>
        <p:txBody>
          <a:bodyPr>
            <a:normAutofit fontScale="92500" lnSpcReduction="10000"/>
          </a:bodyPr>
          <a:lstStyle/>
          <a:p>
            <a:pPr marL="0" indent="0">
              <a:buNone/>
            </a:pPr>
            <a:r>
              <a:rPr kumimoji="1" lang="en-US" altLang="zh-CN" dirty="0"/>
              <a:t>type </a:t>
            </a:r>
            <a:r>
              <a:rPr kumimoji="1" lang="en-US" altLang="zh-CN" dirty="0" err="1"/>
              <a:t>Stmt</a:t>
            </a:r>
            <a:r>
              <a:rPr kumimoji="1" lang="en-US" altLang="zh-CN" dirty="0"/>
              <a:t> interface {</a:t>
            </a:r>
          </a:p>
          <a:p>
            <a:pPr marL="0" indent="0">
              <a:buNone/>
            </a:pPr>
            <a:r>
              <a:rPr kumimoji="1" lang="en-US" altLang="zh-CN" dirty="0"/>
              <a:t>    Close() error</a:t>
            </a:r>
          </a:p>
          <a:p>
            <a:pPr marL="0" indent="0">
              <a:buNone/>
            </a:pPr>
            <a:r>
              <a:rPr kumimoji="1" lang="en-US" altLang="zh-CN" dirty="0"/>
              <a:t>    </a:t>
            </a:r>
            <a:r>
              <a:rPr kumimoji="1" lang="en-US" altLang="zh-CN" dirty="0" err="1"/>
              <a:t>NumInput</a:t>
            </a:r>
            <a:r>
              <a:rPr kumimoji="1" lang="en-US" altLang="zh-CN" dirty="0"/>
              <a:t>() int</a:t>
            </a:r>
          </a:p>
          <a:p>
            <a:pPr marL="0" indent="0">
              <a:buNone/>
            </a:pPr>
            <a:r>
              <a:rPr kumimoji="1" lang="en-US" altLang="zh-CN" dirty="0"/>
              <a:t>    Exec(</a:t>
            </a:r>
            <a:r>
              <a:rPr kumimoji="1" lang="en-US" altLang="zh-CN" dirty="0" err="1"/>
              <a:t>args</a:t>
            </a:r>
            <a:r>
              <a:rPr kumimoji="1" lang="en-US" altLang="zh-CN" dirty="0"/>
              <a:t> []Value) (Result, error)</a:t>
            </a:r>
          </a:p>
          <a:p>
            <a:pPr marL="0" indent="0">
              <a:buNone/>
            </a:pPr>
            <a:r>
              <a:rPr kumimoji="1" lang="en-US" altLang="zh-CN" dirty="0"/>
              <a:t>    Query(</a:t>
            </a:r>
            <a:r>
              <a:rPr kumimoji="1" lang="en-US" altLang="zh-CN" dirty="0" err="1"/>
              <a:t>args</a:t>
            </a:r>
            <a:r>
              <a:rPr kumimoji="1" lang="en-US" altLang="zh-CN" dirty="0"/>
              <a:t> []Value) (Rows, error)</a:t>
            </a:r>
          </a:p>
          <a:p>
            <a:pPr marL="0" indent="0">
              <a:buNone/>
            </a:pPr>
            <a:r>
              <a:rPr kumimoji="1" lang="en-US" altLang="zh-CN" dirty="0"/>
              <a:t>}</a:t>
            </a:r>
          </a:p>
        </p:txBody>
      </p:sp>
      <p:sp>
        <p:nvSpPr>
          <p:cNvPr id="4" name="内容占位符 3"/>
          <p:cNvSpPr>
            <a:spLocks noGrp="1"/>
          </p:cNvSpPr>
          <p:nvPr>
            <p:ph sz="half" idx="2"/>
          </p:nvPr>
        </p:nvSpPr>
        <p:spPr/>
        <p:txBody>
          <a:bodyPr>
            <a:normAutofit fontScale="92500" lnSpcReduction="10000"/>
          </a:bodyPr>
          <a:lstStyle/>
          <a:p>
            <a:r>
              <a:rPr kumimoji="1" lang="en-US" altLang="zh-CN" dirty="0"/>
              <a:t>Close</a:t>
            </a:r>
            <a:r>
              <a:rPr lang="zh-CN" altLang="en-US" dirty="0"/>
              <a:t>关闭当前的链接状态</a:t>
            </a:r>
            <a:endParaRPr lang="en-US" altLang="zh-CN" dirty="0"/>
          </a:p>
          <a:p>
            <a:r>
              <a:rPr lang="en-US" altLang="zh-CN" dirty="0" err="1"/>
              <a:t>NumInput</a:t>
            </a:r>
            <a:r>
              <a:rPr lang="zh-CN" altLang="en-US" dirty="0"/>
              <a:t>返回当前预留参数的个数</a:t>
            </a:r>
            <a:endParaRPr lang="en-US" altLang="zh-CN" dirty="0"/>
          </a:p>
          <a:p>
            <a:r>
              <a:rPr kumimoji="1" lang="en-US" altLang="zh-CN" dirty="0"/>
              <a:t>Exec</a:t>
            </a:r>
            <a:r>
              <a:rPr kumimoji="1" lang="zh-CN" altLang="en-US" dirty="0"/>
              <a:t>执行</a:t>
            </a:r>
            <a:r>
              <a:rPr kumimoji="1" lang="en-US" altLang="zh-CN" dirty="0"/>
              <a:t>Prepare</a:t>
            </a:r>
            <a:r>
              <a:rPr kumimoji="1" lang="zh-CN" altLang="en-US" dirty="0"/>
              <a:t>准备好的 </a:t>
            </a:r>
            <a:r>
              <a:rPr kumimoji="1" lang="en-US" altLang="zh-CN" dirty="0" err="1"/>
              <a:t>sql</a:t>
            </a:r>
            <a:r>
              <a:rPr kumimoji="1" lang="zh-CN" altLang="en-US" dirty="0"/>
              <a:t>，传入参数执行 </a:t>
            </a:r>
            <a:r>
              <a:rPr kumimoji="1" lang="en-US" altLang="zh-CN" dirty="0"/>
              <a:t>update/insert </a:t>
            </a:r>
            <a:r>
              <a:rPr kumimoji="1" lang="zh-CN" altLang="en-US" dirty="0"/>
              <a:t>等操作，返回 </a:t>
            </a:r>
            <a:r>
              <a:rPr kumimoji="1" lang="en-US" altLang="zh-CN" dirty="0"/>
              <a:t>Result </a:t>
            </a:r>
            <a:r>
              <a:rPr kumimoji="1" lang="zh-CN" altLang="en-US" dirty="0"/>
              <a:t>数据</a:t>
            </a:r>
          </a:p>
          <a:p>
            <a:r>
              <a:rPr kumimoji="1" lang="en-US" altLang="zh-CN" dirty="0"/>
              <a:t>Query</a:t>
            </a:r>
            <a:r>
              <a:rPr kumimoji="1" lang="zh-CN" altLang="en-US" dirty="0"/>
              <a:t>执行</a:t>
            </a:r>
            <a:r>
              <a:rPr kumimoji="1" lang="en-US" altLang="zh-CN" dirty="0"/>
              <a:t>Prepare</a:t>
            </a:r>
            <a:r>
              <a:rPr kumimoji="1" lang="zh-CN" altLang="en-US" dirty="0"/>
              <a:t>准备好的 </a:t>
            </a:r>
            <a:r>
              <a:rPr kumimoji="1" lang="en-US" altLang="zh-CN" dirty="0" err="1"/>
              <a:t>sql</a:t>
            </a:r>
            <a:r>
              <a:rPr kumimoji="1" lang="zh-CN" altLang="en-US" dirty="0"/>
              <a:t>，传入需要的参数执行 </a:t>
            </a:r>
            <a:r>
              <a:rPr kumimoji="1" lang="en-US" altLang="zh-CN" dirty="0"/>
              <a:t>select </a:t>
            </a:r>
            <a:r>
              <a:rPr kumimoji="1" lang="zh-CN" altLang="en-US" dirty="0"/>
              <a:t>操作，返回 </a:t>
            </a:r>
            <a:r>
              <a:rPr kumimoji="1" lang="en-US" altLang="zh-CN" dirty="0"/>
              <a:t>Rows </a:t>
            </a:r>
            <a:r>
              <a:rPr kumimoji="1" lang="zh-CN" altLang="en-US" dirty="0"/>
              <a:t>结果集</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Stmt</a:t>
            </a:r>
            <a:endParaRPr kumimoji="1" lang="zh-CN" altLang="en-US" dirty="0"/>
          </a:p>
        </p:txBody>
      </p:sp>
      <p:sp>
        <p:nvSpPr>
          <p:cNvPr id="3" name="内容占位符 2"/>
          <p:cNvSpPr>
            <a:spLocks noGrp="1"/>
          </p:cNvSpPr>
          <p:nvPr>
            <p:ph idx="1"/>
          </p:nvPr>
        </p:nvSpPr>
        <p:spPr/>
        <p:txBody>
          <a:bodyPr>
            <a:normAutofit/>
          </a:bodyPr>
          <a:lstStyle/>
          <a:p>
            <a:r>
              <a:rPr kumimoji="1" lang="zh-CN" altLang="en-US" dirty="0"/>
              <a:t>参数化查询</a:t>
            </a:r>
            <a:endParaRPr kumimoji="1" lang="en-US" altLang="zh-CN" dirty="0"/>
          </a:p>
          <a:p>
            <a:pPr lvl="1"/>
            <a:r>
              <a:rPr lang="en-US" altLang="zh-CN" sz="2800" dirty="0" err="1"/>
              <a:t>db.Where</a:t>
            </a:r>
            <a:r>
              <a:rPr lang="en-US" altLang="zh-CN" sz="2800" dirty="0"/>
              <a:t>("</a:t>
            </a:r>
            <a:r>
              <a:rPr lang="en-US" altLang="zh-CN" sz="2800" dirty="0" err="1"/>
              <a:t>merchant_id</a:t>
            </a:r>
            <a:r>
              <a:rPr lang="en-US" altLang="zh-CN" sz="2800" dirty="0"/>
              <a:t> = ?", </a:t>
            </a:r>
            <a:r>
              <a:rPr lang="en-US" altLang="zh-CN" sz="2800" dirty="0" err="1"/>
              <a:t>merchantId</a:t>
            </a:r>
            <a:r>
              <a:rPr lang="en-US" altLang="zh-CN" sz="2800" dirty="0"/>
              <a:t>)</a:t>
            </a:r>
            <a:endParaRPr kumimoji="1" lang="zh-CN" altLang="en-US" sz="2800" dirty="0"/>
          </a:p>
          <a:p>
            <a:r>
              <a:rPr kumimoji="1" lang="zh-CN" altLang="en-US" dirty="0"/>
              <a:t>拼接</a:t>
            </a:r>
            <a:r>
              <a:rPr kumimoji="1" lang="en-US" altLang="zh-CN" dirty="0" err="1"/>
              <a:t>sql</a:t>
            </a:r>
            <a:endParaRPr kumimoji="1" lang="en-US" altLang="zh-CN" dirty="0"/>
          </a:p>
          <a:p>
            <a:pPr lvl="1"/>
            <a:r>
              <a:rPr lang="en-US" altLang="zh-CN" sz="2800" dirty="0" err="1"/>
              <a:t>db.Where</a:t>
            </a:r>
            <a:r>
              <a:rPr lang="en-US" altLang="zh-CN" sz="2800" dirty="0"/>
              <a:t>(</a:t>
            </a:r>
            <a:r>
              <a:rPr lang="en-US" altLang="zh-CN" sz="2800" dirty="0" err="1"/>
              <a:t>fmt.Sprintf</a:t>
            </a:r>
            <a:r>
              <a:rPr lang="en-US" altLang="zh-CN" sz="2800" dirty="0"/>
              <a:t>("</a:t>
            </a:r>
            <a:r>
              <a:rPr lang="en-US" altLang="zh-CN" sz="2800" dirty="0" err="1"/>
              <a:t>merchant_id</a:t>
            </a:r>
            <a:r>
              <a:rPr lang="en-US" altLang="zh-CN" sz="2800" dirty="0"/>
              <a:t> = %s", </a:t>
            </a:r>
            <a:r>
              <a:rPr lang="en-US" altLang="zh-CN" sz="2800" dirty="0" err="1"/>
              <a:t>merchantId</a:t>
            </a:r>
            <a:r>
              <a:rPr lang="en-US" altLang="zh-CN" sz="2800" dirty="0"/>
              <a:t>))</a:t>
            </a:r>
            <a:endParaRPr kumimoji="1" lang="zh-CN" alt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811BB-1473-23D5-D59A-5D31F0C51420}"/>
              </a:ext>
            </a:extLst>
          </p:cNvPr>
          <p:cNvSpPr>
            <a:spLocks noGrp="1"/>
          </p:cNvSpPr>
          <p:nvPr>
            <p:ph type="title"/>
          </p:nvPr>
        </p:nvSpPr>
        <p:spPr/>
        <p:txBody>
          <a:bodyPr/>
          <a:lstStyle/>
          <a:p>
            <a:r>
              <a:rPr lang="zh-CN" altLang="en-US" dirty="0"/>
              <a:t>位运算的应用</a:t>
            </a:r>
          </a:p>
        </p:txBody>
      </p:sp>
      <p:sp>
        <p:nvSpPr>
          <p:cNvPr id="3" name="内容占位符 2">
            <a:extLst>
              <a:ext uri="{FF2B5EF4-FFF2-40B4-BE49-F238E27FC236}">
                <a16:creationId xmlns:a16="http://schemas.microsoft.com/office/drawing/2014/main" id="{63E1E045-9808-3E08-6C44-CF53B0D58191}"/>
              </a:ext>
            </a:extLst>
          </p:cNvPr>
          <p:cNvSpPr>
            <a:spLocks noGrp="1"/>
          </p:cNvSpPr>
          <p:nvPr>
            <p:ph idx="1"/>
          </p:nvPr>
        </p:nvSpPr>
        <p:spPr/>
        <p:txBody>
          <a:bodyPr/>
          <a:lstStyle/>
          <a:p>
            <a:pPr marL="0" indent="0">
              <a:buNone/>
            </a:pPr>
            <a:r>
              <a:rPr lang="en-US" altLang="zh-CN" sz="2400" b="0" dirty="0">
                <a:solidFill>
                  <a:srgbClr val="001080"/>
                </a:solidFill>
                <a:effectLst/>
              </a:rPr>
              <a:t>c</a:t>
            </a:r>
            <a:r>
              <a:rPr lang="en-US" altLang="zh-CN" sz="2400" b="0" dirty="0">
                <a:solidFill>
                  <a:srgbClr val="000000"/>
                </a:solidFill>
                <a:effectLst/>
              </a:rPr>
              <a:t> = </a:t>
            </a:r>
            <a:r>
              <a:rPr lang="en-US" altLang="zh-CN" sz="2400" b="0" dirty="0">
                <a:solidFill>
                  <a:srgbClr val="098658"/>
                </a:solidFill>
                <a:effectLst/>
              </a:rPr>
              <a:t>1</a:t>
            </a:r>
            <a:r>
              <a:rPr lang="en-US" altLang="zh-CN" sz="2400" b="0" dirty="0">
                <a:solidFill>
                  <a:srgbClr val="000000"/>
                </a:solidFill>
                <a:effectLst/>
              </a:rPr>
              <a:t> &lt;&lt; 3</a:t>
            </a:r>
            <a:endParaRPr lang="en-US" altLang="zh-CN" sz="2400" dirty="0"/>
          </a:p>
          <a:p>
            <a:pPr marL="0" indent="0">
              <a:buNone/>
            </a:pPr>
            <a:r>
              <a:rPr lang="en-US" altLang="zh-CN" sz="2400" dirty="0"/>
              <a:t>if x &amp; c == c </a:t>
            </a:r>
            <a:r>
              <a:rPr lang="zh-CN" altLang="en-US" sz="2400" dirty="0"/>
              <a:t>判断</a:t>
            </a:r>
            <a:r>
              <a:rPr lang="en-US" altLang="zh-CN" sz="2400" dirty="0"/>
              <a:t>x</a:t>
            </a:r>
            <a:r>
              <a:rPr lang="zh-CN" altLang="en-US" sz="2400" dirty="0"/>
              <a:t>的第</a:t>
            </a:r>
            <a:r>
              <a:rPr lang="en-US" altLang="zh-CN" sz="2400" dirty="0"/>
              <a:t>4</a:t>
            </a:r>
            <a:r>
              <a:rPr lang="zh-CN" altLang="en-US" sz="2400" dirty="0"/>
              <a:t>位是否为</a:t>
            </a:r>
            <a:r>
              <a:rPr lang="en-US" altLang="zh-CN" sz="2400" dirty="0"/>
              <a:t>1</a:t>
            </a:r>
          </a:p>
          <a:p>
            <a:pPr marL="0" indent="0">
              <a:buNone/>
            </a:pPr>
            <a:r>
              <a:rPr lang="en-US" altLang="zh-CN" sz="2400" dirty="0"/>
              <a:t>x</a:t>
            </a:r>
            <a:r>
              <a:rPr lang="zh-CN" altLang="en-US" sz="2400" dirty="0"/>
              <a:t> </a:t>
            </a:r>
            <a:r>
              <a:rPr lang="en-US" altLang="zh-CN" sz="2400" dirty="0"/>
              <a:t>|=</a:t>
            </a:r>
            <a:r>
              <a:rPr lang="zh-CN" altLang="en-US" sz="2400" dirty="0"/>
              <a:t> </a:t>
            </a:r>
            <a:r>
              <a:rPr lang="en-US" altLang="zh-CN" sz="2400" dirty="0"/>
              <a:t>c</a:t>
            </a:r>
            <a:r>
              <a:rPr lang="zh-CN" altLang="en-US" sz="2400" dirty="0"/>
              <a:t> 把</a:t>
            </a:r>
            <a:r>
              <a:rPr lang="en-US" altLang="zh-CN" sz="2400" dirty="0"/>
              <a:t>x</a:t>
            </a:r>
            <a:r>
              <a:rPr lang="zh-CN" altLang="en-US" sz="2400" dirty="0"/>
              <a:t>的第</a:t>
            </a:r>
            <a:r>
              <a:rPr lang="en-US" altLang="zh-CN" sz="2400" dirty="0"/>
              <a:t>4</a:t>
            </a:r>
            <a:r>
              <a:rPr lang="zh-CN" altLang="en-US" sz="2400" dirty="0"/>
              <a:t>位置为</a:t>
            </a:r>
            <a:r>
              <a:rPr lang="en-US" altLang="zh-CN" sz="2400" dirty="0"/>
              <a:t>1</a:t>
            </a:r>
          </a:p>
          <a:p>
            <a:pPr marL="0" indent="0">
              <a:buNone/>
            </a:pPr>
            <a:endParaRPr lang="en-US" altLang="zh-CN" sz="2400" dirty="0"/>
          </a:p>
          <a:p>
            <a:pPr marL="0" indent="0">
              <a:buNone/>
            </a:pPr>
            <a:r>
              <a:rPr lang="zh-CN" altLang="en-US" sz="2400" dirty="0"/>
              <a:t>练习题</a:t>
            </a:r>
            <a:endParaRPr lang="en-US" altLang="zh-CN" sz="2400" dirty="0"/>
          </a:p>
          <a:p>
            <a:pPr marL="457200" indent="-457200">
              <a:buFont typeface="+mj-lt"/>
              <a:buAutoNum type="arabicPeriod"/>
            </a:pPr>
            <a:r>
              <a:rPr lang="zh-CN" altLang="en-US" sz="2400" dirty="0"/>
              <a:t>判断一个</a:t>
            </a:r>
            <a:r>
              <a:rPr lang="en-US" altLang="zh-CN" sz="2400" dirty="0" err="1"/>
              <a:t>uint</a:t>
            </a:r>
            <a:r>
              <a:rPr lang="zh-CN" altLang="en-US" sz="2400" dirty="0"/>
              <a:t>第</a:t>
            </a:r>
            <a:r>
              <a:rPr lang="en-US" altLang="zh-CN" sz="2400" dirty="0"/>
              <a:t>4</a:t>
            </a:r>
            <a:r>
              <a:rPr lang="zh-CN" altLang="en-US" sz="2400" dirty="0"/>
              <a:t>位是否为</a:t>
            </a:r>
            <a:r>
              <a:rPr lang="en-US" altLang="zh-CN" sz="2400" dirty="0"/>
              <a:t>0</a:t>
            </a:r>
          </a:p>
          <a:p>
            <a:pPr marL="457200" indent="-457200">
              <a:buFont typeface="+mj-lt"/>
              <a:buAutoNum type="arabicPeriod"/>
            </a:pPr>
            <a:r>
              <a:rPr lang="zh-CN" altLang="en-US" sz="2400" dirty="0"/>
              <a:t>把一个</a:t>
            </a:r>
            <a:r>
              <a:rPr lang="en-US" altLang="zh-CN" sz="2400" dirty="0" err="1"/>
              <a:t>uint</a:t>
            </a:r>
            <a:r>
              <a:rPr lang="zh-CN" altLang="en-US" sz="2400" dirty="0"/>
              <a:t>的第</a:t>
            </a:r>
            <a:r>
              <a:rPr lang="en-US" altLang="zh-CN" sz="2400" dirty="0"/>
              <a:t>4</a:t>
            </a:r>
            <a:r>
              <a:rPr lang="zh-CN" altLang="en-US" sz="2400" dirty="0"/>
              <a:t>位置为</a:t>
            </a:r>
            <a:r>
              <a:rPr lang="en-US" altLang="zh-CN" sz="2400" dirty="0"/>
              <a:t>0</a:t>
            </a:r>
          </a:p>
          <a:p>
            <a:pPr marL="457200" indent="-457200">
              <a:buFont typeface="+mj-lt"/>
              <a:buAutoNum type="arabicPeriod"/>
            </a:pPr>
            <a:r>
              <a:rPr lang="zh-CN" altLang="en-US" sz="2400" dirty="0"/>
              <a:t>求一个</a:t>
            </a:r>
            <a:r>
              <a:rPr lang="en-US" altLang="zh-CN" sz="2400" dirty="0" err="1"/>
              <a:t>uint</a:t>
            </a:r>
            <a:r>
              <a:rPr lang="zh-CN" altLang="en-US" sz="2400" dirty="0"/>
              <a:t>的二进制里包含几个</a:t>
            </a:r>
            <a:r>
              <a:rPr lang="en-US" altLang="zh-CN" sz="2400" dirty="0"/>
              <a:t>1</a:t>
            </a:r>
            <a:endParaRPr lang="zh-CN" altLang="en-US" sz="2400" dirty="0"/>
          </a:p>
          <a:p>
            <a:pPr marL="0" indent="0">
              <a:buNone/>
            </a:pPr>
            <a:endParaRPr lang="zh-CN" altLang="en-US" dirty="0"/>
          </a:p>
        </p:txBody>
      </p:sp>
    </p:spTree>
    <p:extLst>
      <p:ext uri="{BB962C8B-B14F-4D97-AF65-F5344CB8AC3E}">
        <p14:creationId xmlns:p14="http://schemas.microsoft.com/office/powerpoint/2010/main" val="11826313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Stmt</a:t>
            </a:r>
            <a:endParaRPr kumimoji="1" lang="zh-CN" altLang="en-US" dirty="0"/>
          </a:p>
        </p:txBody>
      </p:sp>
      <p:sp>
        <p:nvSpPr>
          <p:cNvPr id="3" name="内容占位符 2"/>
          <p:cNvSpPr>
            <a:spLocks noGrp="1"/>
          </p:cNvSpPr>
          <p:nvPr>
            <p:ph idx="1"/>
          </p:nvPr>
        </p:nvSpPr>
        <p:spPr>
          <a:xfrm>
            <a:off x="972954" y="1825625"/>
            <a:ext cx="10515600" cy="4351338"/>
          </a:xfrm>
        </p:spPr>
        <p:txBody>
          <a:bodyPr/>
          <a:lstStyle/>
          <a:p>
            <a:r>
              <a:rPr lang="zh-CN" altLang="en-US" dirty="0"/>
              <a:t>定义一个</a:t>
            </a:r>
            <a:r>
              <a:rPr lang="en-US" altLang="zh-CN" dirty="0" err="1"/>
              <a:t>sql</a:t>
            </a:r>
            <a:r>
              <a:rPr lang="zh-CN" altLang="en-US" dirty="0"/>
              <a:t>模板</a:t>
            </a:r>
            <a:endParaRPr lang="en-US" altLang="zh-CN" dirty="0"/>
          </a:p>
          <a:p>
            <a:pPr marL="0" indent="0">
              <a:buNone/>
            </a:pPr>
            <a:r>
              <a:rPr lang="en-US" altLang="zh-CN" dirty="0" err="1"/>
              <a:t>stmt</a:t>
            </a:r>
            <a:r>
              <a:rPr lang="en-US" altLang="zh-CN" dirty="0"/>
              <a:t>, err := </a:t>
            </a:r>
            <a:r>
              <a:rPr lang="en-US" altLang="zh-CN" dirty="0" err="1"/>
              <a:t>db.Prepare</a:t>
            </a:r>
            <a:r>
              <a:rPr lang="en-US" altLang="zh-CN" dirty="0"/>
              <a:t>("update student set score=score+? where city=?")</a:t>
            </a:r>
          </a:p>
          <a:p>
            <a:r>
              <a:rPr lang="zh-CN" altLang="en-US" dirty="0"/>
              <a:t>多次使用模板</a:t>
            </a:r>
            <a:endParaRPr lang="en-US" altLang="zh-CN" dirty="0"/>
          </a:p>
          <a:p>
            <a:pPr marL="0" indent="0">
              <a:buNone/>
            </a:pPr>
            <a:r>
              <a:rPr lang="en-US" altLang="zh-CN" dirty="0"/>
              <a:t>res, err := </a:t>
            </a:r>
            <a:r>
              <a:rPr lang="en-US" altLang="zh-CN" dirty="0" err="1"/>
              <a:t>stmt.Exec</a:t>
            </a:r>
            <a:r>
              <a:rPr lang="en-US" altLang="zh-CN" dirty="0"/>
              <a:t>(10, "</a:t>
            </a:r>
            <a:r>
              <a:rPr lang="zh-CN" altLang="en-US" dirty="0"/>
              <a:t>上海</a:t>
            </a:r>
            <a:r>
              <a:rPr lang="en-US" altLang="zh-CN" dirty="0"/>
              <a:t>")</a:t>
            </a:r>
          </a:p>
          <a:p>
            <a:pPr marL="0" indent="0">
              <a:buNone/>
            </a:pPr>
            <a:r>
              <a:rPr lang="en-US" altLang="zh-CN" dirty="0"/>
              <a:t>res, err = </a:t>
            </a:r>
            <a:r>
              <a:rPr lang="en-US" altLang="zh-CN" dirty="0" err="1"/>
              <a:t>stmt.Exec</a:t>
            </a:r>
            <a:r>
              <a:rPr lang="en-US" altLang="zh-CN" dirty="0"/>
              <a:t>(9, "</a:t>
            </a:r>
            <a:r>
              <a:rPr lang="zh-CN" altLang="en-US" dirty="0"/>
              <a:t>深圳</a:t>
            </a:r>
            <a:r>
              <a:rPr lang="en-US" altLang="zh-CN" dirty="0"/>
              <a:t>")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Tx</a:t>
            </a:r>
            <a:endParaRPr kumimoji="1" lang="zh-CN" altLang="en-US" dirty="0"/>
          </a:p>
        </p:txBody>
      </p:sp>
      <p:sp>
        <p:nvSpPr>
          <p:cNvPr id="3" name="内容占位符 2"/>
          <p:cNvSpPr>
            <a:spLocks noGrp="1"/>
          </p:cNvSpPr>
          <p:nvPr>
            <p:ph idx="1"/>
          </p:nvPr>
        </p:nvSpPr>
        <p:spPr>
          <a:xfrm>
            <a:off x="4047472" y="1725417"/>
            <a:ext cx="4097055" cy="4351338"/>
          </a:xfrm>
        </p:spPr>
        <p:txBody>
          <a:bodyPr>
            <a:normAutofit/>
          </a:bodyPr>
          <a:lstStyle/>
          <a:p>
            <a:pPr marL="0" indent="0">
              <a:buNone/>
            </a:pPr>
            <a:r>
              <a:rPr kumimoji="1" lang="en-US" altLang="zh-CN" dirty="0"/>
              <a:t>type Tx interface {</a:t>
            </a:r>
          </a:p>
          <a:p>
            <a:pPr marL="0" indent="0">
              <a:buNone/>
            </a:pPr>
            <a:r>
              <a:rPr kumimoji="1" lang="en-US" altLang="zh-CN" dirty="0"/>
              <a:t>    Commit() error</a:t>
            </a:r>
          </a:p>
          <a:p>
            <a:pPr marL="0" indent="0">
              <a:buNone/>
            </a:pPr>
            <a:r>
              <a:rPr kumimoji="1" lang="en-US" altLang="zh-CN" dirty="0"/>
              <a:t>    Rollback() error</a:t>
            </a:r>
          </a:p>
          <a:p>
            <a:pPr marL="0" indent="0">
              <a:buNone/>
            </a:pPr>
            <a:r>
              <a:rPr kumimoji="1" lang="en-US" altLang="zh-CN" dirty="0"/>
              <a:t>}</a:t>
            </a:r>
          </a:p>
          <a:p>
            <a:r>
              <a:rPr kumimoji="1" lang="en-US" altLang="zh-CN" dirty="0"/>
              <a:t>Commit</a:t>
            </a:r>
            <a:r>
              <a:rPr kumimoji="1" lang="zh-CN" altLang="en-US" dirty="0"/>
              <a:t>提交事务</a:t>
            </a:r>
            <a:endParaRPr kumimoji="1" lang="en-US" altLang="zh-CN" dirty="0"/>
          </a:p>
          <a:p>
            <a:r>
              <a:rPr kumimoji="1" lang="en-US" altLang="zh-CN" dirty="0"/>
              <a:t>Rollback</a:t>
            </a:r>
            <a:r>
              <a:rPr kumimoji="1" lang="zh-CN" altLang="en-US" dirty="0"/>
              <a:t>回滚事务</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Result</a:t>
            </a:r>
            <a:endParaRPr kumimoji="1" lang="zh-CN" altLang="en-US" dirty="0"/>
          </a:p>
        </p:txBody>
      </p:sp>
      <p:sp>
        <p:nvSpPr>
          <p:cNvPr id="3" name="内容占位符 2"/>
          <p:cNvSpPr>
            <a:spLocks noGrp="1"/>
          </p:cNvSpPr>
          <p:nvPr>
            <p:ph idx="1"/>
          </p:nvPr>
        </p:nvSpPr>
        <p:spPr/>
        <p:txBody>
          <a:bodyPr>
            <a:noAutofit/>
          </a:bodyPr>
          <a:lstStyle/>
          <a:p>
            <a:pPr marL="0" indent="0">
              <a:buNone/>
            </a:pPr>
            <a:r>
              <a:rPr kumimoji="1" lang="en-US" altLang="zh-CN" sz="2400" dirty="0"/>
              <a:t>type Result interface {</a:t>
            </a:r>
          </a:p>
          <a:p>
            <a:pPr marL="0" indent="0">
              <a:buNone/>
            </a:pPr>
            <a:r>
              <a:rPr kumimoji="1" lang="en-US" altLang="zh-CN" sz="2400" dirty="0"/>
              <a:t>    </a:t>
            </a:r>
            <a:r>
              <a:rPr kumimoji="1" lang="en-US" altLang="zh-CN" sz="2400" dirty="0" err="1"/>
              <a:t>LastInsertId</a:t>
            </a:r>
            <a:r>
              <a:rPr kumimoji="1" lang="en-US" altLang="zh-CN" sz="2400" dirty="0"/>
              <a:t>() (int64, error)</a:t>
            </a:r>
          </a:p>
          <a:p>
            <a:pPr marL="0" indent="0">
              <a:buNone/>
            </a:pPr>
            <a:r>
              <a:rPr kumimoji="1" lang="en-US" altLang="zh-CN" sz="2400" dirty="0"/>
              <a:t>    </a:t>
            </a:r>
            <a:r>
              <a:rPr kumimoji="1" lang="en-US" altLang="zh-CN" sz="2400" dirty="0" err="1"/>
              <a:t>RowsAffected</a:t>
            </a:r>
            <a:r>
              <a:rPr kumimoji="1" lang="en-US" altLang="zh-CN" sz="2400" dirty="0"/>
              <a:t>() (int64, error)</a:t>
            </a:r>
          </a:p>
          <a:p>
            <a:pPr marL="0" indent="0">
              <a:buNone/>
            </a:pPr>
            <a:r>
              <a:rPr kumimoji="1" lang="en-US" altLang="zh-CN" sz="2400" dirty="0"/>
              <a:t>}</a:t>
            </a:r>
          </a:p>
          <a:p>
            <a:r>
              <a:rPr lang="en-US" altLang="zh-CN" sz="2400" dirty="0" err="1"/>
              <a:t>LastInsertId</a:t>
            </a:r>
            <a:r>
              <a:rPr lang="zh-CN" altLang="en-US" sz="2400" dirty="0"/>
              <a:t>返回由数据库执行插入操作得到的自增</a:t>
            </a:r>
            <a:r>
              <a:rPr lang="en-US" altLang="zh-CN" sz="2400" dirty="0"/>
              <a:t>ID</a:t>
            </a:r>
            <a:r>
              <a:rPr lang="zh-CN" altLang="en-US" sz="2400" dirty="0"/>
              <a:t>号。如果使用单个</a:t>
            </a:r>
            <a:r>
              <a:rPr lang="en-US" altLang="zh-CN" sz="2400" dirty="0"/>
              <a:t>INSERT</a:t>
            </a:r>
            <a:r>
              <a:rPr lang="zh-CN" altLang="en-US" sz="2400" dirty="0"/>
              <a:t>将多行插入到表中，则</a:t>
            </a:r>
            <a:r>
              <a:rPr lang="en-US" altLang="zh-CN" sz="2400" dirty="0" err="1"/>
              <a:t>LastInsertId</a:t>
            </a:r>
            <a:r>
              <a:rPr lang="zh-CN" altLang="en-US" sz="2400" dirty="0"/>
              <a:t>是第一条数据使用的</a:t>
            </a:r>
            <a:r>
              <a:rPr lang="en-US" altLang="zh-CN" sz="2400" dirty="0"/>
              <a:t>id</a:t>
            </a:r>
            <a:endParaRPr lang="zh-CN" altLang="en-US" sz="2400" dirty="0"/>
          </a:p>
          <a:p>
            <a:r>
              <a:rPr lang="en-US" altLang="zh-CN" sz="2400" dirty="0" err="1"/>
              <a:t>RowsAffected</a:t>
            </a:r>
            <a:r>
              <a:rPr lang="zh-CN" altLang="en-US" sz="2400" dirty="0"/>
              <a:t>返回操作影响的数据条目数</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RowsAffected</a:t>
            </a:r>
            <a:endParaRPr kumimoji="1" lang="zh-CN" altLang="en-US" dirty="0"/>
          </a:p>
        </p:txBody>
      </p:sp>
      <p:sp>
        <p:nvSpPr>
          <p:cNvPr id="3" name="内容占位符 2"/>
          <p:cNvSpPr>
            <a:spLocks noGrp="1"/>
          </p:cNvSpPr>
          <p:nvPr>
            <p:ph idx="1"/>
          </p:nvPr>
        </p:nvSpPr>
        <p:spPr/>
        <p:txBody>
          <a:bodyPr/>
          <a:lstStyle/>
          <a:p>
            <a:pPr marL="0" indent="0">
              <a:buNone/>
            </a:pPr>
            <a:endParaRPr kumimoji="1" lang="en-US" altLang="zh-CN" dirty="0"/>
          </a:p>
          <a:p>
            <a:pPr marL="0" indent="0">
              <a:buNone/>
            </a:pPr>
            <a:r>
              <a:rPr kumimoji="1" lang="en-US" altLang="zh-CN" dirty="0"/>
              <a:t>type </a:t>
            </a:r>
            <a:r>
              <a:rPr kumimoji="1" lang="en-US" altLang="zh-CN" dirty="0" err="1"/>
              <a:t>RowsAffected</a:t>
            </a:r>
            <a:r>
              <a:rPr kumimoji="1" lang="en-US" altLang="zh-CN" dirty="0"/>
              <a:t> int64</a:t>
            </a:r>
          </a:p>
          <a:p>
            <a:pPr marL="0" indent="0">
              <a:buNone/>
            </a:pPr>
            <a:r>
              <a:rPr kumimoji="1" lang="en-US" altLang="zh-CN" dirty="0" err="1"/>
              <a:t>func</a:t>
            </a:r>
            <a:r>
              <a:rPr kumimoji="1" lang="en-US" altLang="zh-CN" dirty="0"/>
              <a:t> (</a:t>
            </a:r>
            <a:r>
              <a:rPr kumimoji="1" lang="en-US" altLang="zh-CN" dirty="0" err="1"/>
              <a:t>RowsAffected</a:t>
            </a:r>
            <a:r>
              <a:rPr kumimoji="1" lang="en-US" altLang="zh-CN" dirty="0"/>
              <a:t>) </a:t>
            </a:r>
            <a:r>
              <a:rPr kumimoji="1" lang="en-US" altLang="zh-CN" dirty="0" err="1"/>
              <a:t>LastInsertId</a:t>
            </a:r>
            <a:r>
              <a:rPr kumimoji="1" lang="en-US" altLang="zh-CN" dirty="0"/>
              <a:t>() (int64, error)</a:t>
            </a:r>
          </a:p>
          <a:p>
            <a:pPr marL="0" indent="0">
              <a:buNone/>
            </a:pPr>
            <a:r>
              <a:rPr kumimoji="1" lang="en-US" altLang="zh-CN" dirty="0" err="1"/>
              <a:t>func</a:t>
            </a:r>
            <a:r>
              <a:rPr kumimoji="1" lang="en-US" altLang="zh-CN" dirty="0"/>
              <a:t> (v </a:t>
            </a:r>
            <a:r>
              <a:rPr kumimoji="1" lang="en-US" altLang="zh-CN" dirty="0" err="1"/>
              <a:t>RowsAffected</a:t>
            </a:r>
            <a:r>
              <a:rPr kumimoji="1" lang="en-US" altLang="zh-CN" dirty="0"/>
              <a:t>) </a:t>
            </a:r>
            <a:r>
              <a:rPr kumimoji="1" lang="en-US" altLang="zh-CN" dirty="0" err="1"/>
              <a:t>RowsAffected</a:t>
            </a:r>
            <a:r>
              <a:rPr kumimoji="1" lang="en-US" altLang="zh-CN" dirty="0"/>
              <a:t>() (int64, error)</a:t>
            </a:r>
          </a:p>
          <a:p>
            <a:r>
              <a:rPr kumimoji="1" lang="en-US" altLang="zh-CN" dirty="0" err="1"/>
              <a:t>RowsAffected</a:t>
            </a:r>
            <a:r>
              <a:rPr kumimoji="1" lang="zh-CN" altLang="en-US" dirty="0"/>
              <a:t>是</a:t>
            </a:r>
            <a:r>
              <a:rPr kumimoji="1" lang="en-US" altLang="zh-CN" dirty="0"/>
              <a:t>int64</a:t>
            </a:r>
            <a:r>
              <a:rPr kumimoji="1" lang="zh-CN" altLang="en-US" dirty="0"/>
              <a:t>的别名，它实现了</a:t>
            </a:r>
            <a:r>
              <a:rPr kumimoji="1" lang="en-US" altLang="zh-CN" dirty="0"/>
              <a:t>Result</a:t>
            </a:r>
            <a:r>
              <a:rPr kumimoji="1" lang="zh-CN" altLang="en-US" dirty="0"/>
              <a:t>接口</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Rows</a:t>
            </a:r>
            <a:endParaRPr kumimoji="1" lang="zh-CN" altLang="en-US" dirty="0"/>
          </a:p>
        </p:txBody>
      </p:sp>
      <p:sp>
        <p:nvSpPr>
          <p:cNvPr id="3" name="内容占位符 2"/>
          <p:cNvSpPr>
            <a:spLocks noGrp="1"/>
          </p:cNvSpPr>
          <p:nvPr>
            <p:ph idx="1"/>
          </p:nvPr>
        </p:nvSpPr>
        <p:spPr/>
        <p:txBody>
          <a:bodyPr>
            <a:normAutofit fontScale="92500" lnSpcReduction="20000"/>
          </a:bodyPr>
          <a:lstStyle/>
          <a:p>
            <a:pPr marL="0" indent="0">
              <a:buNone/>
            </a:pPr>
            <a:r>
              <a:rPr kumimoji="1" lang="en-US" altLang="zh-CN" dirty="0"/>
              <a:t>type Rows interface {</a:t>
            </a:r>
          </a:p>
          <a:p>
            <a:pPr marL="0" indent="0">
              <a:buNone/>
            </a:pPr>
            <a:r>
              <a:rPr kumimoji="1" lang="en-US" altLang="zh-CN" dirty="0"/>
              <a:t>    Columns() []string</a:t>
            </a:r>
          </a:p>
          <a:p>
            <a:pPr marL="0" indent="0">
              <a:buNone/>
            </a:pPr>
            <a:r>
              <a:rPr kumimoji="1" lang="en-US" altLang="zh-CN" dirty="0"/>
              <a:t>    Close() error</a:t>
            </a:r>
          </a:p>
          <a:p>
            <a:pPr marL="0" indent="0">
              <a:buNone/>
            </a:pPr>
            <a:r>
              <a:rPr kumimoji="1" lang="en-US" altLang="zh-CN" dirty="0"/>
              <a:t>    Next(</a:t>
            </a:r>
            <a:r>
              <a:rPr kumimoji="1" lang="en-US" altLang="zh-CN" dirty="0" err="1"/>
              <a:t>dest</a:t>
            </a:r>
            <a:r>
              <a:rPr kumimoji="1" lang="en-US" altLang="zh-CN" dirty="0"/>
              <a:t> []Value) error</a:t>
            </a:r>
          </a:p>
          <a:p>
            <a:pPr marL="0" indent="0">
              <a:buNone/>
            </a:pPr>
            <a:r>
              <a:rPr kumimoji="1" lang="en-US" altLang="zh-CN" dirty="0"/>
              <a:t>}</a:t>
            </a:r>
          </a:p>
          <a:p>
            <a:r>
              <a:rPr lang="en-US" altLang="zh-CN" dirty="0"/>
              <a:t>Columns</a:t>
            </a:r>
            <a:r>
              <a:rPr lang="zh-CN" altLang="en-US" dirty="0"/>
              <a:t>是查询所需要的表字段</a:t>
            </a:r>
            <a:endParaRPr lang="en-US" altLang="zh-CN" dirty="0"/>
          </a:p>
          <a:p>
            <a:r>
              <a:rPr kumimoji="1" lang="en-US" altLang="zh-CN" dirty="0"/>
              <a:t>Close</a:t>
            </a:r>
            <a:r>
              <a:rPr kumimoji="1" lang="zh-CN" altLang="en-US" dirty="0"/>
              <a:t>关闭迭代器</a:t>
            </a:r>
            <a:endParaRPr kumimoji="1" lang="en-US" altLang="zh-CN" dirty="0"/>
          </a:p>
          <a:p>
            <a:r>
              <a:rPr lang="en-US" altLang="zh-CN" dirty="0"/>
              <a:t>Next</a:t>
            </a:r>
            <a:r>
              <a:rPr lang="zh-CN" altLang="en-US" dirty="0"/>
              <a:t>返回下一条数据，把数据赋值给</a:t>
            </a:r>
            <a:r>
              <a:rPr lang="en-US" altLang="zh-CN" dirty="0" err="1"/>
              <a:t>dest</a:t>
            </a:r>
            <a:r>
              <a:rPr lang="zh-CN" altLang="en-US" dirty="0"/>
              <a:t>，</a:t>
            </a:r>
            <a:r>
              <a:rPr lang="en-US" altLang="zh-CN" dirty="0" err="1"/>
              <a:t>dest</a:t>
            </a:r>
            <a:r>
              <a:rPr lang="zh-CN" altLang="en-US" dirty="0"/>
              <a:t>里面的元素必须是 </a:t>
            </a:r>
            <a:r>
              <a:rPr lang="en-US" altLang="zh-CN" dirty="0" err="1"/>
              <a:t>driver.Value</a:t>
            </a:r>
            <a:r>
              <a:rPr lang="zh-CN" altLang="en-US" dirty="0"/>
              <a:t>的值。如果最后没数据了，</a:t>
            </a:r>
            <a:r>
              <a:rPr lang="en-US" altLang="zh-CN" dirty="0"/>
              <a:t>Next </a:t>
            </a:r>
            <a:r>
              <a:rPr lang="zh-CN" altLang="en-US" dirty="0"/>
              <a:t>函数返回 </a:t>
            </a:r>
            <a:r>
              <a:rPr lang="en-US" altLang="zh-CN" dirty="0" err="1"/>
              <a:t>io.EOF</a:t>
            </a:r>
            <a:endParaRPr kumimoji="1"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95B5A8-D80F-2AAC-087A-7B1D3A5D051A}"/>
              </a:ext>
            </a:extLst>
          </p:cNvPr>
          <p:cNvSpPr>
            <a:spLocks noGrp="1"/>
          </p:cNvSpPr>
          <p:nvPr>
            <p:ph type="ctrTitle"/>
          </p:nvPr>
        </p:nvSpPr>
        <p:spPr/>
        <p:txBody>
          <a:bodyPr/>
          <a:lstStyle/>
          <a:p>
            <a:r>
              <a:rPr lang="en-US" altLang="zh-CN" dirty="0"/>
              <a:t>http</a:t>
            </a:r>
            <a:endParaRPr lang="zh-CN" altLang="en-US" dirty="0"/>
          </a:p>
        </p:txBody>
      </p:sp>
    </p:spTree>
    <p:extLst>
      <p:ext uri="{BB962C8B-B14F-4D97-AF65-F5344CB8AC3E}">
        <p14:creationId xmlns:p14="http://schemas.microsoft.com/office/powerpoint/2010/main" val="21412067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A45673-816F-D94A-93E6-32D5C5CE6319}"/>
              </a:ext>
            </a:extLst>
          </p:cNvPr>
          <p:cNvSpPr>
            <a:spLocks noGrp="1"/>
          </p:cNvSpPr>
          <p:nvPr>
            <p:ph type="title"/>
          </p:nvPr>
        </p:nvSpPr>
        <p:spPr/>
        <p:txBody>
          <a:bodyPr/>
          <a:lstStyle/>
          <a:p>
            <a:r>
              <a:rPr kumimoji="1" lang="en-US" altLang="zh-CN" dirty="0"/>
              <a:t>http</a:t>
            </a:r>
            <a:r>
              <a:rPr kumimoji="1" lang="zh-CN" altLang="en-US" dirty="0"/>
              <a:t>协议</a:t>
            </a:r>
          </a:p>
        </p:txBody>
      </p:sp>
      <p:sp>
        <p:nvSpPr>
          <p:cNvPr id="3" name="内容占位符 2">
            <a:extLst>
              <a:ext uri="{FF2B5EF4-FFF2-40B4-BE49-F238E27FC236}">
                <a16:creationId xmlns:a16="http://schemas.microsoft.com/office/drawing/2014/main" id="{6A5659CE-3097-2846-A69F-F954CDE437D6}"/>
              </a:ext>
            </a:extLst>
          </p:cNvPr>
          <p:cNvSpPr>
            <a:spLocks noGrp="1"/>
          </p:cNvSpPr>
          <p:nvPr>
            <p:ph idx="1"/>
          </p:nvPr>
        </p:nvSpPr>
        <p:spPr/>
        <p:txBody>
          <a:bodyPr>
            <a:normAutofit/>
          </a:bodyPr>
          <a:lstStyle/>
          <a:p>
            <a:r>
              <a:rPr kumimoji="1" lang="en-US" altLang="zh-CN" dirty="0"/>
              <a:t>http</a:t>
            </a:r>
            <a:r>
              <a:rPr kumimoji="1" lang="zh-CN" altLang="en-US" dirty="0"/>
              <a:t>：</a:t>
            </a:r>
            <a:r>
              <a:rPr lang="zh-CN" altLang="en-US" dirty="0"/>
              <a:t>超文本传输协议</a:t>
            </a:r>
            <a:r>
              <a:rPr lang="en-US" altLang="zh-CN" dirty="0"/>
              <a:t>Hyper</a:t>
            </a:r>
            <a:r>
              <a:rPr lang="zh-CN" altLang="en-US" dirty="0"/>
              <a:t> </a:t>
            </a:r>
            <a:r>
              <a:rPr lang="en-US" altLang="zh-CN" dirty="0"/>
              <a:t>Text Transfer Protocol</a:t>
            </a:r>
          </a:p>
          <a:p>
            <a:r>
              <a:rPr kumimoji="1" lang="en-US" altLang="zh-CN" dirty="0"/>
              <a:t>http</a:t>
            </a:r>
            <a:r>
              <a:rPr kumimoji="1" lang="zh-CN" altLang="en-US" dirty="0"/>
              <a:t>属于应用层协议，它在传输层用的是</a:t>
            </a:r>
            <a:r>
              <a:rPr kumimoji="1" lang="en-US" altLang="zh-CN" dirty="0" err="1"/>
              <a:t>tcp</a:t>
            </a:r>
            <a:r>
              <a:rPr kumimoji="1" lang="zh-CN" altLang="en-US" dirty="0"/>
              <a:t>协议</a:t>
            </a:r>
            <a:endParaRPr kumimoji="1" lang="en-US" altLang="zh-CN" dirty="0"/>
          </a:p>
          <a:p>
            <a:r>
              <a:rPr kumimoji="1" lang="zh-CN" altLang="en-US" dirty="0"/>
              <a:t>长连接，早期带宽和计算资源有限，每次连接只处理一个请求（即早期是短连接），这么做是为了追求传输速度快，后来通过</a:t>
            </a:r>
            <a:r>
              <a:rPr kumimoji="1" lang="en-US" altLang="zh-CN" dirty="0"/>
              <a:t>Connection: Keep-Alive</a:t>
            </a:r>
            <a:r>
              <a:rPr kumimoji="1" lang="zh-CN" altLang="en-US" dirty="0"/>
              <a:t>实现长连接。</a:t>
            </a:r>
            <a:r>
              <a:rPr kumimoji="1" lang="en-US" altLang="zh-CN" dirty="0"/>
              <a:t>http1.1</a:t>
            </a:r>
            <a:r>
              <a:rPr kumimoji="1" lang="zh-CN" altLang="en-US" dirty="0"/>
              <a:t>废弃了</a:t>
            </a:r>
            <a:r>
              <a:rPr kumimoji="1" lang="en-US" altLang="zh-CN" dirty="0"/>
              <a:t>Keep-Alive</a:t>
            </a:r>
            <a:r>
              <a:rPr kumimoji="1" lang="zh-CN" altLang="en-US" dirty="0"/>
              <a:t>，默认支持长连接</a:t>
            </a:r>
            <a:endParaRPr kumimoji="1" lang="en-US" altLang="zh-CN" dirty="0"/>
          </a:p>
          <a:p>
            <a:r>
              <a:rPr kumimoji="1" lang="zh-CN" altLang="en-US" dirty="0"/>
              <a:t>无状态，对事务处理没有记忆能力（对比</a:t>
            </a:r>
            <a:r>
              <a:rPr kumimoji="1" lang="en-US" altLang="zh-CN" dirty="0"/>
              <a:t>TCP</a:t>
            </a:r>
            <a:r>
              <a:rPr kumimoji="1" lang="zh-CN" altLang="en-US" dirty="0"/>
              <a:t>协议里的确认号）。如果要保存状态需要引用其他技术，如</a:t>
            </a:r>
            <a:r>
              <a:rPr kumimoji="1" lang="en-US" altLang="zh-CN" dirty="0"/>
              <a:t>cookie</a:t>
            </a:r>
          </a:p>
        </p:txBody>
      </p:sp>
    </p:spTree>
    <p:extLst>
      <p:ext uri="{BB962C8B-B14F-4D97-AF65-F5344CB8AC3E}">
        <p14:creationId xmlns:p14="http://schemas.microsoft.com/office/powerpoint/2010/main" val="30863174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A7D3A6-7401-734F-B4C0-D39459639EC5}"/>
              </a:ext>
            </a:extLst>
          </p:cNvPr>
          <p:cNvSpPr>
            <a:spLocks noGrp="1"/>
          </p:cNvSpPr>
          <p:nvPr>
            <p:ph type="title"/>
          </p:nvPr>
        </p:nvSpPr>
        <p:spPr/>
        <p:txBody>
          <a:bodyPr/>
          <a:lstStyle/>
          <a:p>
            <a:r>
              <a:rPr kumimoji="1" lang="en-US" altLang="zh-CN" dirty="0"/>
              <a:t>https</a:t>
            </a:r>
            <a:endParaRPr kumimoji="1" lang="zh-CN" altLang="en-US" dirty="0"/>
          </a:p>
        </p:txBody>
      </p:sp>
      <p:sp>
        <p:nvSpPr>
          <p:cNvPr id="3" name="内容占位符 2">
            <a:extLst>
              <a:ext uri="{FF2B5EF4-FFF2-40B4-BE49-F238E27FC236}">
                <a16:creationId xmlns:a16="http://schemas.microsoft.com/office/drawing/2014/main" id="{91706648-C31C-F84B-8298-86946ED75180}"/>
              </a:ext>
            </a:extLst>
          </p:cNvPr>
          <p:cNvSpPr>
            <a:spLocks noGrp="1"/>
          </p:cNvSpPr>
          <p:nvPr>
            <p:ph idx="1"/>
          </p:nvPr>
        </p:nvSpPr>
        <p:spPr>
          <a:xfrm>
            <a:off x="1473374" y="4897677"/>
            <a:ext cx="9245252" cy="1189972"/>
          </a:xfrm>
        </p:spPr>
        <p:txBody>
          <a:bodyPr>
            <a:noAutofit/>
          </a:bodyPr>
          <a:lstStyle/>
          <a:p>
            <a:pPr marL="0" indent="0">
              <a:buNone/>
            </a:pPr>
            <a:r>
              <a:rPr kumimoji="1" lang="en-US" altLang="zh-CN" sz="2400" dirty="0"/>
              <a:t>HTTP + </a:t>
            </a:r>
            <a:r>
              <a:rPr kumimoji="1" lang="zh-CN" altLang="en-US" sz="2400" dirty="0"/>
              <a:t>加密 </a:t>
            </a:r>
            <a:r>
              <a:rPr kumimoji="1" lang="en-US" altLang="zh-CN" sz="2400" dirty="0"/>
              <a:t>+ </a:t>
            </a:r>
            <a:r>
              <a:rPr kumimoji="1" lang="zh-CN" altLang="en-US" sz="2400" dirty="0"/>
              <a:t>认证 </a:t>
            </a:r>
            <a:r>
              <a:rPr kumimoji="1" lang="en-US" altLang="zh-CN" sz="2400" dirty="0"/>
              <a:t>+ </a:t>
            </a:r>
            <a:r>
              <a:rPr kumimoji="1" lang="zh-CN" altLang="en-US" sz="2400" dirty="0"/>
              <a:t>完整性保护 </a:t>
            </a:r>
            <a:r>
              <a:rPr kumimoji="1" lang="en-US" altLang="zh-CN" sz="2400" dirty="0"/>
              <a:t>= HTTPS</a:t>
            </a:r>
            <a:r>
              <a:rPr kumimoji="1" lang="zh-CN" altLang="en-US" sz="2400" dirty="0"/>
              <a:t>（</a:t>
            </a:r>
            <a:r>
              <a:rPr kumimoji="1" lang="en-US" altLang="zh-CN" sz="2400" dirty="0"/>
              <a:t>HTTP Secure </a:t>
            </a:r>
            <a:r>
              <a:rPr kumimoji="1" lang="zh-CN" altLang="en-US" sz="2400" dirty="0"/>
              <a:t>）</a:t>
            </a:r>
            <a:endParaRPr kumimoji="1" lang="en-US" altLang="zh-CN" sz="2400" dirty="0"/>
          </a:p>
        </p:txBody>
      </p:sp>
      <p:graphicFrame>
        <p:nvGraphicFramePr>
          <p:cNvPr id="8" name="表格 4">
            <a:extLst>
              <a:ext uri="{FF2B5EF4-FFF2-40B4-BE49-F238E27FC236}">
                <a16:creationId xmlns:a16="http://schemas.microsoft.com/office/drawing/2014/main" id="{A557FF26-CD6C-2446-8996-9BF46FF6A1A2}"/>
              </a:ext>
            </a:extLst>
          </p:cNvPr>
          <p:cNvGraphicFramePr>
            <a:graphicFrameLocks noGrp="1"/>
          </p:cNvGraphicFramePr>
          <p:nvPr/>
        </p:nvGraphicFramePr>
        <p:xfrm>
          <a:off x="6484307" y="1903304"/>
          <a:ext cx="2602630" cy="2152872"/>
        </p:xfrm>
        <a:graphic>
          <a:graphicData uri="http://schemas.openxmlformats.org/drawingml/2006/table">
            <a:tbl>
              <a:tblPr firstRow="1" bandRow="1">
                <a:tableStyleId>{5940675A-B579-460E-94D1-54222C63F5DA}</a:tableStyleId>
              </a:tblPr>
              <a:tblGrid>
                <a:gridCol w="2602630">
                  <a:extLst>
                    <a:ext uri="{9D8B030D-6E8A-4147-A177-3AD203B41FA5}">
                      <a16:colId xmlns:a16="http://schemas.microsoft.com/office/drawing/2014/main" val="295267057"/>
                    </a:ext>
                  </a:extLst>
                </a:gridCol>
              </a:tblGrid>
              <a:tr h="538218">
                <a:tc>
                  <a:txBody>
                    <a:bodyPr/>
                    <a:lstStyle/>
                    <a:p>
                      <a:pPr algn="ctr"/>
                      <a:r>
                        <a:rPr lang="en-US" altLang="zh-CN" sz="2400" b="0" i="0" dirty="0">
                          <a:solidFill>
                            <a:schemeClr val="tx1"/>
                          </a:solidFill>
                          <a:latin typeface="思源黑体 CN" panose="020B0500000000000000" pitchFamily="34" charset="-122"/>
                          <a:ea typeface="思源黑体 CN" panose="020B0500000000000000" pitchFamily="34" charset="-122"/>
                        </a:rPr>
                        <a:t>HTTP</a:t>
                      </a:r>
                      <a:endParaRPr lang="zh-CN" altLang="en-US" sz="2400" b="0" i="0" dirty="0">
                        <a:solidFill>
                          <a:schemeClr val="tx1"/>
                        </a:solidFill>
                        <a:latin typeface="思源黑体 CN" panose="020B0500000000000000" pitchFamily="34" charset="-122"/>
                        <a:ea typeface="思源黑体 CN" panose="020B0500000000000000"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2810142"/>
                  </a:ext>
                </a:extLst>
              </a:tr>
              <a:tr h="538218">
                <a:tc>
                  <a:txBody>
                    <a:bodyPr/>
                    <a:lstStyle/>
                    <a:p>
                      <a:pPr algn="ctr"/>
                      <a:r>
                        <a:rPr lang="en-US" altLang="zh-CN" sz="2400" b="0" i="0" dirty="0">
                          <a:solidFill>
                            <a:schemeClr val="tx1"/>
                          </a:solidFill>
                          <a:latin typeface="思源黑体 CN" panose="020B0500000000000000" pitchFamily="34" charset="-122"/>
                          <a:ea typeface="思源黑体 CN" panose="020B0500000000000000" pitchFamily="34" charset="-122"/>
                        </a:rPr>
                        <a:t>SSL/TLS</a:t>
                      </a:r>
                      <a:endParaRPr lang="zh-CN" altLang="en-US" sz="2400" b="0" i="0" dirty="0">
                        <a:solidFill>
                          <a:schemeClr val="tx1"/>
                        </a:solidFill>
                        <a:latin typeface="思源黑体 CN" panose="020B0500000000000000" pitchFamily="34" charset="-122"/>
                        <a:ea typeface="思源黑体 CN" panose="020B0500000000000000"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3484839"/>
                  </a:ext>
                </a:extLst>
              </a:tr>
              <a:tr h="538218">
                <a:tc>
                  <a:txBody>
                    <a:bodyPr/>
                    <a:lstStyle/>
                    <a:p>
                      <a:pPr algn="ctr"/>
                      <a:r>
                        <a:rPr lang="en-US" altLang="zh-CN" sz="2400" b="0" i="0" dirty="0">
                          <a:solidFill>
                            <a:schemeClr val="tx1"/>
                          </a:solidFill>
                          <a:latin typeface="思源黑体 CN" panose="020B0500000000000000" pitchFamily="34" charset="-122"/>
                          <a:ea typeface="思源黑体 CN" panose="020B0500000000000000" pitchFamily="34" charset="-122"/>
                        </a:rPr>
                        <a:t>TCP</a:t>
                      </a:r>
                      <a:endParaRPr lang="zh-CN" altLang="en-US" sz="2400" b="0" i="0" dirty="0">
                        <a:solidFill>
                          <a:schemeClr val="tx1"/>
                        </a:solidFill>
                        <a:latin typeface="思源黑体 CN" panose="020B0500000000000000" pitchFamily="34" charset="-122"/>
                        <a:ea typeface="思源黑体 CN" panose="020B0500000000000000"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7008723"/>
                  </a:ext>
                </a:extLst>
              </a:tr>
              <a:tr h="538218">
                <a:tc>
                  <a:txBody>
                    <a:bodyPr/>
                    <a:lstStyle/>
                    <a:p>
                      <a:pPr algn="ctr"/>
                      <a:r>
                        <a:rPr lang="en-US" altLang="zh-CN" sz="2400" b="0" i="0" dirty="0">
                          <a:solidFill>
                            <a:schemeClr val="tx1"/>
                          </a:solidFill>
                          <a:latin typeface="思源黑体 CN" panose="020B0500000000000000" pitchFamily="34" charset="-122"/>
                          <a:ea typeface="思源黑体 CN" panose="020B0500000000000000" pitchFamily="34" charset="-122"/>
                        </a:rPr>
                        <a:t>IP</a:t>
                      </a:r>
                      <a:endParaRPr lang="zh-CN" altLang="en-US" sz="2400" b="0" i="0" dirty="0">
                        <a:solidFill>
                          <a:schemeClr val="tx1"/>
                        </a:solidFill>
                        <a:latin typeface="思源黑体 CN" panose="020B0500000000000000" pitchFamily="34" charset="-122"/>
                        <a:ea typeface="思源黑体 CN" panose="020B0500000000000000"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91628228"/>
                  </a:ext>
                </a:extLst>
              </a:tr>
            </a:tbl>
          </a:graphicData>
        </a:graphic>
      </p:graphicFrame>
      <p:graphicFrame>
        <p:nvGraphicFramePr>
          <p:cNvPr id="9" name="表格 8">
            <a:extLst>
              <a:ext uri="{FF2B5EF4-FFF2-40B4-BE49-F238E27FC236}">
                <a16:creationId xmlns:a16="http://schemas.microsoft.com/office/drawing/2014/main" id="{6B3FA927-7CEE-FD49-86D6-3053F88169F0}"/>
              </a:ext>
            </a:extLst>
          </p:cNvPr>
          <p:cNvGraphicFramePr>
            <a:graphicFrameLocks noGrp="1"/>
          </p:cNvGraphicFramePr>
          <p:nvPr/>
        </p:nvGraphicFramePr>
        <p:xfrm>
          <a:off x="3091841" y="1903304"/>
          <a:ext cx="2602630" cy="2152872"/>
        </p:xfrm>
        <a:graphic>
          <a:graphicData uri="http://schemas.openxmlformats.org/drawingml/2006/table">
            <a:tbl>
              <a:tblPr firstRow="1" bandRow="1">
                <a:tableStyleId>{5940675A-B579-460E-94D1-54222C63F5DA}</a:tableStyleId>
              </a:tblPr>
              <a:tblGrid>
                <a:gridCol w="2602630">
                  <a:extLst>
                    <a:ext uri="{9D8B030D-6E8A-4147-A177-3AD203B41FA5}">
                      <a16:colId xmlns:a16="http://schemas.microsoft.com/office/drawing/2014/main" val="295267057"/>
                    </a:ext>
                  </a:extLst>
                </a:gridCol>
              </a:tblGrid>
              <a:tr h="1076436">
                <a:tc>
                  <a:txBody>
                    <a:bodyPr/>
                    <a:lstStyle/>
                    <a:p>
                      <a:pPr algn="ctr"/>
                      <a:r>
                        <a:rPr lang="en-US" altLang="zh-CN" sz="2400" b="0" i="0" dirty="0">
                          <a:solidFill>
                            <a:schemeClr val="tx1"/>
                          </a:solidFill>
                          <a:latin typeface="思源黑体 CN" panose="020B0500000000000000" pitchFamily="34" charset="-122"/>
                          <a:ea typeface="思源黑体 CN" panose="020B0500000000000000" pitchFamily="34" charset="-122"/>
                        </a:rPr>
                        <a:t>(</a:t>
                      </a:r>
                      <a:r>
                        <a:rPr lang="zh-CN" altLang="en-US" sz="2400" b="0" i="0" dirty="0">
                          <a:solidFill>
                            <a:schemeClr val="tx1"/>
                          </a:solidFill>
                          <a:latin typeface="思源黑体 CN" panose="020B0500000000000000" pitchFamily="34" charset="-122"/>
                          <a:ea typeface="思源黑体 CN" panose="020B0500000000000000" pitchFamily="34" charset="-122"/>
                        </a:rPr>
                        <a:t>应用层</a:t>
                      </a:r>
                      <a:r>
                        <a:rPr lang="en-US" altLang="zh-CN" sz="2400" b="0" i="0" dirty="0">
                          <a:solidFill>
                            <a:schemeClr val="tx1"/>
                          </a:solidFill>
                          <a:latin typeface="思源黑体 CN" panose="020B0500000000000000" pitchFamily="34" charset="-122"/>
                          <a:ea typeface="思源黑体 CN" panose="020B0500000000000000" pitchFamily="34" charset="-122"/>
                        </a:rPr>
                        <a:t>)</a:t>
                      </a:r>
                    </a:p>
                    <a:p>
                      <a:pPr algn="ctr"/>
                      <a:r>
                        <a:rPr lang="en-US" altLang="zh-CN" sz="2400" b="0" i="0" dirty="0">
                          <a:solidFill>
                            <a:schemeClr val="tx1"/>
                          </a:solidFill>
                          <a:latin typeface="思源黑体 CN" panose="020B0500000000000000" pitchFamily="34" charset="-122"/>
                          <a:ea typeface="思源黑体 CN" panose="020B0500000000000000" pitchFamily="34" charset="-122"/>
                        </a:rPr>
                        <a:t>HTTP</a:t>
                      </a:r>
                      <a:endParaRPr lang="zh-CN" altLang="en-US" sz="2400" b="0" i="0" dirty="0">
                        <a:solidFill>
                          <a:schemeClr val="tx1"/>
                        </a:solidFill>
                        <a:latin typeface="思源黑体 CN" panose="020B0500000000000000" pitchFamily="34" charset="-122"/>
                        <a:ea typeface="思源黑体 CN" panose="020B0500000000000000"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2810142"/>
                  </a:ext>
                </a:extLst>
              </a:tr>
              <a:tr h="538218">
                <a:tc>
                  <a:txBody>
                    <a:bodyPr/>
                    <a:lstStyle/>
                    <a:p>
                      <a:pPr algn="ctr"/>
                      <a:r>
                        <a:rPr lang="en-US" altLang="zh-CN" sz="2400" b="0" i="0" dirty="0">
                          <a:solidFill>
                            <a:schemeClr val="tx1"/>
                          </a:solidFill>
                          <a:latin typeface="思源黑体 CN" panose="020B0500000000000000" pitchFamily="34" charset="-122"/>
                          <a:ea typeface="思源黑体 CN" panose="020B0500000000000000" pitchFamily="34" charset="-122"/>
                        </a:rPr>
                        <a:t>TCP</a:t>
                      </a:r>
                      <a:endParaRPr lang="zh-CN" altLang="en-US" sz="2400" b="0" i="0" dirty="0">
                        <a:solidFill>
                          <a:schemeClr val="tx1"/>
                        </a:solidFill>
                        <a:latin typeface="思源黑体 CN" panose="020B0500000000000000" pitchFamily="34" charset="-122"/>
                        <a:ea typeface="思源黑体 CN" panose="020B0500000000000000"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7008723"/>
                  </a:ext>
                </a:extLst>
              </a:tr>
              <a:tr h="538218">
                <a:tc>
                  <a:txBody>
                    <a:bodyPr/>
                    <a:lstStyle/>
                    <a:p>
                      <a:pPr algn="ctr"/>
                      <a:r>
                        <a:rPr lang="en-US" altLang="zh-CN" sz="2400" b="0" i="0" dirty="0">
                          <a:solidFill>
                            <a:schemeClr val="tx1"/>
                          </a:solidFill>
                          <a:latin typeface="思源黑体 CN" panose="020B0500000000000000" pitchFamily="34" charset="-122"/>
                          <a:ea typeface="思源黑体 CN" panose="020B0500000000000000" pitchFamily="34" charset="-122"/>
                        </a:rPr>
                        <a:t>IP</a:t>
                      </a:r>
                      <a:endParaRPr lang="zh-CN" altLang="en-US" sz="2400" b="0" i="0" dirty="0">
                        <a:solidFill>
                          <a:schemeClr val="tx1"/>
                        </a:solidFill>
                        <a:latin typeface="思源黑体 CN" panose="020B0500000000000000" pitchFamily="34" charset="-122"/>
                        <a:ea typeface="思源黑体 CN" panose="020B0500000000000000"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91628228"/>
                  </a:ext>
                </a:extLst>
              </a:tr>
            </a:tbl>
          </a:graphicData>
        </a:graphic>
      </p:graphicFrame>
      <p:sp>
        <p:nvSpPr>
          <p:cNvPr id="10" name="文本框 9">
            <a:extLst>
              <a:ext uri="{FF2B5EF4-FFF2-40B4-BE49-F238E27FC236}">
                <a16:creationId xmlns:a16="http://schemas.microsoft.com/office/drawing/2014/main" id="{874BA80E-5A5E-6541-AA8B-7DD148723545}"/>
              </a:ext>
            </a:extLst>
          </p:cNvPr>
          <p:cNvSpPr txBox="1"/>
          <p:nvPr/>
        </p:nvSpPr>
        <p:spPr>
          <a:xfrm>
            <a:off x="3995803" y="4147683"/>
            <a:ext cx="894797" cy="523220"/>
          </a:xfrm>
          <a:prstGeom prst="rect">
            <a:avLst/>
          </a:prstGeom>
          <a:noFill/>
        </p:spPr>
        <p:txBody>
          <a:bodyPr wrap="none" rtlCol="0">
            <a:spAutoFit/>
          </a:bodyPr>
          <a:lstStyle/>
          <a:p>
            <a:r>
              <a:rPr kumimoji="1" lang="en-US" altLang="zh-CN" sz="2800" dirty="0">
                <a:latin typeface="思源黑体 CN" panose="020B0500000000000000" pitchFamily="34" charset="-122"/>
                <a:ea typeface="思源黑体 CN" panose="020B0500000000000000" pitchFamily="34" charset="-122"/>
              </a:rPr>
              <a:t>http</a:t>
            </a:r>
            <a:endParaRPr kumimoji="1" lang="zh-CN" altLang="en-US" sz="2800" dirty="0">
              <a:latin typeface="思源黑体 CN" panose="020B0500000000000000" pitchFamily="34" charset="-122"/>
              <a:ea typeface="思源黑体 CN" panose="020B0500000000000000" pitchFamily="34" charset="-122"/>
            </a:endParaRPr>
          </a:p>
        </p:txBody>
      </p:sp>
      <p:sp>
        <p:nvSpPr>
          <p:cNvPr id="11" name="文本框 10">
            <a:extLst>
              <a:ext uri="{FF2B5EF4-FFF2-40B4-BE49-F238E27FC236}">
                <a16:creationId xmlns:a16="http://schemas.microsoft.com/office/drawing/2014/main" id="{D476E350-0B51-704C-93EA-AFBD4EC4CCA1}"/>
              </a:ext>
            </a:extLst>
          </p:cNvPr>
          <p:cNvSpPr txBox="1"/>
          <p:nvPr/>
        </p:nvSpPr>
        <p:spPr>
          <a:xfrm>
            <a:off x="7388718" y="4131332"/>
            <a:ext cx="1063112" cy="523220"/>
          </a:xfrm>
          <a:prstGeom prst="rect">
            <a:avLst/>
          </a:prstGeom>
          <a:noFill/>
        </p:spPr>
        <p:txBody>
          <a:bodyPr wrap="none" rtlCol="0">
            <a:spAutoFit/>
          </a:bodyPr>
          <a:lstStyle/>
          <a:p>
            <a:r>
              <a:rPr kumimoji="1" lang="en-US" altLang="zh-CN" sz="2800" dirty="0">
                <a:latin typeface="思源黑体 CN" panose="020B0500000000000000" pitchFamily="34" charset="-122"/>
                <a:ea typeface="思源黑体 CN" panose="020B0500000000000000" pitchFamily="34" charset="-122"/>
              </a:rPr>
              <a:t>https</a:t>
            </a:r>
            <a:endParaRPr kumimoji="1" lang="zh-CN" altLang="en-US" sz="2800" dirty="0">
              <a:latin typeface="思源黑体 CN" panose="020B0500000000000000" pitchFamily="34" charset="-122"/>
              <a:ea typeface="思源黑体 CN" panose="020B0500000000000000" pitchFamily="34" charset="-122"/>
            </a:endParaRPr>
          </a:p>
        </p:txBody>
      </p:sp>
    </p:spTree>
    <p:extLst>
      <p:ext uri="{BB962C8B-B14F-4D97-AF65-F5344CB8AC3E}">
        <p14:creationId xmlns:p14="http://schemas.microsoft.com/office/powerpoint/2010/main" val="31686594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377F0D-179C-511C-8063-F3679D0FE1F6}"/>
              </a:ext>
            </a:extLst>
          </p:cNvPr>
          <p:cNvSpPr>
            <a:spLocks noGrp="1"/>
          </p:cNvSpPr>
          <p:nvPr>
            <p:ph type="title"/>
          </p:nvPr>
        </p:nvSpPr>
        <p:spPr/>
        <p:txBody>
          <a:bodyPr/>
          <a:lstStyle/>
          <a:p>
            <a:r>
              <a:rPr lang="en-US" altLang="zh-CN" dirty="0"/>
              <a:t>http request</a:t>
            </a:r>
            <a:endParaRPr lang="zh-CN" altLang="en-US" dirty="0"/>
          </a:p>
        </p:txBody>
      </p:sp>
      <p:graphicFrame>
        <p:nvGraphicFramePr>
          <p:cNvPr id="4" name="内容占位符 3">
            <a:extLst>
              <a:ext uri="{FF2B5EF4-FFF2-40B4-BE49-F238E27FC236}">
                <a16:creationId xmlns:a16="http://schemas.microsoft.com/office/drawing/2014/main" id="{5D839553-1F42-65CF-66C1-1E35C623914F}"/>
              </a:ext>
            </a:extLst>
          </p:cNvPr>
          <p:cNvGraphicFramePr>
            <a:graphicFrameLocks/>
          </p:cNvGraphicFramePr>
          <p:nvPr/>
        </p:nvGraphicFramePr>
        <p:xfrm>
          <a:off x="838200" y="2266858"/>
          <a:ext cx="8655486" cy="3064883"/>
        </p:xfrm>
        <a:graphic>
          <a:graphicData uri="http://schemas.openxmlformats.org/drawingml/2006/table">
            <a:tbl>
              <a:tblPr>
                <a:tableStyleId>{5940675A-B579-460E-94D1-54222C63F5DA}</a:tableStyleId>
              </a:tblPr>
              <a:tblGrid>
                <a:gridCol w="1716067">
                  <a:extLst>
                    <a:ext uri="{9D8B030D-6E8A-4147-A177-3AD203B41FA5}">
                      <a16:colId xmlns:a16="http://schemas.microsoft.com/office/drawing/2014/main" val="3674360838"/>
                    </a:ext>
                  </a:extLst>
                </a:gridCol>
                <a:gridCol w="964504">
                  <a:extLst>
                    <a:ext uri="{9D8B030D-6E8A-4147-A177-3AD203B41FA5}">
                      <a16:colId xmlns:a16="http://schemas.microsoft.com/office/drawing/2014/main" val="3240112822"/>
                    </a:ext>
                  </a:extLst>
                </a:gridCol>
                <a:gridCol w="1028923">
                  <a:extLst>
                    <a:ext uri="{9D8B030D-6E8A-4147-A177-3AD203B41FA5}">
                      <a16:colId xmlns:a16="http://schemas.microsoft.com/office/drawing/2014/main" val="540974023"/>
                    </a:ext>
                  </a:extLst>
                </a:gridCol>
                <a:gridCol w="1236498">
                  <a:extLst>
                    <a:ext uri="{9D8B030D-6E8A-4147-A177-3AD203B41FA5}">
                      <a16:colId xmlns:a16="http://schemas.microsoft.com/office/drawing/2014/main" val="3121783490"/>
                    </a:ext>
                  </a:extLst>
                </a:gridCol>
                <a:gridCol w="1943324">
                  <a:extLst>
                    <a:ext uri="{9D8B030D-6E8A-4147-A177-3AD203B41FA5}">
                      <a16:colId xmlns:a16="http://schemas.microsoft.com/office/drawing/2014/main" val="1190821987"/>
                    </a:ext>
                  </a:extLst>
                </a:gridCol>
                <a:gridCol w="901874">
                  <a:extLst>
                    <a:ext uri="{9D8B030D-6E8A-4147-A177-3AD203B41FA5}">
                      <a16:colId xmlns:a16="http://schemas.microsoft.com/office/drawing/2014/main" val="1915037811"/>
                    </a:ext>
                  </a:extLst>
                </a:gridCol>
                <a:gridCol w="864296">
                  <a:extLst>
                    <a:ext uri="{9D8B030D-6E8A-4147-A177-3AD203B41FA5}">
                      <a16:colId xmlns:a16="http://schemas.microsoft.com/office/drawing/2014/main" val="600450215"/>
                    </a:ext>
                  </a:extLst>
                </a:gridCol>
              </a:tblGrid>
              <a:tr h="583815">
                <a:tc>
                  <a:txBody>
                    <a:bodyPr/>
                    <a:lstStyle/>
                    <a:p>
                      <a:pPr algn="ctr" fontAlgn="ctr"/>
                      <a:r>
                        <a:rPr lang="zh-CN" altLang="en-US" sz="2400" u="none" strike="noStrike" dirty="0">
                          <a:solidFill>
                            <a:schemeClr val="tx1"/>
                          </a:solidFill>
                          <a:effectLst/>
                          <a:latin typeface="思源黑体 CN" panose="020B0500000000000000" pitchFamily="34" charset="-122"/>
                          <a:ea typeface="思源黑体 CN" panose="020B0500000000000000" pitchFamily="34" charset="-122"/>
                        </a:rPr>
                        <a:t>请求方法</a:t>
                      </a:r>
                      <a:endParaRPr lang="zh-CN" altLang="en-US" sz="2400" b="0" i="0" u="none" strike="noStrike" dirty="0">
                        <a:solidFill>
                          <a:schemeClr val="tx1"/>
                        </a:solidFill>
                        <a:effectLst/>
                        <a:latin typeface="思源黑体 CN" panose="020B0500000000000000" pitchFamily="34" charset="-122"/>
                        <a:ea typeface="思源黑体 CN" panose="020B0500000000000000" pitchFamily="34" charset="-122"/>
                      </a:endParaRPr>
                    </a:p>
                  </a:txBody>
                  <a:tcPr marL="10434" marR="10434" marT="104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u="none" strike="noStrike" dirty="0">
                          <a:solidFill>
                            <a:schemeClr val="tx1"/>
                          </a:solidFill>
                          <a:effectLst/>
                          <a:latin typeface="思源黑体 CN" panose="020B0500000000000000" pitchFamily="34" charset="-122"/>
                          <a:ea typeface="思源黑体 CN" panose="020B0500000000000000" pitchFamily="34" charset="-122"/>
                        </a:rPr>
                        <a:t>空格</a:t>
                      </a:r>
                      <a:endParaRPr lang="zh-CN" altLang="en-US" dirty="0">
                        <a:solidFill>
                          <a:schemeClr val="tx1"/>
                        </a:solidFill>
                        <a:latin typeface="思源黑体 CN" panose="020B0500000000000000" pitchFamily="34" charset="-122"/>
                        <a:ea typeface="思源黑体 CN" panose="020B0500000000000000" pitchFamily="34" charset="-122"/>
                      </a:endParaRPr>
                    </a:p>
                  </a:txBody>
                  <a:tcPr marL="10434" marR="10434" marT="104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u="none" strike="noStrike" dirty="0">
                          <a:solidFill>
                            <a:schemeClr val="tx1"/>
                          </a:solidFill>
                          <a:effectLst/>
                          <a:latin typeface="思源黑体 CN" panose="020B0500000000000000" pitchFamily="34" charset="-122"/>
                          <a:ea typeface="思源黑体 CN" panose="020B0500000000000000" pitchFamily="34" charset="-122"/>
                        </a:rPr>
                        <a:t>URL</a:t>
                      </a:r>
                      <a:endParaRPr lang="zh-CN" altLang="en-US" dirty="0">
                        <a:solidFill>
                          <a:schemeClr val="tx1"/>
                        </a:solidFill>
                        <a:latin typeface="思源黑体 CN" panose="020B0500000000000000" pitchFamily="34" charset="-122"/>
                        <a:ea typeface="思源黑体 CN" panose="020B0500000000000000" pitchFamily="34" charset="-122"/>
                      </a:endParaRPr>
                    </a:p>
                  </a:txBody>
                  <a:tcPr marL="10434" marR="10434" marT="104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u="none" strike="noStrike" dirty="0">
                          <a:solidFill>
                            <a:schemeClr val="tx1"/>
                          </a:solidFill>
                          <a:effectLst/>
                          <a:latin typeface="思源黑体 CN" panose="020B0500000000000000" pitchFamily="34" charset="-122"/>
                          <a:ea typeface="思源黑体 CN" panose="020B0500000000000000" pitchFamily="34" charset="-122"/>
                        </a:rPr>
                        <a:t>空格</a:t>
                      </a:r>
                      <a:endParaRPr lang="zh-CN" altLang="en-US" sz="2400" b="0" i="0" u="none" strike="noStrike" dirty="0">
                        <a:solidFill>
                          <a:schemeClr val="tx1"/>
                        </a:solidFill>
                        <a:effectLst/>
                        <a:latin typeface="思源黑体 CN" panose="020B0500000000000000" pitchFamily="34" charset="-122"/>
                        <a:ea typeface="思源黑体 CN" panose="020B0500000000000000" pitchFamily="34" charset="-122"/>
                      </a:endParaRPr>
                    </a:p>
                  </a:txBody>
                  <a:tcPr marL="10434" marR="10434" marT="104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u="none" strike="noStrike" dirty="0">
                          <a:solidFill>
                            <a:schemeClr val="tx1"/>
                          </a:solidFill>
                          <a:effectLst/>
                          <a:latin typeface="思源黑体 CN Normal" panose="020B0400000000000000" pitchFamily="34" charset="-122"/>
                          <a:ea typeface="思源黑体 CN Normal" panose="020B0400000000000000" pitchFamily="34" charset="-122"/>
                        </a:rPr>
                        <a:t>协议版本</a:t>
                      </a:r>
                      <a:endParaRPr lang="zh-CN" altLang="en-US" sz="2400" b="0" i="0" u="none" strike="noStrike" dirty="0">
                        <a:solidFill>
                          <a:schemeClr val="tx1"/>
                        </a:solidFill>
                        <a:effectLst/>
                        <a:latin typeface="思源黑体 CN Normal" panose="020B0400000000000000" pitchFamily="34" charset="-122"/>
                        <a:ea typeface="思源黑体 CN Normal" panose="020B0400000000000000" pitchFamily="34" charset="-122"/>
                      </a:endParaRPr>
                    </a:p>
                  </a:txBody>
                  <a:tcPr marL="10434" marR="10434" marT="104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dirty="0">
                          <a:solidFill>
                            <a:schemeClr val="tx1"/>
                          </a:solidFill>
                          <a:effectLst/>
                        </a:rPr>
                        <a:t>\r</a:t>
                      </a:r>
                      <a:endParaRPr lang="en-US" sz="2400" b="0" i="0" u="none" strike="noStrike" dirty="0">
                        <a:solidFill>
                          <a:schemeClr val="tx1"/>
                        </a:solidFill>
                        <a:effectLst/>
                        <a:latin typeface="Source Han Sans SC" panose="020B0500000000000000" pitchFamily="34" charset="-128"/>
                        <a:ea typeface="Source Han Sans SC" panose="020B0500000000000000" pitchFamily="34" charset="-128"/>
                      </a:endParaRPr>
                    </a:p>
                  </a:txBody>
                  <a:tcPr marL="10434" marR="10434" marT="104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dirty="0">
                          <a:solidFill>
                            <a:schemeClr val="tx1"/>
                          </a:solidFill>
                          <a:effectLst/>
                        </a:rPr>
                        <a:t>\n</a:t>
                      </a:r>
                      <a:endParaRPr lang="en-US" sz="2400" b="0" i="0" u="none" strike="noStrike" dirty="0">
                        <a:solidFill>
                          <a:schemeClr val="tx1"/>
                        </a:solidFill>
                        <a:effectLst/>
                        <a:latin typeface="Source Han Sans SC" panose="020B0500000000000000" pitchFamily="34" charset="-128"/>
                        <a:ea typeface="Source Han Sans SC" panose="020B0500000000000000" pitchFamily="34" charset="-128"/>
                      </a:endParaRPr>
                    </a:p>
                  </a:txBody>
                  <a:tcPr marL="10434" marR="10434" marT="104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4196627"/>
                  </a:ext>
                </a:extLst>
              </a:tr>
              <a:tr h="411090">
                <a:tc gridSpan="2">
                  <a:txBody>
                    <a:bodyPr/>
                    <a:lstStyle/>
                    <a:p>
                      <a:pPr algn="ctr" fontAlgn="ctr"/>
                      <a:r>
                        <a:rPr lang="zh-CN" altLang="en-US" sz="2400" u="none" strike="noStrike" dirty="0">
                          <a:solidFill>
                            <a:schemeClr val="tx1"/>
                          </a:solidFill>
                          <a:effectLst/>
                          <a:latin typeface="思源黑体 CN" panose="020B0500000000000000" pitchFamily="34" charset="-122"/>
                          <a:ea typeface="思源黑体 CN" panose="020B0500000000000000" pitchFamily="34" charset="-122"/>
                        </a:rPr>
                        <a:t>字段名</a:t>
                      </a:r>
                      <a:endParaRPr lang="zh-CN" altLang="en-US" sz="2400" b="0" i="0" u="none" strike="noStrike" dirty="0">
                        <a:solidFill>
                          <a:schemeClr val="tx1"/>
                        </a:solidFill>
                        <a:effectLst/>
                        <a:latin typeface="思源黑体 CN" panose="020B0500000000000000" pitchFamily="34" charset="-122"/>
                        <a:ea typeface="思源黑体 CN" panose="020B0500000000000000" pitchFamily="34" charset="-122"/>
                      </a:endParaRPr>
                    </a:p>
                  </a:txBody>
                  <a:tcPr marL="103103" marR="103103" marT="51552" marB="515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a:txBody>
                    <a:bodyPr/>
                    <a:lstStyle/>
                    <a:p>
                      <a:pPr algn="ctr"/>
                      <a:r>
                        <a:rPr lang="en-US" altLang="zh-CN" sz="2400" u="none" strike="noStrike" dirty="0">
                          <a:solidFill>
                            <a:schemeClr val="tx1"/>
                          </a:solidFill>
                          <a:effectLst/>
                          <a:latin typeface="思源黑体 CN" panose="020B0500000000000000" pitchFamily="34" charset="-122"/>
                          <a:ea typeface="思源黑体 CN" panose="020B0500000000000000" pitchFamily="34" charset="-122"/>
                        </a:rPr>
                        <a:t>:</a:t>
                      </a:r>
                      <a:endParaRPr lang="zh-CN" altLang="en-US" dirty="0">
                        <a:solidFill>
                          <a:schemeClr val="tx1"/>
                        </a:solidFill>
                        <a:latin typeface="思源黑体 CN" panose="020B0500000000000000" pitchFamily="34" charset="-122"/>
                        <a:ea typeface="思源黑体 CN" panose="020B0500000000000000" pitchFamily="34" charset="-122"/>
                      </a:endParaRPr>
                    </a:p>
                  </a:txBody>
                  <a:tcPr marL="10434" marR="10434" marT="104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ctr"/>
                      <a:r>
                        <a:rPr lang="zh-CN" altLang="en-US" sz="2400" u="none" strike="noStrike" dirty="0">
                          <a:solidFill>
                            <a:schemeClr val="tx1"/>
                          </a:solidFill>
                          <a:effectLst/>
                          <a:latin typeface="思源黑体 CN" panose="020B0500000000000000" pitchFamily="34" charset="-122"/>
                          <a:ea typeface="思源黑体 CN" panose="020B0500000000000000" pitchFamily="34" charset="-122"/>
                        </a:rPr>
                        <a:t>值</a:t>
                      </a:r>
                      <a:endParaRPr lang="zh-CN" altLang="en-US" sz="2400" b="0" i="0" u="none" strike="noStrike" dirty="0">
                        <a:solidFill>
                          <a:schemeClr val="tx1"/>
                        </a:solidFill>
                        <a:effectLst/>
                        <a:latin typeface="思源黑体 CN" panose="020B0500000000000000" pitchFamily="34" charset="-122"/>
                        <a:ea typeface="思源黑体 CN" panose="020B0500000000000000" pitchFamily="34" charset="-122"/>
                      </a:endParaRPr>
                    </a:p>
                  </a:txBody>
                  <a:tcPr marL="103103" marR="103103" marT="51552" marB="515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a:txBody>
                    <a:bodyPr/>
                    <a:lstStyle/>
                    <a:p>
                      <a:pPr algn="ctr" fontAlgn="ctr"/>
                      <a:r>
                        <a:rPr lang="en-US" sz="2400" u="none" strike="noStrike" dirty="0">
                          <a:solidFill>
                            <a:schemeClr val="tx1"/>
                          </a:solidFill>
                          <a:effectLst/>
                        </a:rPr>
                        <a:t>\r</a:t>
                      </a:r>
                      <a:endParaRPr lang="en-US" sz="2400" b="0" i="0" u="none" strike="noStrike" dirty="0">
                        <a:solidFill>
                          <a:schemeClr val="tx1"/>
                        </a:solidFill>
                        <a:effectLst/>
                        <a:latin typeface="Source Han Sans SC" panose="020B0500000000000000" pitchFamily="34" charset="-128"/>
                        <a:ea typeface="Source Han Sans SC" panose="020B0500000000000000" pitchFamily="34" charset="-128"/>
                      </a:endParaRPr>
                    </a:p>
                  </a:txBody>
                  <a:tcPr marL="10434" marR="10434" marT="104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dirty="0">
                          <a:solidFill>
                            <a:schemeClr val="tx1"/>
                          </a:solidFill>
                          <a:effectLst/>
                        </a:rPr>
                        <a:t>\n</a:t>
                      </a:r>
                      <a:endParaRPr lang="en-US" sz="2400" b="0" i="0" u="none" strike="noStrike" dirty="0">
                        <a:solidFill>
                          <a:schemeClr val="tx1"/>
                        </a:solidFill>
                        <a:effectLst/>
                        <a:latin typeface="Source Han Sans SC" panose="020B0500000000000000" pitchFamily="34" charset="-128"/>
                        <a:ea typeface="Source Han Sans SC" panose="020B0500000000000000" pitchFamily="34" charset="-128"/>
                      </a:endParaRPr>
                    </a:p>
                  </a:txBody>
                  <a:tcPr marL="10434" marR="10434" marT="104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657542"/>
                  </a:ext>
                </a:extLst>
              </a:tr>
              <a:tr h="663386">
                <a:tc gridSpan="7">
                  <a:txBody>
                    <a:bodyPr/>
                    <a:lstStyle/>
                    <a:p>
                      <a:pPr algn="ctr" fontAlgn="ctr"/>
                      <a:r>
                        <a:rPr lang="en-US" altLang="zh-CN" sz="2400" b="0" i="0" u="none" strike="noStrike" dirty="0">
                          <a:solidFill>
                            <a:schemeClr val="tx1"/>
                          </a:solidFill>
                          <a:effectLst/>
                          <a:latin typeface="思源黑体 CN" panose="020B0500000000000000" pitchFamily="34" charset="-122"/>
                          <a:ea typeface="思源黑体 CN" panose="020B0500000000000000" pitchFamily="34" charset="-122"/>
                        </a:rPr>
                        <a:t>…</a:t>
                      </a:r>
                      <a:endParaRPr lang="zh-CN" altLang="en-US" sz="2400" b="0" i="0" u="none" strike="noStrike" dirty="0">
                        <a:solidFill>
                          <a:schemeClr val="tx1"/>
                        </a:solidFill>
                        <a:effectLst/>
                        <a:latin typeface="思源黑体 CN" panose="020B0500000000000000" pitchFamily="34" charset="-122"/>
                        <a:ea typeface="思源黑体 CN" panose="020B0500000000000000" pitchFamily="34" charset="-122"/>
                      </a:endParaRPr>
                    </a:p>
                  </a:txBody>
                  <a:tcPr marL="103103" marR="103103" marT="51552" marB="51552"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lnL w="12700" cap="flat" cmpd="sng" algn="ctr">
                      <a:solidFill>
                        <a:schemeClr val="bg1"/>
                      </a:solidFill>
                      <a:prstDash val="solid"/>
                      <a:round/>
                      <a:headEnd type="none" w="med" len="med"/>
                      <a:tailEnd type="none" w="med" len="med"/>
                    </a:lnL>
                  </a:tcPr>
                </a:tc>
                <a:tc hMerge="1">
                  <a:txBody>
                    <a:bodyPr/>
                    <a:lstStyle/>
                    <a:p>
                      <a:endParaRPr lang="zh-CN" altLang="en-US"/>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hMerge="1">
                  <a:txBody>
                    <a:bodyPr/>
                    <a:lstStyle/>
                    <a:p>
                      <a:endParaRPr lang="zh-CN" altLang="en-US"/>
                    </a:p>
                  </a:txBody>
                  <a:tcPr/>
                </a:tc>
                <a:tc hMerge="1">
                  <a:txBody>
                    <a:bodyPr/>
                    <a:lstStyle/>
                    <a:p>
                      <a:endParaRPr lang="zh-CN" altLang="en-US"/>
                    </a:p>
                  </a:txBody>
                  <a:tcPr>
                    <a:lnL w="12700" cap="flat" cmpd="sng" algn="ctr">
                      <a:solidFill>
                        <a:schemeClr val="bg1"/>
                      </a:solidFill>
                      <a:prstDash val="solid"/>
                      <a:round/>
                      <a:headEnd type="none" w="med" len="med"/>
                      <a:tailEnd type="none" w="med" len="med"/>
                    </a:lnL>
                  </a:tcPr>
                </a:tc>
                <a:tc hMerge="1">
                  <a:txBody>
                    <a:bodyPr/>
                    <a:lstStyle/>
                    <a:p>
                      <a:endParaRPr lang="zh-CN" altLang="en-US"/>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hMerge="1">
                  <a:txBody>
                    <a:bodyPr/>
                    <a:lstStyle/>
                    <a:p>
                      <a:pPr algn="ctr" fontAlgn="ctr"/>
                      <a:endParaRPr lang="zh-CN" altLang="en-US" sz="2400" b="0" i="0" u="none" strike="noStrike">
                        <a:solidFill>
                          <a:schemeClr val="bg1"/>
                        </a:solidFill>
                        <a:effectLst/>
                        <a:latin typeface="Source Han Sans SC" panose="020B0500000000000000" pitchFamily="34" charset="-128"/>
                        <a:ea typeface="Source Han Sans SC" panose="020B0500000000000000" pitchFamily="34" charset="-128"/>
                      </a:endParaRPr>
                    </a:p>
                  </a:txBody>
                  <a:tcPr marL="103103" marR="103103" marT="51552" marB="5155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887362807"/>
                  </a:ext>
                </a:extLst>
              </a:tr>
              <a:tr h="411090">
                <a:tc gridSpan="2">
                  <a:txBody>
                    <a:bodyPr/>
                    <a:lstStyle/>
                    <a:p>
                      <a:pPr algn="ctr" fontAlgn="ctr"/>
                      <a:r>
                        <a:rPr lang="zh-CN" altLang="en-US" sz="2400" u="none" strike="noStrike">
                          <a:solidFill>
                            <a:schemeClr val="tx1"/>
                          </a:solidFill>
                          <a:effectLst/>
                          <a:latin typeface="思源黑体 CN" panose="020B0500000000000000" pitchFamily="34" charset="-122"/>
                          <a:ea typeface="思源黑体 CN" panose="020B0500000000000000" pitchFamily="34" charset="-122"/>
                        </a:rPr>
                        <a:t>字段名</a:t>
                      </a:r>
                      <a:endParaRPr lang="zh-CN" altLang="en-US" sz="2400" b="0" i="0" u="none" strike="noStrike">
                        <a:solidFill>
                          <a:schemeClr val="tx1"/>
                        </a:solidFill>
                        <a:effectLst/>
                        <a:latin typeface="思源黑体 CN" panose="020B0500000000000000" pitchFamily="34" charset="-122"/>
                        <a:ea typeface="思源黑体 CN" panose="020B0500000000000000" pitchFamily="34" charset="-122"/>
                      </a:endParaRPr>
                    </a:p>
                  </a:txBody>
                  <a:tcPr marL="103103" marR="103103" marT="51552" marB="515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zh-CN" altLang="en-US" sz="2400" b="0" i="0" u="none" strike="noStrike">
                        <a:solidFill>
                          <a:schemeClr val="bg1"/>
                        </a:solidFill>
                        <a:effectLst/>
                        <a:latin typeface="Source Han Sans SC" panose="020B0500000000000000" pitchFamily="34" charset="-128"/>
                        <a:ea typeface="Source Han Sans SC" panose="020B0500000000000000" pitchFamily="34" charset="-128"/>
                      </a:endParaRPr>
                    </a:p>
                  </a:txBody>
                  <a:tcPr marL="103103" marR="103103" marT="51552" marB="5155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fontAlgn="ctr"/>
                      <a:r>
                        <a:rPr lang="en-US" altLang="zh-CN" sz="2400" u="none" strike="noStrike">
                          <a:solidFill>
                            <a:schemeClr val="tx1"/>
                          </a:solidFill>
                          <a:effectLst/>
                          <a:latin typeface="思源黑体 CN" panose="020B0500000000000000" pitchFamily="34" charset="-122"/>
                          <a:ea typeface="思源黑体 CN" panose="020B0500000000000000" pitchFamily="34" charset="-122"/>
                        </a:rPr>
                        <a:t>:</a:t>
                      </a:r>
                      <a:endParaRPr lang="en-US" altLang="zh-CN" sz="2400" b="0" i="0" u="none" strike="noStrike">
                        <a:solidFill>
                          <a:schemeClr val="tx1"/>
                        </a:solidFill>
                        <a:effectLst/>
                        <a:latin typeface="思源黑体 CN" panose="020B0500000000000000" pitchFamily="34" charset="-122"/>
                        <a:ea typeface="思源黑体 CN" panose="020B0500000000000000" pitchFamily="34" charset="-122"/>
                      </a:endParaRPr>
                    </a:p>
                  </a:txBody>
                  <a:tcPr marL="10434" marR="10434" marT="104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ctr"/>
                      <a:r>
                        <a:rPr lang="zh-CN" altLang="en-US" sz="2400" u="none" strike="noStrike" dirty="0">
                          <a:solidFill>
                            <a:schemeClr val="tx1"/>
                          </a:solidFill>
                          <a:effectLst/>
                          <a:latin typeface="思源黑体 CN" panose="020B0500000000000000" pitchFamily="34" charset="-122"/>
                          <a:ea typeface="思源黑体 CN" panose="020B0500000000000000" pitchFamily="34" charset="-122"/>
                        </a:rPr>
                        <a:t>值</a:t>
                      </a:r>
                      <a:endParaRPr lang="zh-CN" altLang="en-US" sz="2400" b="0" i="0" u="none" strike="noStrike" dirty="0">
                        <a:solidFill>
                          <a:schemeClr val="tx1"/>
                        </a:solidFill>
                        <a:effectLst/>
                        <a:latin typeface="思源黑体 CN" panose="020B0500000000000000" pitchFamily="34" charset="-122"/>
                        <a:ea typeface="思源黑体 CN" panose="020B0500000000000000" pitchFamily="34" charset="-122"/>
                      </a:endParaRPr>
                    </a:p>
                  </a:txBody>
                  <a:tcPr marL="103103" marR="103103" marT="51552" marB="515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lnL w="12700" cap="flat" cmpd="sng" algn="ctr">
                      <a:solidFill>
                        <a:schemeClr val="bg1"/>
                      </a:solidFill>
                      <a:prstDash val="solid"/>
                      <a:round/>
                      <a:headEnd type="none" w="med" len="med"/>
                      <a:tailEnd type="none" w="med" len="med"/>
                    </a:lnL>
                  </a:tcPr>
                </a:tc>
                <a:tc>
                  <a:txBody>
                    <a:bodyPr/>
                    <a:lstStyle/>
                    <a:p>
                      <a:pPr algn="ctr" fontAlgn="ctr"/>
                      <a:r>
                        <a:rPr lang="en-US" sz="2400" u="none" strike="noStrike" dirty="0">
                          <a:solidFill>
                            <a:schemeClr val="tx1"/>
                          </a:solidFill>
                          <a:effectLst/>
                        </a:rPr>
                        <a:t>\r</a:t>
                      </a:r>
                      <a:endParaRPr lang="en-US" sz="2400" b="0" i="0" u="none" strike="noStrike" dirty="0">
                        <a:solidFill>
                          <a:schemeClr val="tx1"/>
                        </a:solidFill>
                        <a:effectLst/>
                        <a:latin typeface="Source Han Sans SC" panose="020B0500000000000000" pitchFamily="34" charset="-128"/>
                        <a:ea typeface="Source Han Sans SC" panose="020B0500000000000000" pitchFamily="34" charset="-128"/>
                      </a:endParaRPr>
                    </a:p>
                  </a:txBody>
                  <a:tcPr marL="10434" marR="10434" marT="104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dirty="0">
                          <a:solidFill>
                            <a:schemeClr val="tx1"/>
                          </a:solidFill>
                          <a:effectLst/>
                        </a:rPr>
                        <a:t>\n</a:t>
                      </a:r>
                      <a:endParaRPr lang="en-US" sz="2400" b="0" i="0" u="none" strike="noStrike" dirty="0">
                        <a:solidFill>
                          <a:schemeClr val="tx1"/>
                        </a:solidFill>
                        <a:effectLst/>
                        <a:latin typeface="Source Han Sans SC" panose="020B0500000000000000" pitchFamily="34" charset="-128"/>
                        <a:ea typeface="Source Han Sans SC" panose="020B0500000000000000" pitchFamily="34" charset="-128"/>
                      </a:endParaRPr>
                    </a:p>
                  </a:txBody>
                  <a:tcPr marL="10434" marR="10434" marT="104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8129020"/>
                  </a:ext>
                </a:extLst>
              </a:tr>
              <a:tr h="411090">
                <a:tc>
                  <a:txBody>
                    <a:bodyPr/>
                    <a:lstStyle/>
                    <a:p>
                      <a:pPr algn="ctr" fontAlgn="ctr"/>
                      <a:r>
                        <a:rPr lang="en-US" sz="2400" u="none" strike="noStrike">
                          <a:solidFill>
                            <a:schemeClr val="tx1"/>
                          </a:solidFill>
                          <a:effectLst/>
                          <a:latin typeface="思源黑体 CN" panose="020B0500000000000000" pitchFamily="34" charset="-122"/>
                          <a:ea typeface="思源黑体 CN" panose="020B0500000000000000" pitchFamily="34" charset="-122"/>
                        </a:rPr>
                        <a:t>\r</a:t>
                      </a:r>
                      <a:endParaRPr lang="en-US" sz="2400" b="0" i="0" u="none" strike="noStrike">
                        <a:solidFill>
                          <a:schemeClr val="tx1"/>
                        </a:solidFill>
                        <a:effectLst/>
                        <a:latin typeface="思源黑体 CN" panose="020B0500000000000000" pitchFamily="34" charset="-122"/>
                        <a:ea typeface="思源黑体 CN" panose="020B0500000000000000" pitchFamily="34" charset="-122"/>
                      </a:endParaRPr>
                    </a:p>
                  </a:txBody>
                  <a:tcPr marL="10434" marR="10434" marT="104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dirty="0">
                          <a:solidFill>
                            <a:schemeClr val="tx1"/>
                          </a:solidFill>
                          <a:effectLst/>
                          <a:latin typeface="思源黑体 CN" panose="020B0500000000000000" pitchFamily="34" charset="-122"/>
                          <a:ea typeface="思源黑体 CN" panose="020B0500000000000000" pitchFamily="34" charset="-122"/>
                        </a:rPr>
                        <a:t>\n</a:t>
                      </a:r>
                      <a:endParaRPr lang="en-US" sz="2400" b="0" i="0" u="none" strike="noStrike" dirty="0">
                        <a:solidFill>
                          <a:schemeClr val="tx1"/>
                        </a:solidFill>
                        <a:effectLst/>
                        <a:latin typeface="思源黑体 CN" panose="020B0500000000000000" pitchFamily="34" charset="-122"/>
                        <a:ea typeface="思源黑体 CN" panose="020B0500000000000000" pitchFamily="34" charset="-122"/>
                      </a:endParaRPr>
                    </a:p>
                  </a:txBody>
                  <a:tcPr marL="10434" marR="10434" marT="104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zh-CN" altLang="en-US" sz="2400" b="0" i="0" u="none" strike="noStrike" dirty="0">
                        <a:solidFill>
                          <a:schemeClr val="tx1"/>
                        </a:solidFill>
                        <a:effectLst/>
                        <a:latin typeface="思源黑体 CN" panose="020B0500000000000000" pitchFamily="34" charset="-122"/>
                        <a:ea typeface="思源黑体 CN" panose="020B0500000000000000" pitchFamily="34" charset="-122"/>
                      </a:endParaRPr>
                    </a:p>
                  </a:txBody>
                  <a:tcPr marL="10434" marR="10434" marT="104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zh-CN" altLang="en-US" sz="2400" b="0" i="0" u="none" strike="noStrike">
                        <a:solidFill>
                          <a:schemeClr val="tx1"/>
                        </a:solidFill>
                        <a:effectLst/>
                        <a:latin typeface="思源黑体 CN" panose="020B0500000000000000" pitchFamily="34" charset="-122"/>
                        <a:ea typeface="思源黑体 CN" panose="020B0500000000000000" pitchFamily="34" charset="-122"/>
                      </a:endParaRPr>
                    </a:p>
                  </a:txBody>
                  <a:tcPr marL="10434" marR="10434" marT="104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zh-CN" altLang="en-US" sz="2400" b="0" i="0" u="none" strike="noStrike" dirty="0">
                        <a:solidFill>
                          <a:schemeClr val="tx1"/>
                        </a:solidFill>
                        <a:effectLst/>
                        <a:latin typeface="Source Han Sans SC" panose="020B0500000000000000" pitchFamily="34" charset="-128"/>
                        <a:ea typeface="Source Han Sans SC" panose="020B0500000000000000" pitchFamily="34" charset="-128"/>
                      </a:endParaRPr>
                    </a:p>
                  </a:txBody>
                  <a:tcPr marL="10434" marR="10434" marT="104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zh-CN" altLang="en-US" sz="2400" b="0" i="0" u="none" strike="noStrike" dirty="0">
                        <a:solidFill>
                          <a:schemeClr val="tx1"/>
                        </a:solidFill>
                        <a:effectLst/>
                        <a:latin typeface="Source Han Sans SC" panose="020B0500000000000000" pitchFamily="34" charset="-128"/>
                        <a:ea typeface="Source Han Sans SC" panose="020B0500000000000000" pitchFamily="34" charset="-128"/>
                      </a:endParaRPr>
                    </a:p>
                  </a:txBody>
                  <a:tcPr marL="10434" marR="10434" marT="104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zh-CN" altLang="en-US" sz="2400" b="0" i="0" u="none" strike="noStrike" dirty="0">
                        <a:solidFill>
                          <a:schemeClr val="tx1"/>
                        </a:solidFill>
                        <a:effectLst/>
                        <a:latin typeface="Source Han Sans SC" panose="020B0500000000000000" pitchFamily="34" charset="-128"/>
                        <a:ea typeface="Source Han Sans SC" panose="020B0500000000000000" pitchFamily="34" charset="-128"/>
                      </a:endParaRPr>
                    </a:p>
                  </a:txBody>
                  <a:tcPr marL="10434" marR="10434" marT="104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5101816"/>
                  </a:ext>
                </a:extLst>
              </a:tr>
              <a:tr h="411090">
                <a:tc gridSpan="7">
                  <a:txBody>
                    <a:bodyPr/>
                    <a:lstStyle/>
                    <a:p>
                      <a:pPr algn="ctr" fontAlgn="ctr"/>
                      <a:r>
                        <a:rPr lang="zh-CN" altLang="en-US" sz="2400" u="none" strike="noStrike" dirty="0">
                          <a:solidFill>
                            <a:schemeClr val="tx1"/>
                          </a:solidFill>
                          <a:effectLst/>
                          <a:latin typeface="思源黑体 CN" panose="020B0500000000000000" pitchFamily="34" charset="-122"/>
                          <a:ea typeface="思源黑体 CN" panose="020B0500000000000000" pitchFamily="34" charset="-122"/>
                        </a:rPr>
                        <a:t>请求正文</a:t>
                      </a:r>
                      <a:endParaRPr lang="zh-CN" altLang="en-US" sz="2400" b="0" i="0" u="none" strike="noStrike" dirty="0">
                        <a:solidFill>
                          <a:schemeClr val="tx1"/>
                        </a:solidFill>
                        <a:effectLst/>
                        <a:latin typeface="思源黑体 CN" panose="020B0500000000000000" pitchFamily="34" charset="-122"/>
                        <a:ea typeface="思源黑体 CN" panose="020B0500000000000000" pitchFamily="34" charset="-122"/>
                      </a:endParaRPr>
                    </a:p>
                  </a:txBody>
                  <a:tcPr marL="103103" marR="103103" marT="51552" marB="515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hMerge="1">
                  <a:txBody>
                    <a:bodyPr/>
                    <a:lstStyle/>
                    <a:p>
                      <a:endParaRPr lang="zh-CN" altLang="en-US"/>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hMerge="1">
                  <a:txBody>
                    <a:bodyPr/>
                    <a:lstStyle/>
                    <a:p>
                      <a:endParaRPr lang="zh-CN" altLang="en-US"/>
                    </a:p>
                  </a:txBody>
                  <a:tcPr/>
                </a:tc>
                <a:tc hMerge="1">
                  <a:txBody>
                    <a:bodyPr/>
                    <a:lstStyle/>
                    <a:p>
                      <a:endParaRPr lang="zh-CN" altLang="en-US"/>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hMerge="1">
                  <a:txBody>
                    <a:bodyPr/>
                    <a:lstStyle/>
                    <a:p>
                      <a:endParaRPr lang="zh-CN" altLang="en-US"/>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hMerge="1">
                  <a:txBody>
                    <a:bodyPr/>
                    <a:lstStyle/>
                    <a:p>
                      <a:pPr algn="ctr" fontAlgn="ctr"/>
                      <a:endParaRPr lang="zh-CN" altLang="en-US" sz="2400" b="0" i="0" u="none" strike="noStrike" dirty="0">
                        <a:solidFill>
                          <a:schemeClr val="bg1"/>
                        </a:solidFill>
                        <a:effectLst/>
                        <a:latin typeface="Source Han Sans SC" panose="020B0500000000000000" pitchFamily="34" charset="-128"/>
                        <a:ea typeface="Source Han Sans SC" panose="020B0500000000000000" pitchFamily="34" charset="-128"/>
                      </a:endParaRPr>
                    </a:p>
                  </a:txBody>
                  <a:tcPr marL="103103" marR="103103" marT="51552" marB="5155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955493039"/>
                  </a:ext>
                </a:extLst>
              </a:tr>
            </a:tbl>
          </a:graphicData>
        </a:graphic>
      </p:graphicFrame>
      <p:sp>
        <p:nvSpPr>
          <p:cNvPr id="5" name="文本框 4">
            <a:extLst>
              <a:ext uri="{FF2B5EF4-FFF2-40B4-BE49-F238E27FC236}">
                <a16:creationId xmlns:a16="http://schemas.microsoft.com/office/drawing/2014/main" id="{6464B82C-FA16-6133-26E5-02D7410DEA26}"/>
              </a:ext>
            </a:extLst>
          </p:cNvPr>
          <p:cNvSpPr txBox="1"/>
          <p:nvPr/>
        </p:nvSpPr>
        <p:spPr>
          <a:xfrm>
            <a:off x="9493686" y="2317315"/>
            <a:ext cx="1107996" cy="461665"/>
          </a:xfrm>
          <a:prstGeom prst="rect">
            <a:avLst/>
          </a:prstGeom>
          <a:noFill/>
        </p:spPr>
        <p:txBody>
          <a:bodyPr wrap="none" rtlCol="0">
            <a:spAutoFit/>
          </a:bodyPr>
          <a:lstStyle/>
          <a:p>
            <a:r>
              <a:rPr kumimoji="1" lang="zh-CN" altLang="en-US" sz="2400" dirty="0">
                <a:latin typeface="思源黑体 CN Normal" panose="020B0400000000000000" pitchFamily="34" charset="-122"/>
                <a:ea typeface="思源黑体 CN Normal" panose="020B0400000000000000" pitchFamily="34" charset="-122"/>
              </a:rPr>
              <a:t>请求行</a:t>
            </a:r>
          </a:p>
        </p:txBody>
      </p:sp>
      <p:sp>
        <p:nvSpPr>
          <p:cNvPr id="6" name="文本框 5">
            <a:extLst>
              <a:ext uri="{FF2B5EF4-FFF2-40B4-BE49-F238E27FC236}">
                <a16:creationId xmlns:a16="http://schemas.microsoft.com/office/drawing/2014/main" id="{683E9C9A-E3A8-C1AA-5C29-EE9D9D9C1AE9}"/>
              </a:ext>
            </a:extLst>
          </p:cNvPr>
          <p:cNvSpPr txBox="1"/>
          <p:nvPr/>
        </p:nvSpPr>
        <p:spPr>
          <a:xfrm>
            <a:off x="9814774" y="3410073"/>
            <a:ext cx="1107996" cy="461665"/>
          </a:xfrm>
          <a:prstGeom prst="rect">
            <a:avLst/>
          </a:prstGeom>
          <a:noFill/>
        </p:spPr>
        <p:txBody>
          <a:bodyPr wrap="none" rtlCol="0">
            <a:spAutoFit/>
          </a:bodyPr>
          <a:lstStyle/>
          <a:p>
            <a:r>
              <a:rPr kumimoji="1" lang="zh-CN" altLang="en-US" sz="2400" dirty="0">
                <a:latin typeface="思源黑体 CN Normal" panose="020B0400000000000000" pitchFamily="34" charset="-122"/>
                <a:ea typeface="思源黑体 CN Normal" panose="020B0400000000000000" pitchFamily="34" charset="-122"/>
              </a:rPr>
              <a:t>请求头</a:t>
            </a:r>
          </a:p>
        </p:txBody>
      </p:sp>
      <p:sp>
        <p:nvSpPr>
          <p:cNvPr id="7" name="右大括号 6">
            <a:extLst>
              <a:ext uri="{FF2B5EF4-FFF2-40B4-BE49-F238E27FC236}">
                <a16:creationId xmlns:a16="http://schemas.microsoft.com/office/drawing/2014/main" id="{CAC4EB23-EBEA-2A05-16FD-146150375E01}"/>
              </a:ext>
            </a:extLst>
          </p:cNvPr>
          <p:cNvSpPr/>
          <p:nvPr/>
        </p:nvSpPr>
        <p:spPr>
          <a:xfrm>
            <a:off x="9519780" y="2856600"/>
            <a:ext cx="307099" cy="1615192"/>
          </a:xfrm>
          <a:prstGeom prst="rightBrace">
            <a:avLst>
              <a:gd name="adj1" fmla="val 28264"/>
              <a:gd name="adj2" fmla="val 47613"/>
            </a:avLst>
          </a:prstGeom>
          <a:ln w="19050">
            <a:solidFill>
              <a:schemeClr val="tx1"/>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latin typeface="思源黑体 CN Normal" panose="020B0400000000000000" pitchFamily="34" charset="-122"/>
              <a:ea typeface="思源黑体 CN Normal" panose="020B0400000000000000" pitchFamily="34" charset="-122"/>
            </a:endParaRPr>
          </a:p>
        </p:txBody>
      </p:sp>
      <p:sp>
        <p:nvSpPr>
          <p:cNvPr id="8" name="文本框 7">
            <a:extLst>
              <a:ext uri="{FF2B5EF4-FFF2-40B4-BE49-F238E27FC236}">
                <a16:creationId xmlns:a16="http://schemas.microsoft.com/office/drawing/2014/main" id="{7FA07DB6-1143-4D26-254F-F35D4E1808EB}"/>
              </a:ext>
            </a:extLst>
          </p:cNvPr>
          <p:cNvSpPr txBox="1"/>
          <p:nvPr/>
        </p:nvSpPr>
        <p:spPr>
          <a:xfrm>
            <a:off x="9519780" y="4448261"/>
            <a:ext cx="800219" cy="461665"/>
          </a:xfrm>
          <a:prstGeom prst="rect">
            <a:avLst/>
          </a:prstGeom>
          <a:noFill/>
        </p:spPr>
        <p:txBody>
          <a:bodyPr wrap="none" rtlCol="0">
            <a:spAutoFit/>
          </a:bodyPr>
          <a:lstStyle/>
          <a:p>
            <a:r>
              <a:rPr kumimoji="1" lang="zh-CN" altLang="en-US" sz="2400" dirty="0">
                <a:latin typeface="思源黑体 CN Normal" panose="020B0400000000000000" pitchFamily="34" charset="-122"/>
                <a:ea typeface="思源黑体 CN Normal" panose="020B0400000000000000" pitchFamily="34" charset="-122"/>
              </a:rPr>
              <a:t>空行</a:t>
            </a:r>
          </a:p>
        </p:txBody>
      </p:sp>
      <p:sp>
        <p:nvSpPr>
          <p:cNvPr id="9" name="文本框 8">
            <a:extLst>
              <a:ext uri="{FF2B5EF4-FFF2-40B4-BE49-F238E27FC236}">
                <a16:creationId xmlns:a16="http://schemas.microsoft.com/office/drawing/2014/main" id="{9AE03082-177F-4552-D4AD-CBBB44DFB5C5}"/>
              </a:ext>
            </a:extLst>
          </p:cNvPr>
          <p:cNvSpPr txBox="1"/>
          <p:nvPr/>
        </p:nvSpPr>
        <p:spPr>
          <a:xfrm>
            <a:off x="1630017" y="3397676"/>
            <a:ext cx="6588599" cy="461665"/>
          </a:xfrm>
          <a:prstGeom prst="rect">
            <a:avLst/>
          </a:prstGeom>
          <a:noFill/>
        </p:spPr>
        <p:txBody>
          <a:bodyPr wrap="none" rtlCol="0">
            <a:spAutoFit/>
          </a:bodyPr>
          <a:lstStyle/>
          <a:p>
            <a:r>
              <a:rPr lang="en-US" altLang="zh-CN" sz="2400" dirty="0">
                <a:solidFill>
                  <a:srgbClr val="F76212"/>
                </a:solidFill>
                <a:latin typeface="思源黑体 CN Normal" panose="020B0400000000000000" pitchFamily="34" charset="-122"/>
                <a:ea typeface="思源黑体 CN Normal" panose="020B0400000000000000" pitchFamily="34" charset="-122"/>
              </a:rPr>
              <a:t>Cookie                   :               key=value; key=value</a:t>
            </a:r>
            <a:endParaRPr lang="zh-CN" altLang="en-US" sz="2400" dirty="0">
              <a:solidFill>
                <a:srgbClr val="F76212"/>
              </a:solidFill>
              <a:latin typeface="思源黑体 CN Normal" panose="020B0400000000000000" pitchFamily="34" charset="-122"/>
              <a:ea typeface="思源黑体 CN Normal" panose="020B0400000000000000" pitchFamily="34" charset="-122"/>
            </a:endParaRPr>
          </a:p>
        </p:txBody>
      </p:sp>
    </p:spTree>
    <p:extLst>
      <p:ext uri="{BB962C8B-B14F-4D97-AF65-F5344CB8AC3E}">
        <p14:creationId xmlns:p14="http://schemas.microsoft.com/office/powerpoint/2010/main" val="2996460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63C978-C061-2546-85C2-0862A6EC0CE9}"/>
              </a:ext>
            </a:extLst>
          </p:cNvPr>
          <p:cNvSpPr>
            <a:spLocks noGrp="1"/>
          </p:cNvSpPr>
          <p:nvPr>
            <p:ph type="title"/>
          </p:nvPr>
        </p:nvSpPr>
        <p:spPr/>
        <p:txBody>
          <a:bodyPr/>
          <a:lstStyle/>
          <a:p>
            <a:r>
              <a:rPr kumimoji="1" lang="zh-CN" altLang="en-US" dirty="0"/>
              <a:t>请求方法</a:t>
            </a:r>
          </a:p>
        </p:txBody>
      </p:sp>
      <p:graphicFrame>
        <p:nvGraphicFramePr>
          <p:cNvPr id="4" name="表格 4">
            <a:extLst>
              <a:ext uri="{FF2B5EF4-FFF2-40B4-BE49-F238E27FC236}">
                <a16:creationId xmlns:a16="http://schemas.microsoft.com/office/drawing/2014/main" id="{B9D17C43-4C97-E448-8FF0-D86679AA8C84}"/>
              </a:ext>
            </a:extLst>
          </p:cNvPr>
          <p:cNvGraphicFramePr>
            <a:graphicFrameLocks noGrp="1"/>
          </p:cNvGraphicFramePr>
          <p:nvPr>
            <p:ph idx="1"/>
            <p:extLst>
              <p:ext uri="{D42A27DB-BD31-4B8C-83A1-F6EECF244321}">
                <p14:modId xmlns:p14="http://schemas.microsoft.com/office/powerpoint/2010/main" val="1220602052"/>
              </p:ext>
            </p:extLst>
          </p:nvPr>
        </p:nvGraphicFramePr>
        <p:xfrm>
          <a:off x="1571145" y="1838846"/>
          <a:ext cx="9922702" cy="4114800"/>
        </p:xfrm>
        <a:graphic>
          <a:graphicData uri="http://schemas.openxmlformats.org/drawingml/2006/table">
            <a:tbl>
              <a:tblPr firstRow="1" bandRow="1">
                <a:tableStyleId>{5940675A-B579-460E-94D1-54222C63F5DA}</a:tableStyleId>
              </a:tblPr>
              <a:tblGrid>
                <a:gridCol w="1716066">
                  <a:extLst>
                    <a:ext uri="{9D8B030D-6E8A-4147-A177-3AD203B41FA5}">
                      <a16:colId xmlns:a16="http://schemas.microsoft.com/office/drawing/2014/main" val="4258485696"/>
                    </a:ext>
                  </a:extLst>
                </a:gridCol>
                <a:gridCol w="8206636">
                  <a:extLst>
                    <a:ext uri="{9D8B030D-6E8A-4147-A177-3AD203B41FA5}">
                      <a16:colId xmlns:a16="http://schemas.microsoft.com/office/drawing/2014/main" val="2762750788"/>
                    </a:ext>
                  </a:extLst>
                </a:gridCol>
              </a:tblGrid>
              <a:tr h="437242">
                <a:tc>
                  <a:txBody>
                    <a:bodyPr/>
                    <a:lstStyle/>
                    <a:p>
                      <a:pPr algn="ctr"/>
                      <a:r>
                        <a:rPr lang="en-US" altLang="zh-CN" sz="2400" b="0" i="0" dirty="0">
                          <a:solidFill>
                            <a:srgbClr val="F76212"/>
                          </a:solidFill>
                          <a:latin typeface="思源黑体 CN" panose="020B0500000000000000" pitchFamily="34" charset="-122"/>
                          <a:ea typeface="思源黑体 CN" panose="020B0500000000000000" pitchFamily="34" charset="-122"/>
                        </a:rPr>
                        <a:t>GET</a:t>
                      </a:r>
                      <a:endParaRPr lang="zh-CN" altLang="en-US" sz="2400" b="0" i="0" dirty="0">
                        <a:solidFill>
                          <a:srgbClr val="F76212"/>
                        </a:solidFill>
                        <a:latin typeface="思源黑体 CN" panose="020B0500000000000000" pitchFamily="34" charset="-122"/>
                        <a:ea typeface="思源黑体 CN" panose="020B0500000000000000"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0" i="0" dirty="0">
                          <a:solidFill>
                            <a:schemeClr val="tx1"/>
                          </a:solidFill>
                          <a:latin typeface="思源黑体 CN" panose="020B0500000000000000" pitchFamily="34" charset="-122"/>
                          <a:ea typeface="思源黑体 CN" panose="020B0500000000000000" pitchFamily="34" charset="-122"/>
                        </a:rPr>
                        <a:t>请求获取</a:t>
                      </a:r>
                      <a:r>
                        <a:rPr lang="en-US" altLang="zh-CN" sz="2400" b="0" i="0" dirty="0">
                          <a:solidFill>
                            <a:schemeClr val="tx1"/>
                          </a:solidFill>
                          <a:latin typeface="思源黑体 CN" panose="020B0500000000000000" pitchFamily="34" charset="-122"/>
                          <a:ea typeface="思源黑体 CN" panose="020B0500000000000000" pitchFamily="34" charset="-122"/>
                        </a:rPr>
                        <a:t>Request-URI</a:t>
                      </a:r>
                      <a:r>
                        <a:rPr lang="zh-CN" altLang="en-US" sz="2400" b="0" i="0" dirty="0">
                          <a:solidFill>
                            <a:schemeClr val="tx1"/>
                          </a:solidFill>
                          <a:latin typeface="思源黑体 CN" panose="020B0500000000000000" pitchFamily="34" charset="-122"/>
                          <a:ea typeface="思源黑体 CN" panose="020B0500000000000000" pitchFamily="34" charset="-122"/>
                        </a:rPr>
                        <a:t>所标识的资源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018143"/>
                  </a:ext>
                </a:extLst>
              </a:tr>
              <a:tr h="437242">
                <a:tc>
                  <a:txBody>
                    <a:bodyPr/>
                    <a:lstStyle/>
                    <a:p>
                      <a:pPr algn="ctr"/>
                      <a:r>
                        <a:rPr lang="en-US" altLang="zh-CN" sz="2400" b="0" i="0" dirty="0">
                          <a:solidFill>
                            <a:srgbClr val="F76212"/>
                          </a:solidFill>
                          <a:latin typeface="思源黑体 CN" panose="020B0500000000000000" pitchFamily="34" charset="-122"/>
                          <a:ea typeface="思源黑体 CN" panose="020B0500000000000000" pitchFamily="34" charset="-122"/>
                        </a:rPr>
                        <a:t>POST</a:t>
                      </a:r>
                      <a:endParaRPr lang="zh-CN" altLang="en-US" sz="2400" b="0" i="0" dirty="0">
                        <a:solidFill>
                          <a:srgbClr val="F76212"/>
                        </a:solidFill>
                        <a:latin typeface="思源黑体 CN" panose="020B0500000000000000" pitchFamily="34" charset="-122"/>
                        <a:ea typeface="思源黑体 CN" panose="020B0500000000000000"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en-US" sz="2400" b="0" i="0" dirty="0">
                          <a:solidFill>
                            <a:schemeClr val="tx1"/>
                          </a:solidFill>
                          <a:latin typeface="思源黑体 CN" panose="020B0500000000000000" pitchFamily="34" charset="-122"/>
                          <a:ea typeface="思源黑体 CN" panose="020B0500000000000000" pitchFamily="34" charset="-122"/>
                        </a:rPr>
                        <a:t>向</a:t>
                      </a:r>
                      <a:r>
                        <a:rPr lang="en-US" altLang="zh-CN" sz="2400" b="0" i="0" dirty="0">
                          <a:solidFill>
                            <a:schemeClr val="tx1"/>
                          </a:solidFill>
                          <a:latin typeface="思源黑体 CN" panose="020B0500000000000000" pitchFamily="34" charset="-122"/>
                          <a:ea typeface="思源黑体 CN" panose="020B0500000000000000" pitchFamily="34" charset="-122"/>
                        </a:rPr>
                        <a:t>URI</a:t>
                      </a:r>
                      <a:r>
                        <a:rPr lang="zh-CN" altLang="en-US" sz="2400" b="0" i="0" dirty="0">
                          <a:solidFill>
                            <a:schemeClr val="tx1"/>
                          </a:solidFill>
                          <a:latin typeface="思源黑体 CN" panose="020B0500000000000000" pitchFamily="34" charset="-122"/>
                          <a:ea typeface="思源黑体 CN" panose="020B0500000000000000" pitchFamily="34" charset="-122"/>
                        </a:rPr>
                        <a:t>提交数据（例如提交表单或上传数据）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6843955"/>
                  </a:ext>
                </a:extLst>
              </a:tr>
              <a:tr h="437242">
                <a:tc>
                  <a:txBody>
                    <a:bodyPr/>
                    <a:lstStyle/>
                    <a:p>
                      <a:pPr algn="ctr"/>
                      <a:r>
                        <a:rPr lang="en-US" altLang="zh-CN" sz="2400" b="0" i="0" dirty="0">
                          <a:solidFill>
                            <a:srgbClr val="F76212"/>
                          </a:solidFill>
                          <a:latin typeface="思源黑体 CN" panose="020B0500000000000000" pitchFamily="34" charset="-122"/>
                          <a:ea typeface="思源黑体 CN" panose="020B0500000000000000" pitchFamily="34" charset="-122"/>
                        </a:rPr>
                        <a:t>HEAD</a:t>
                      </a:r>
                      <a:endParaRPr lang="zh-CN" altLang="en-US" sz="2400" b="0" i="0" dirty="0">
                        <a:solidFill>
                          <a:srgbClr val="F76212"/>
                        </a:solidFill>
                        <a:latin typeface="思源黑体 CN" panose="020B0500000000000000" pitchFamily="34" charset="-122"/>
                        <a:ea typeface="思源黑体 CN" panose="020B0500000000000000"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0" i="0" dirty="0">
                          <a:solidFill>
                            <a:schemeClr val="tx1"/>
                          </a:solidFill>
                          <a:latin typeface="思源黑体 CN" panose="020B0500000000000000" pitchFamily="34" charset="-122"/>
                          <a:ea typeface="思源黑体 CN" panose="020B0500000000000000" pitchFamily="34" charset="-122"/>
                        </a:rPr>
                        <a:t>类似于</a:t>
                      </a:r>
                      <a:r>
                        <a:rPr lang="en-US" altLang="zh-CN" sz="2400" b="0" i="0" dirty="0">
                          <a:solidFill>
                            <a:schemeClr val="tx1"/>
                          </a:solidFill>
                          <a:latin typeface="思源黑体 CN" panose="020B0500000000000000" pitchFamily="34" charset="-122"/>
                          <a:ea typeface="思源黑体 CN" panose="020B0500000000000000" pitchFamily="34" charset="-122"/>
                        </a:rPr>
                        <a:t>GET</a:t>
                      </a:r>
                      <a:r>
                        <a:rPr lang="zh-CN" altLang="en-US" sz="2400" b="0" i="0" dirty="0">
                          <a:solidFill>
                            <a:schemeClr val="tx1"/>
                          </a:solidFill>
                          <a:latin typeface="思源黑体 CN" panose="020B0500000000000000" pitchFamily="34" charset="-122"/>
                          <a:ea typeface="思源黑体 CN" panose="020B0500000000000000" pitchFamily="34" charset="-122"/>
                        </a:rPr>
                        <a:t>，返回的响应中没有具体的内容，用于获取报头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334054"/>
                  </a:ext>
                </a:extLst>
              </a:tr>
              <a:tr h="437242">
                <a:tc>
                  <a:txBody>
                    <a:bodyPr/>
                    <a:lstStyle/>
                    <a:p>
                      <a:pPr algn="ctr"/>
                      <a:r>
                        <a:rPr lang="en-US" altLang="zh-CN" sz="2400" b="0" i="0" dirty="0">
                          <a:solidFill>
                            <a:schemeClr val="tx1"/>
                          </a:solidFill>
                          <a:latin typeface="思源黑体 CN" panose="020B0500000000000000" pitchFamily="34" charset="-122"/>
                          <a:ea typeface="思源黑体 CN" panose="020B0500000000000000" pitchFamily="34" charset="-122"/>
                        </a:rPr>
                        <a:t>PUT</a:t>
                      </a:r>
                      <a:endParaRPr lang="zh-CN" altLang="en-US" sz="2400" b="0" i="0" dirty="0">
                        <a:solidFill>
                          <a:schemeClr val="tx1"/>
                        </a:solidFill>
                        <a:latin typeface="思源黑体 CN" panose="020B0500000000000000" pitchFamily="34" charset="-122"/>
                        <a:ea typeface="思源黑体 CN" panose="020B0500000000000000"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en-US" sz="2400" b="0" i="0" dirty="0">
                          <a:solidFill>
                            <a:schemeClr val="tx1"/>
                          </a:solidFill>
                          <a:latin typeface="思源黑体 CN" panose="020B0500000000000000" pitchFamily="34" charset="-122"/>
                          <a:ea typeface="思源黑体 CN" panose="020B0500000000000000" pitchFamily="34" charset="-122"/>
                        </a:rPr>
                        <a:t>对服务器上已存在的资源进行更新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3538936"/>
                  </a:ext>
                </a:extLst>
              </a:tr>
              <a:tr h="437242">
                <a:tc>
                  <a:txBody>
                    <a:bodyPr/>
                    <a:lstStyle/>
                    <a:p>
                      <a:pPr algn="ctr"/>
                      <a:r>
                        <a:rPr lang="en-US" altLang="zh-CN" sz="2400" b="0" i="0" dirty="0">
                          <a:solidFill>
                            <a:schemeClr val="tx1"/>
                          </a:solidFill>
                          <a:latin typeface="思源黑体 CN" panose="020B0500000000000000" pitchFamily="34" charset="-122"/>
                          <a:ea typeface="思源黑体 CN" panose="020B0500000000000000" pitchFamily="34" charset="-122"/>
                        </a:rPr>
                        <a:t>DELETE</a:t>
                      </a:r>
                      <a:endParaRPr lang="zh-CN" altLang="en-US" sz="2400" b="0" i="0" dirty="0">
                        <a:solidFill>
                          <a:schemeClr val="tx1"/>
                        </a:solidFill>
                        <a:latin typeface="思源黑体 CN" panose="020B0500000000000000" pitchFamily="34" charset="-122"/>
                        <a:ea typeface="思源黑体 CN" panose="020B0500000000000000"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en-US" sz="2400" b="0" i="0" dirty="0">
                          <a:solidFill>
                            <a:schemeClr val="tx1"/>
                          </a:solidFill>
                          <a:latin typeface="思源黑体 CN" panose="020B0500000000000000" pitchFamily="34" charset="-122"/>
                          <a:ea typeface="思源黑体 CN" panose="020B0500000000000000" pitchFamily="34" charset="-122"/>
                        </a:rPr>
                        <a:t>请求服务器删除指定的页面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5565546"/>
                  </a:ext>
                </a:extLst>
              </a:tr>
              <a:tr h="437242">
                <a:tc>
                  <a:txBody>
                    <a:bodyPr/>
                    <a:lstStyle/>
                    <a:p>
                      <a:pPr algn="ctr"/>
                      <a:r>
                        <a:rPr lang="en-US" altLang="zh-CN" sz="2400" b="0" i="0" dirty="0">
                          <a:solidFill>
                            <a:schemeClr val="tx1"/>
                          </a:solidFill>
                          <a:latin typeface="思源黑体 CN" panose="020B0500000000000000" pitchFamily="34" charset="-122"/>
                          <a:ea typeface="思源黑体 CN" panose="020B0500000000000000" pitchFamily="34" charset="-122"/>
                        </a:rPr>
                        <a:t>CONNECT</a:t>
                      </a:r>
                      <a:endParaRPr lang="zh-CN" altLang="en-US" sz="2400" b="0" i="0" dirty="0">
                        <a:solidFill>
                          <a:schemeClr val="tx1"/>
                        </a:solidFill>
                        <a:latin typeface="思源黑体 CN" panose="020B0500000000000000" pitchFamily="34" charset="-122"/>
                        <a:ea typeface="思源黑体 CN" panose="020B0500000000000000"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0" i="0" dirty="0">
                          <a:solidFill>
                            <a:schemeClr val="tx1"/>
                          </a:solidFill>
                          <a:latin typeface="思源黑体 CN" panose="020B0500000000000000" pitchFamily="34" charset="-122"/>
                          <a:ea typeface="思源黑体 CN" panose="020B0500000000000000" pitchFamily="34" charset="-122"/>
                        </a:rPr>
                        <a:t>HTTP/1.1</a:t>
                      </a:r>
                      <a:r>
                        <a:rPr lang="zh-CN" altLang="en-US" sz="2400" b="0" i="0" dirty="0">
                          <a:solidFill>
                            <a:schemeClr val="tx1"/>
                          </a:solidFill>
                          <a:latin typeface="思源黑体 CN" panose="020B0500000000000000" pitchFamily="34" charset="-122"/>
                          <a:ea typeface="思源黑体 CN" panose="020B0500000000000000" pitchFamily="34" charset="-122"/>
                        </a:rPr>
                        <a:t>预留，能够将连接改为管道方式的代理服务器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5039208"/>
                  </a:ext>
                </a:extLst>
              </a:tr>
              <a:tr h="43724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0" i="0" dirty="0">
                          <a:solidFill>
                            <a:schemeClr val="tx1"/>
                          </a:solidFill>
                          <a:latin typeface="思源黑体 CN" panose="020B0500000000000000" pitchFamily="34" charset="-122"/>
                          <a:ea typeface="思源黑体 CN" panose="020B0500000000000000" pitchFamily="34" charset="-122"/>
                        </a:rPr>
                        <a:t>OPTIONS</a:t>
                      </a:r>
                      <a:endParaRPr lang="zh-CN" altLang="en-US" sz="2400" b="0" i="0" dirty="0">
                        <a:solidFill>
                          <a:schemeClr val="tx1"/>
                        </a:solidFill>
                        <a:latin typeface="思源黑体 CN" panose="020B0500000000000000" pitchFamily="34" charset="-122"/>
                        <a:ea typeface="思源黑体 CN" panose="020B0500000000000000"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en-US" sz="2400" b="0" i="0" dirty="0">
                          <a:solidFill>
                            <a:schemeClr val="tx1"/>
                          </a:solidFill>
                          <a:latin typeface="思源黑体 CN" panose="020B0500000000000000" pitchFamily="34" charset="-122"/>
                          <a:ea typeface="思源黑体 CN" panose="020B0500000000000000" pitchFamily="34" charset="-122"/>
                        </a:rPr>
                        <a:t>查看服务端性能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7838895"/>
                  </a:ext>
                </a:extLst>
              </a:tr>
              <a:tr h="437242">
                <a:tc>
                  <a:txBody>
                    <a:bodyPr/>
                    <a:lstStyle/>
                    <a:p>
                      <a:pPr algn="ctr"/>
                      <a:r>
                        <a:rPr lang="en-US" altLang="zh-CN" sz="2400" b="0" i="0" dirty="0">
                          <a:solidFill>
                            <a:schemeClr val="tx1"/>
                          </a:solidFill>
                          <a:latin typeface="思源黑体 CN" panose="020B0500000000000000" pitchFamily="34" charset="-122"/>
                          <a:ea typeface="思源黑体 CN" panose="020B0500000000000000" pitchFamily="34" charset="-122"/>
                        </a:rPr>
                        <a:t>TRACE</a:t>
                      </a:r>
                      <a:endParaRPr lang="zh-CN" altLang="en-US" sz="2400" b="0" i="0" dirty="0">
                        <a:solidFill>
                          <a:schemeClr val="tx1"/>
                        </a:solidFill>
                        <a:latin typeface="思源黑体 CN" panose="020B0500000000000000" pitchFamily="34" charset="-122"/>
                        <a:ea typeface="思源黑体 CN" panose="020B0500000000000000"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0" i="0" dirty="0">
                          <a:solidFill>
                            <a:schemeClr val="tx1"/>
                          </a:solidFill>
                          <a:latin typeface="思源黑体 CN" panose="020B0500000000000000" pitchFamily="34" charset="-122"/>
                          <a:ea typeface="思源黑体 CN" panose="020B0500000000000000" pitchFamily="34" charset="-122"/>
                        </a:rPr>
                        <a:t>回显服务器收到的请求，主要用于测试或诊断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0111080"/>
                  </a:ext>
                </a:extLst>
              </a:tr>
              <a:tr h="437242">
                <a:tc>
                  <a:txBody>
                    <a:bodyPr/>
                    <a:lstStyle/>
                    <a:p>
                      <a:pPr algn="ctr"/>
                      <a:r>
                        <a:rPr lang="en-US" altLang="zh-CN" sz="2400" b="0" i="0" dirty="0">
                          <a:solidFill>
                            <a:schemeClr val="tx1"/>
                          </a:solidFill>
                          <a:latin typeface="思源黑体 CN" panose="020B0500000000000000" pitchFamily="34" charset="-122"/>
                          <a:ea typeface="思源黑体 CN" panose="020B0500000000000000" pitchFamily="34" charset="-122"/>
                        </a:rPr>
                        <a:t>PATCH</a:t>
                      </a:r>
                      <a:endParaRPr lang="zh-CN" altLang="en-US" sz="2400" b="0" i="0" dirty="0">
                        <a:solidFill>
                          <a:schemeClr val="tx1"/>
                        </a:solidFill>
                        <a:latin typeface="思源黑体 CN" panose="020B0500000000000000" pitchFamily="34" charset="-122"/>
                        <a:ea typeface="思源黑体 CN" panose="020B0500000000000000"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0" i="0" dirty="0">
                          <a:solidFill>
                            <a:schemeClr val="tx1"/>
                          </a:solidFill>
                          <a:latin typeface="思源黑体 CN" panose="020B0500000000000000" pitchFamily="34" charset="-122"/>
                          <a:ea typeface="思源黑体 CN" panose="020B0500000000000000" pitchFamily="34" charset="-122"/>
                        </a:rPr>
                        <a:t>同</a:t>
                      </a:r>
                      <a:r>
                        <a:rPr lang="en-US" altLang="zh-CN" sz="2400" b="0" i="0" dirty="0">
                          <a:solidFill>
                            <a:schemeClr val="tx1"/>
                          </a:solidFill>
                          <a:latin typeface="思源黑体 CN" panose="020B0500000000000000" pitchFamily="34" charset="-122"/>
                          <a:ea typeface="思源黑体 CN" panose="020B0500000000000000" pitchFamily="34" charset="-122"/>
                        </a:rPr>
                        <a:t>PUT</a:t>
                      </a:r>
                      <a:r>
                        <a:rPr lang="zh-CN" altLang="en-US" sz="2400" b="0" i="0" dirty="0">
                          <a:solidFill>
                            <a:schemeClr val="tx1"/>
                          </a:solidFill>
                          <a:latin typeface="思源黑体 CN" panose="020B0500000000000000" pitchFamily="34" charset="-122"/>
                          <a:ea typeface="思源黑体 CN" panose="020B0500000000000000" pitchFamily="34" charset="-122"/>
                        </a:rPr>
                        <a:t>，可只对资源的一部分更新，资源不存在时会创建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0903596"/>
                  </a:ext>
                </a:extLst>
              </a:tr>
            </a:tbl>
          </a:graphicData>
        </a:graphic>
      </p:graphicFrame>
      <p:sp>
        <p:nvSpPr>
          <p:cNvPr id="6" name="文本框 5">
            <a:extLst>
              <a:ext uri="{FF2B5EF4-FFF2-40B4-BE49-F238E27FC236}">
                <a16:creationId xmlns:a16="http://schemas.microsoft.com/office/drawing/2014/main" id="{4224CD83-0272-CB4F-B839-8F13569E4025}"/>
              </a:ext>
            </a:extLst>
          </p:cNvPr>
          <p:cNvSpPr txBox="1"/>
          <p:nvPr/>
        </p:nvSpPr>
        <p:spPr>
          <a:xfrm flipH="1">
            <a:off x="378794" y="2063505"/>
            <a:ext cx="1105631" cy="830997"/>
          </a:xfrm>
          <a:prstGeom prst="rect">
            <a:avLst/>
          </a:prstGeom>
          <a:noFill/>
        </p:spPr>
        <p:txBody>
          <a:bodyPr wrap="square" rtlCol="0">
            <a:spAutoFit/>
          </a:bodyPr>
          <a:lstStyle/>
          <a:p>
            <a:pPr algn="ctr"/>
            <a:r>
              <a:rPr kumimoji="1" lang="en-US" altLang="zh-CN" sz="2400" dirty="0">
                <a:solidFill>
                  <a:schemeClr val="bg1"/>
                </a:solidFill>
                <a:latin typeface="Source Han Sans SC" panose="020B0500000000000000" pitchFamily="34" charset="-128"/>
                <a:ea typeface="Source Han Sans SC" panose="020B0500000000000000" pitchFamily="34" charset="-128"/>
              </a:rPr>
              <a:t>http</a:t>
            </a:r>
          </a:p>
          <a:p>
            <a:pPr algn="ctr"/>
            <a:r>
              <a:rPr kumimoji="1" lang="en-US" altLang="zh-CN" sz="2400" dirty="0">
                <a:solidFill>
                  <a:schemeClr val="bg1"/>
                </a:solidFill>
                <a:latin typeface="Source Han Sans SC" panose="020B0500000000000000" pitchFamily="34" charset="-128"/>
                <a:ea typeface="Source Han Sans SC" panose="020B0500000000000000" pitchFamily="34" charset="-128"/>
              </a:rPr>
              <a:t>1.0</a:t>
            </a:r>
            <a:endParaRPr kumimoji="1" lang="zh-CN" altLang="en-US" sz="2400" dirty="0">
              <a:solidFill>
                <a:schemeClr val="bg1"/>
              </a:solidFill>
              <a:latin typeface="Source Han Sans SC" panose="020B0500000000000000" pitchFamily="34" charset="-128"/>
              <a:ea typeface="Source Han Sans SC" panose="020B0500000000000000" pitchFamily="34" charset="-128"/>
            </a:endParaRPr>
          </a:p>
        </p:txBody>
      </p:sp>
      <p:sp>
        <p:nvSpPr>
          <p:cNvPr id="7" name="右大括号 6">
            <a:extLst>
              <a:ext uri="{FF2B5EF4-FFF2-40B4-BE49-F238E27FC236}">
                <a16:creationId xmlns:a16="http://schemas.microsoft.com/office/drawing/2014/main" id="{0FC43ADE-D8D4-0C43-906A-CD23730C9A3E}"/>
              </a:ext>
            </a:extLst>
          </p:cNvPr>
          <p:cNvSpPr/>
          <p:nvPr/>
        </p:nvSpPr>
        <p:spPr>
          <a:xfrm flipH="1">
            <a:off x="1271153" y="1861239"/>
            <a:ext cx="299991" cy="1325563"/>
          </a:xfrm>
          <a:prstGeom prst="rightBrace">
            <a:avLst>
              <a:gd name="adj1" fmla="val 28264"/>
              <a:gd name="adj2" fmla="val 47613"/>
            </a:avLst>
          </a:prstGeom>
          <a:ln w="19050">
            <a:solidFill>
              <a:schemeClr val="bg1"/>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sp>
        <p:nvSpPr>
          <p:cNvPr id="8" name="右大括号 7">
            <a:extLst>
              <a:ext uri="{FF2B5EF4-FFF2-40B4-BE49-F238E27FC236}">
                <a16:creationId xmlns:a16="http://schemas.microsoft.com/office/drawing/2014/main" id="{374D2C35-1A30-FC47-A38F-0262D4A9FB29}"/>
              </a:ext>
            </a:extLst>
          </p:cNvPr>
          <p:cNvSpPr/>
          <p:nvPr/>
        </p:nvSpPr>
        <p:spPr>
          <a:xfrm flipH="1">
            <a:off x="1271151" y="3226885"/>
            <a:ext cx="299992" cy="2726761"/>
          </a:xfrm>
          <a:prstGeom prst="rightBrace">
            <a:avLst>
              <a:gd name="adj1" fmla="val 28264"/>
              <a:gd name="adj2" fmla="val 47613"/>
            </a:avLst>
          </a:prstGeom>
          <a:ln w="19050">
            <a:solidFill>
              <a:schemeClr val="bg1"/>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sp>
        <p:nvSpPr>
          <p:cNvPr id="9" name="文本框 8">
            <a:extLst>
              <a:ext uri="{FF2B5EF4-FFF2-40B4-BE49-F238E27FC236}">
                <a16:creationId xmlns:a16="http://schemas.microsoft.com/office/drawing/2014/main" id="{CFDAB7EC-B7F5-994C-9A75-7B83FE530778}"/>
              </a:ext>
            </a:extLst>
          </p:cNvPr>
          <p:cNvSpPr txBox="1"/>
          <p:nvPr/>
        </p:nvSpPr>
        <p:spPr>
          <a:xfrm flipH="1">
            <a:off x="390466" y="4146256"/>
            <a:ext cx="1105631" cy="830997"/>
          </a:xfrm>
          <a:prstGeom prst="rect">
            <a:avLst/>
          </a:prstGeom>
          <a:noFill/>
        </p:spPr>
        <p:txBody>
          <a:bodyPr wrap="square" rtlCol="0">
            <a:spAutoFit/>
          </a:bodyPr>
          <a:lstStyle/>
          <a:p>
            <a:pPr algn="ctr"/>
            <a:r>
              <a:rPr kumimoji="1" lang="en-US" altLang="zh-CN" sz="2400" dirty="0">
                <a:solidFill>
                  <a:schemeClr val="bg1"/>
                </a:solidFill>
                <a:latin typeface="Source Han Sans SC" panose="020B0500000000000000" pitchFamily="34" charset="-128"/>
                <a:ea typeface="Source Han Sans SC" panose="020B0500000000000000" pitchFamily="34" charset="-128"/>
              </a:rPr>
              <a:t>http</a:t>
            </a:r>
          </a:p>
          <a:p>
            <a:pPr algn="ctr"/>
            <a:r>
              <a:rPr kumimoji="1" lang="en-US" altLang="zh-CN" sz="2400" dirty="0">
                <a:solidFill>
                  <a:schemeClr val="bg1"/>
                </a:solidFill>
                <a:latin typeface="Source Han Sans SC" panose="020B0500000000000000" pitchFamily="34" charset="-128"/>
                <a:ea typeface="Source Han Sans SC" panose="020B0500000000000000" pitchFamily="34" charset="-128"/>
              </a:rPr>
              <a:t>1.1</a:t>
            </a:r>
            <a:endParaRPr kumimoji="1" lang="zh-CN" altLang="en-US" sz="2400" dirty="0">
              <a:solidFill>
                <a:schemeClr val="bg1"/>
              </a:solidFill>
              <a:latin typeface="Source Han Sans SC" panose="020B0500000000000000" pitchFamily="34" charset="-128"/>
              <a:ea typeface="Source Han Sans SC" panose="020B0500000000000000" pitchFamily="34" charset="-128"/>
            </a:endParaRPr>
          </a:p>
        </p:txBody>
      </p:sp>
    </p:spTree>
    <p:extLst>
      <p:ext uri="{BB962C8B-B14F-4D97-AF65-F5344CB8AC3E}">
        <p14:creationId xmlns:p14="http://schemas.microsoft.com/office/powerpoint/2010/main" val="2363304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A46160-6B1A-7D7D-A3F4-F52F37790D10}"/>
              </a:ext>
            </a:extLst>
          </p:cNvPr>
          <p:cNvSpPr>
            <a:spLocks noGrp="1"/>
          </p:cNvSpPr>
          <p:nvPr>
            <p:ph type="title"/>
          </p:nvPr>
        </p:nvSpPr>
        <p:spPr/>
        <p:txBody>
          <a:bodyPr/>
          <a:lstStyle/>
          <a:p>
            <a:r>
              <a:rPr lang="zh-CN" altLang="en-US" dirty="0"/>
              <a:t>数组</a:t>
            </a:r>
          </a:p>
        </p:txBody>
      </p:sp>
      <p:sp>
        <p:nvSpPr>
          <p:cNvPr id="3" name="内容占位符 2">
            <a:extLst>
              <a:ext uri="{FF2B5EF4-FFF2-40B4-BE49-F238E27FC236}">
                <a16:creationId xmlns:a16="http://schemas.microsoft.com/office/drawing/2014/main" id="{90F58C85-4CCA-576E-6638-C068BC040EA2}"/>
              </a:ext>
            </a:extLst>
          </p:cNvPr>
          <p:cNvSpPr>
            <a:spLocks noGrp="1"/>
          </p:cNvSpPr>
          <p:nvPr>
            <p:ph idx="1"/>
          </p:nvPr>
        </p:nvSpPr>
        <p:spPr>
          <a:xfrm>
            <a:off x="838200" y="1825625"/>
            <a:ext cx="10515600" cy="1736559"/>
          </a:xfrm>
        </p:spPr>
        <p:txBody>
          <a:bodyPr>
            <a:normAutofit/>
          </a:bodyPr>
          <a:lstStyle/>
          <a:p>
            <a:pPr marL="0" indent="0">
              <a:lnSpc>
                <a:spcPct val="120000"/>
              </a:lnSpc>
              <a:buNone/>
            </a:pPr>
            <a:r>
              <a:rPr lang="zh-CN" altLang="en-US" sz="3100" dirty="0"/>
              <a:t>根据下标定位数组中的任意元素，计算代价是相同的。对于</a:t>
            </a:r>
            <a:r>
              <a:rPr lang="en-US" altLang="zh-CN" sz="3100" dirty="0"/>
              <a:t>int</a:t>
            </a:r>
            <a:r>
              <a:rPr lang="zh-CN" altLang="en-US" sz="3100" dirty="0"/>
              <a:t>型数组，</a:t>
            </a:r>
            <a:r>
              <a:rPr lang="en-US" altLang="zh-CN" sz="3100" dirty="0" err="1"/>
              <a:t>arr</a:t>
            </a:r>
            <a:r>
              <a:rPr lang="en-US" altLang="zh-CN" sz="3100" dirty="0"/>
              <a:t>[n]</a:t>
            </a:r>
            <a:r>
              <a:rPr lang="zh-CN" altLang="en-US" sz="3100" dirty="0"/>
              <a:t>的地址就是</a:t>
            </a:r>
            <a:r>
              <a:rPr lang="en-US" altLang="zh-CN" sz="3100" dirty="0" err="1"/>
              <a:t>arr</a:t>
            </a:r>
            <a:r>
              <a:rPr lang="en-US" altLang="zh-CN" sz="3100" dirty="0"/>
              <a:t>[0]</a:t>
            </a:r>
            <a:r>
              <a:rPr lang="zh-CN" altLang="en-US" sz="3100" dirty="0"/>
              <a:t>的地址</a:t>
            </a:r>
            <a:r>
              <a:rPr lang="en-US" altLang="zh-CN" sz="3100" dirty="0"/>
              <a:t>+8n</a:t>
            </a:r>
          </a:p>
          <a:p>
            <a:endParaRPr lang="zh-CN" altLang="en-US" dirty="0"/>
          </a:p>
        </p:txBody>
      </p:sp>
      <p:graphicFrame>
        <p:nvGraphicFramePr>
          <p:cNvPr id="5" name="表格 4">
            <a:extLst>
              <a:ext uri="{FF2B5EF4-FFF2-40B4-BE49-F238E27FC236}">
                <a16:creationId xmlns:a16="http://schemas.microsoft.com/office/drawing/2014/main" id="{FF1C2399-F526-B510-842C-BFD369D4D29B}"/>
              </a:ext>
            </a:extLst>
          </p:cNvPr>
          <p:cNvGraphicFramePr>
            <a:graphicFrameLocks noGrp="1"/>
          </p:cNvGraphicFramePr>
          <p:nvPr/>
        </p:nvGraphicFramePr>
        <p:xfrm>
          <a:off x="2920555" y="4237497"/>
          <a:ext cx="4407990" cy="554929"/>
        </p:xfrm>
        <a:graphic>
          <a:graphicData uri="http://schemas.openxmlformats.org/drawingml/2006/table">
            <a:tbl>
              <a:tblPr firstRow="1" bandRow="1">
                <a:tableStyleId>{5940675A-B579-460E-94D1-54222C63F5DA}</a:tableStyleId>
              </a:tblPr>
              <a:tblGrid>
                <a:gridCol w="881598">
                  <a:extLst>
                    <a:ext uri="{9D8B030D-6E8A-4147-A177-3AD203B41FA5}">
                      <a16:colId xmlns:a16="http://schemas.microsoft.com/office/drawing/2014/main" val="3798071898"/>
                    </a:ext>
                  </a:extLst>
                </a:gridCol>
                <a:gridCol w="881598">
                  <a:extLst>
                    <a:ext uri="{9D8B030D-6E8A-4147-A177-3AD203B41FA5}">
                      <a16:colId xmlns:a16="http://schemas.microsoft.com/office/drawing/2014/main" val="95913622"/>
                    </a:ext>
                  </a:extLst>
                </a:gridCol>
                <a:gridCol w="881598">
                  <a:extLst>
                    <a:ext uri="{9D8B030D-6E8A-4147-A177-3AD203B41FA5}">
                      <a16:colId xmlns:a16="http://schemas.microsoft.com/office/drawing/2014/main" val="729383078"/>
                    </a:ext>
                  </a:extLst>
                </a:gridCol>
                <a:gridCol w="881598">
                  <a:extLst>
                    <a:ext uri="{9D8B030D-6E8A-4147-A177-3AD203B41FA5}">
                      <a16:colId xmlns:a16="http://schemas.microsoft.com/office/drawing/2014/main" val="2971207221"/>
                    </a:ext>
                  </a:extLst>
                </a:gridCol>
                <a:gridCol w="881598">
                  <a:extLst>
                    <a:ext uri="{9D8B030D-6E8A-4147-A177-3AD203B41FA5}">
                      <a16:colId xmlns:a16="http://schemas.microsoft.com/office/drawing/2014/main" val="2865996805"/>
                    </a:ext>
                  </a:extLst>
                </a:gridCol>
              </a:tblGrid>
              <a:tr h="554929">
                <a:tc>
                  <a:txBody>
                    <a:bodyPr/>
                    <a:lstStyle/>
                    <a:p>
                      <a:pPr algn="ctr"/>
                      <a:r>
                        <a:rPr lang="en-US" altLang="zh-CN" sz="2400" b="0" i="0" dirty="0">
                          <a:solidFill>
                            <a:sysClr val="windowText" lastClr="000000"/>
                          </a:solidFill>
                          <a:latin typeface="Source Han Sans SC" panose="020B0500000000000000" pitchFamily="34" charset="-128"/>
                          <a:ea typeface="Source Han Sans SC" panose="020B0500000000000000" pitchFamily="34" charset="-128"/>
                        </a:rPr>
                        <a:t>2</a:t>
                      </a:r>
                      <a:endParaRPr lang="zh-CN" altLang="en-US" sz="2400" b="0" i="0" dirty="0">
                        <a:solidFill>
                          <a:sysClr val="windowText" lastClr="000000"/>
                        </a:solidFill>
                        <a:latin typeface="Source Han Sans SC" panose="020B0500000000000000" pitchFamily="34" charset="-128"/>
                        <a:ea typeface="Source Han Sans SC"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ysClr val="windowText" lastClr="000000"/>
                          </a:solidFill>
                          <a:latin typeface="Source Han Sans SC" panose="020B0500000000000000" pitchFamily="34" charset="-128"/>
                          <a:ea typeface="Source Han Sans SC" panose="020B0500000000000000" pitchFamily="34" charset="-128"/>
                        </a:rPr>
                        <a:t>9</a:t>
                      </a:r>
                      <a:endParaRPr lang="zh-CN" altLang="en-US" sz="2400" b="0" i="0" dirty="0">
                        <a:solidFill>
                          <a:sysClr val="windowText" lastClr="000000"/>
                        </a:solidFill>
                        <a:latin typeface="Source Han Sans SC" panose="020B0500000000000000" pitchFamily="34" charset="-128"/>
                        <a:ea typeface="Source Han Sans SC"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ysClr val="windowText" lastClr="000000"/>
                          </a:solidFill>
                          <a:latin typeface="Source Han Sans SC" panose="020B0500000000000000" pitchFamily="34" charset="-128"/>
                          <a:ea typeface="Source Han Sans SC" panose="020B0500000000000000" pitchFamily="34" charset="-128"/>
                        </a:rPr>
                        <a:t>7</a:t>
                      </a:r>
                      <a:endParaRPr lang="zh-CN" altLang="en-US" sz="2400" b="0" i="0" dirty="0">
                        <a:solidFill>
                          <a:sysClr val="windowText" lastClr="000000"/>
                        </a:solidFill>
                        <a:latin typeface="Source Han Sans SC" panose="020B0500000000000000" pitchFamily="34" charset="-128"/>
                        <a:ea typeface="Source Han Sans SC"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ysClr val="windowText" lastClr="000000"/>
                          </a:solidFill>
                          <a:latin typeface="Source Han Sans SC" panose="020B0500000000000000" pitchFamily="34" charset="-128"/>
                          <a:ea typeface="Source Han Sans SC" panose="020B0500000000000000" pitchFamily="34" charset="-128"/>
                        </a:rPr>
                        <a:t>3</a:t>
                      </a:r>
                      <a:endParaRPr lang="zh-CN" altLang="en-US" sz="2400" b="0" i="0" dirty="0">
                        <a:solidFill>
                          <a:sysClr val="windowText" lastClr="000000"/>
                        </a:solidFill>
                        <a:latin typeface="Source Han Sans SC" panose="020B0500000000000000" pitchFamily="34" charset="-128"/>
                        <a:ea typeface="Source Han Sans SC"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ysClr val="windowText" lastClr="000000"/>
                          </a:solidFill>
                          <a:latin typeface="Source Han Sans SC" panose="020B0500000000000000" pitchFamily="34" charset="-128"/>
                          <a:ea typeface="Source Han Sans SC" panose="020B0500000000000000" pitchFamily="34" charset="-128"/>
                        </a:rPr>
                        <a:t>5</a:t>
                      </a:r>
                      <a:endParaRPr lang="zh-CN" altLang="en-US" sz="2400" b="0" i="0" dirty="0">
                        <a:solidFill>
                          <a:sysClr val="windowText" lastClr="000000"/>
                        </a:solidFill>
                        <a:latin typeface="Source Han Sans SC" panose="020B0500000000000000" pitchFamily="34" charset="-128"/>
                        <a:ea typeface="Source Han Sans SC" panose="020B05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6660992"/>
                  </a:ext>
                </a:extLst>
              </a:tr>
            </a:tbl>
          </a:graphicData>
        </a:graphic>
      </p:graphicFrame>
      <p:sp>
        <p:nvSpPr>
          <p:cNvPr id="6" name="文本框 5">
            <a:extLst>
              <a:ext uri="{FF2B5EF4-FFF2-40B4-BE49-F238E27FC236}">
                <a16:creationId xmlns:a16="http://schemas.microsoft.com/office/drawing/2014/main" id="{3CC41605-837B-46CC-450F-E8841266D711}"/>
              </a:ext>
            </a:extLst>
          </p:cNvPr>
          <p:cNvSpPr txBox="1"/>
          <p:nvPr/>
        </p:nvSpPr>
        <p:spPr>
          <a:xfrm>
            <a:off x="1611165" y="4284128"/>
            <a:ext cx="790345" cy="400110"/>
          </a:xfrm>
          <a:prstGeom prst="rect">
            <a:avLst/>
          </a:prstGeom>
          <a:noFill/>
          <a:ln>
            <a:noFill/>
          </a:ln>
        </p:spPr>
        <p:txBody>
          <a:bodyPr wrap="none" rtlCol="0">
            <a:spAutoFit/>
          </a:bodyPr>
          <a:lstStyle/>
          <a:p>
            <a:r>
              <a:rPr kumimoji="1" lang="en-US" altLang="zh-CN" sz="2000" dirty="0">
                <a:solidFill>
                  <a:sysClr val="windowText" lastClr="000000"/>
                </a:solidFill>
                <a:latin typeface="思源黑体 CN Normal" panose="020B0400000000000000" pitchFamily="34" charset="-122"/>
                <a:ea typeface="思源黑体 CN Normal" panose="020B0400000000000000" pitchFamily="34" charset="-122"/>
              </a:rPr>
              <a:t>array</a:t>
            </a:r>
            <a:endParaRPr kumimoji="1" lang="zh-CN" altLang="en-US" sz="2000" dirty="0">
              <a:solidFill>
                <a:sysClr val="windowText" lastClr="000000"/>
              </a:solidFill>
              <a:latin typeface="思源黑体 CN Normal" panose="020B0400000000000000" pitchFamily="34" charset="-122"/>
              <a:ea typeface="思源黑体 CN Normal" panose="020B0400000000000000" pitchFamily="34" charset="-122"/>
            </a:endParaRPr>
          </a:p>
        </p:txBody>
      </p:sp>
      <p:graphicFrame>
        <p:nvGraphicFramePr>
          <p:cNvPr id="7" name="表格 4">
            <a:extLst>
              <a:ext uri="{FF2B5EF4-FFF2-40B4-BE49-F238E27FC236}">
                <a16:creationId xmlns:a16="http://schemas.microsoft.com/office/drawing/2014/main" id="{8409FC13-2C69-66E4-76CC-697C36B9B2C7}"/>
              </a:ext>
            </a:extLst>
          </p:cNvPr>
          <p:cNvGraphicFramePr>
            <a:graphicFrameLocks noGrp="1"/>
          </p:cNvGraphicFramePr>
          <p:nvPr/>
        </p:nvGraphicFramePr>
        <p:xfrm>
          <a:off x="2920555" y="3682566"/>
          <a:ext cx="4407990" cy="554929"/>
        </p:xfrm>
        <a:graphic>
          <a:graphicData uri="http://schemas.openxmlformats.org/drawingml/2006/table">
            <a:tbl>
              <a:tblPr firstRow="1" bandRow="1">
                <a:tableStyleId>{5940675A-B579-460E-94D1-54222C63F5DA}</a:tableStyleId>
              </a:tblPr>
              <a:tblGrid>
                <a:gridCol w="881598">
                  <a:extLst>
                    <a:ext uri="{9D8B030D-6E8A-4147-A177-3AD203B41FA5}">
                      <a16:colId xmlns:a16="http://schemas.microsoft.com/office/drawing/2014/main" val="3798071898"/>
                    </a:ext>
                  </a:extLst>
                </a:gridCol>
                <a:gridCol w="881598">
                  <a:extLst>
                    <a:ext uri="{9D8B030D-6E8A-4147-A177-3AD203B41FA5}">
                      <a16:colId xmlns:a16="http://schemas.microsoft.com/office/drawing/2014/main" val="95913622"/>
                    </a:ext>
                  </a:extLst>
                </a:gridCol>
                <a:gridCol w="881598">
                  <a:extLst>
                    <a:ext uri="{9D8B030D-6E8A-4147-A177-3AD203B41FA5}">
                      <a16:colId xmlns:a16="http://schemas.microsoft.com/office/drawing/2014/main" val="729383078"/>
                    </a:ext>
                  </a:extLst>
                </a:gridCol>
                <a:gridCol w="881598">
                  <a:extLst>
                    <a:ext uri="{9D8B030D-6E8A-4147-A177-3AD203B41FA5}">
                      <a16:colId xmlns:a16="http://schemas.microsoft.com/office/drawing/2014/main" val="2971207221"/>
                    </a:ext>
                  </a:extLst>
                </a:gridCol>
                <a:gridCol w="881598">
                  <a:extLst>
                    <a:ext uri="{9D8B030D-6E8A-4147-A177-3AD203B41FA5}">
                      <a16:colId xmlns:a16="http://schemas.microsoft.com/office/drawing/2014/main" val="2865996805"/>
                    </a:ext>
                  </a:extLst>
                </a:gridCol>
              </a:tblGrid>
              <a:tr h="554929">
                <a:tc>
                  <a:txBody>
                    <a:bodyPr/>
                    <a:lstStyle/>
                    <a:p>
                      <a:pPr algn="ctr"/>
                      <a:r>
                        <a:rPr lang="en-US" altLang="zh-CN" sz="2400" b="0" i="0" dirty="0">
                          <a:solidFill>
                            <a:sysClr val="windowText" lastClr="000000"/>
                          </a:solidFill>
                          <a:latin typeface="Source Han Sans SC" panose="020B0500000000000000" pitchFamily="34" charset="-128"/>
                          <a:ea typeface="Source Han Sans SC" panose="020B0500000000000000" pitchFamily="34" charset="-128"/>
                        </a:rPr>
                        <a:t>0</a:t>
                      </a:r>
                      <a:endParaRPr lang="zh-CN" altLang="en-US" sz="2400" b="0" i="0" dirty="0">
                        <a:solidFill>
                          <a:sysClr val="windowText" lastClr="000000"/>
                        </a:solidFill>
                        <a:latin typeface="Source Han Sans SC" panose="020B0500000000000000" pitchFamily="34" charset="-128"/>
                        <a:ea typeface="Source Han Sans SC" panose="020B0500000000000000" pitchFamily="34" charset="-12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0" i="0" dirty="0">
                          <a:solidFill>
                            <a:sysClr val="windowText" lastClr="000000"/>
                          </a:solidFill>
                          <a:latin typeface="Source Han Sans SC" panose="020B0500000000000000" pitchFamily="34" charset="-128"/>
                          <a:ea typeface="Source Han Sans SC" panose="020B0500000000000000" pitchFamily="34" charset="-128"/>
                        </a:rPr>
                        <a:t>1</a:t>
                      </a:r>
                      <a:endParaRPr lang="zh-CN" altLang="en-US" sz="2400" b="0" i="0" dirty="0">
                        <a:solidFill>
                          <a:sysClr val="windowText" lastClr="000000"/>
                        </a:solidFill>
                        <a:latin typeface="Source Han Sans SC" panose="020B0500000000000000" pitchFamily="34" charset="-128"/>
                        <a:ea typeface="Source Han Sans SC" panose="020B0500000000000000" pitchFamily="34" charset="-12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0" i="0" dirty="0">
                          <a:solidFill>
                            <a:sysClr val="windowText" lastClr="000000"/>
                          </a:solidFill>
                          <a:latin typeface="Source Han Sans SC" panose="020B0500000000000000" pitchFamily="34" charset="-128"/>
                          <a:ea typeface="Source Han Sans SC" panose="020B0500000000000000" pitchFamily="34" charset="-128"/>
                        </a:rPr>
                        <a:t>2</a:t>
                      </a:r>
                      <a:endParaRPr lang="zh-CN" altLang="en-US" sz="2400" b="0" i="0" dirty="0">
                        <a:solidFill>
                          <a:sysClr val="windowText" lastClr="000000"/>
                        </a:solidFill>
                        <a:latin typeface="Source Han Sans SC" panose="020B0500000000000000" pitchFamily="34" charset="-128"/>
                        <a:ea typeface="Source Han Sans SC" panose="020B0500000000000000" pitchFamily="34" charset="-12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0" i="0" dirty="0">
                          <a:solidFill>
                            <a:sysClr val="windowText" lastClr="000000"/>
                          </a:solidFill>
                          <a:latin typeface="Source Han Sans SC" panose="020B0500000000000000" pitchFamily="34" charset="-128"/>
                          <a:ea typeface="Source Han Sans SC" panose="020B0500000000000000" pitchFamily="34" charset="-128"/>
                        </a:rPr>
                        <a:t>3</a:t>
                      </a:r>
                      <a:endParaRPr lang="zh-CN" altLang="en-US" sz="2400" b="0" i="0" dirty="0">
                        <a:solidFill>
                          <a:sysClr val="windowText" lastClr="000000"/>
                        </a:solidFill>
                        <a:latin typeface="Source Han Sans SC" panose="020B0500000000000000" pitchFamily="34" charset="-128"/>
                        <a:ea typeface="Source Han Sans SC" panose="020B0500000000000000" pitchFamily="34" charset="-12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400" b="0" i="0" dirty="0">
                          <a:solidFill>
                            <a:sysClr val="windowText" lastClr="000000"/>
                          </a:solidFill>
                          <a:latin typeface="Source Han Sans SC" panose="020B0500000000000000" pitchFamily="34" charset="-128"/>
                          <a:ea typeface="Source Han Sans SC" panose="020B0500000000000000" pitchFamily="34" charset="-128"/>
                        </a:rPr>
                        <a:t>4</a:t>
                      </a:r>
                      <a:endParaRPr lang="zh-CN" altLang="en-US" sz="2400" b="0" i="0" dirty="0">
                        <a:solidFill>
                          <a:sysClr val="windowText" lastClr="000000"/>
                        </a:solidFill>
                        <a:latin typeface="Source Han Sans SC" panose="020B0500000000000000" pitchFamily="34" charset="-128"/>
                        <a:ea typeface="Source Han Sans SC" panose="020B0500000000000000" pitchFamily="34" charset="-12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6660992"/>
                  </a:ext>
                </a:extLst>
              </a:tr>
            </a:tbl>
          </a:graphicData>
        </a:graphic>
      </p:graphicFrame>
      <p:sp>
        <p:nvSpPr>
          <p:cNvPr id="8" name="文本框 7">
            <a:extLst>
              <a:ext uri="{FF2B5EF4-FFF2-40B4-BE49-F238E27FC236}">
                <a16:creationId xmlns:a16="http://schemas.microsoft.com/office/drawing/2014/main" id="{CA13FB32-1E89-F266-F381-288E874F703F}"/>
              </a:ext>
            </a:extLst>
          </p:cNvPr>
          <p:cNvSpPr txBox="1"/>
          <p:nvPr/>
        </p:nvSpPr>
        <p:spPr>
          <a:xfrm>
            <a:off x="1611164" y="3729197"/>
            <a:ext cx="830484" cy="400110"/>
          </a:xfrm>
          <a:prstGeom prst="rect">
            <a:avLst/>
          </a:prstGeom>
          <a:noFill/>
          <a:ln>
            <a:noFill/>
          </a:ln>
        </p:spPr>
        <p:txBody>
          <a:bodyPr wrap="none" rtlCol="0">
            <a:spAutoFit/>
          </a:bodyPr>
          <a:lstStyle/>
          <a:p>
            <a:r>
              <a:rPr kumimoji="1" lang="en-US" altLang="zh-CN" sz="2000" dirty="0">
                <a:solidFill>
                  <a:sysClr val="windowText" lastClr="000000"/>
                </a:solidFill>
                <a:latin typeface="思源黑体 CN Normal" panose="020B0400000000000000" pitchFamily="34" charset="-122"/>
                <a:ea typeface="思源黑体 CN Normal" panose="020B0400000000000000" pitchFamily="34" charset="-122"/>
              </a:rPr>
              <a:t>index</a:t>
            </a:r>
            <a:endParaRPr kumimoji="1" lang="zh-CN" altLang="en-US" sz="2000" dirty="0">
              <a:solidFill>
                <a:sysClr val="windowText" lastClr="000000"/>
              </a:solidFill>
              <a:latin typeface="思源黑体 CN Normal" panose="020B0400000000000000" pitchFamily="34" charset="-122"/>
              <a:ea typeface="思源黑体 CN Normal" panose="020B0400000000000000" pitchFamily="34" charset="-122"/>
            </a:endParaRPr>
          </a:p>
        </p:txBody>
      </p:sp>
      <p:sp>
        <p:nvSpPr>
          <p:cNvPr id="9" name="文本框 8">
            <a:extLst>
              <a:ext uri="{FF2B5EF4-FFF2-40B4-BE49-F238E27FC236}">
                <a16:creationId xmlns:a16="http://schemas.microsoft.com/office/drawing/2014/main" id="{DE100536-EA00-69BF-C22F-47D05EAEDC8B}"/>
              </a:ext>
            </a:extLst>
          </p:cNvPr>
          <p:cNvSpPr txBox="1"/>
          <p:nvPr/>
        </p:nvSpPr>
        <p:spPr>
          <a:xfrm>
            <a:off x="7998333" y="3718850"/>
            <a:ext cx="2629887" cy="1015663"/>
          </a:xfrm>
          <a:prstGeom prst="rect">
            <a:avLst/>
          </a:prstGeom>
          <a:noFill/>
          <a:ln>
            <a:noFill/>
          </a:ln>
        </p:spPr>
        <p:txBody>
          <a:bodyPr wrap="none" rtlCol="0">
            <a:spAutoFit/>
          </a:bodyPr>
          <a:lstStyle/>
          <a:p>
            <a:r>
              <a:rPr kumimoji="1" lang="zh-CN" altLang="en-US" sz="2000" spc="130" dirty="0">
                <a:solidFill>
                  <a:sysClr val="windowText" lastClr="000000"/>
                </a:solidFill>
                <a:latin typeface="思源黑体 CN Normal" panose="020B0400000000000000" pitchFamily="34" charset="-122"/>
                <a:ea typeface="思源黑体 CN Normal" panose="020B0400000000000000" pitchFamily="34" charset="-122"/>
              </a:rPr>
              <a:t>长度为</a:t>
            </a:r>
            <a:r>
              <a:rPr kumimoji="1" lang="en-US" altLang="zh-CN" sz="2000" spc="130" dirty="0">
                <a:solidFill>
                  <a:sysClr val="windowText" lastClr="000000"/>
                </a:solidFill>
                <a:latin typeface="思源黑体 CN Normal" panose="020B0400000000000000" pitchFamily="34" charset="-122"/>
                <a:ea typeface="思源黑体 CN Normal" panose="020B0400000000000000" pitchFamily="34" charset="-122"/>
              </a:rPr>
              <a:t>5</a:t>
            </a:r>
            <a:r>
              <a:rPr kumimoji="1" lang="zh-CN" altLang="en-US" sz="2000" spc="130" dirty="0">
                <a:solidFill>
                  <a:sysClr val="windowText" lastClr="000000"/>
                </a:solidFill>
                <a:latin typeface="思源黑体 CN Normal" panose="020B0400000000000000" pitchFamily="34" charset="-122"/>
                <a:ea typeface="思源黑体 CN Normal" panose="020B0400000000000000" pitchFamily="34" charset="-122"/>
              </a:rPr>
              <a:t>的</a:t>
            </a:r>
            <a:r>
              <a:rPr kumimoji="1" lang="en-US" altLang="zh-CN" sz="2000" spc="130" dirty="0">
                <a:solidFill>
                  <a:sysClr val="windowText" lastClr="000000"/>
                </a:solidFill>
                <a:latin typeface="思源黑体 CN Normal" panose="020B0400000000000000" pitchFamily="34" charset="-122"/>
                <a:ea typeface="思源黑体 CN Normal" panose="020B0400000000000000" pitchFamily="34" charset="-122"/>
              </a:rPr>
              <a:t>int</a:t>
            </a:r>
            <a:r>
              <a:rPr kumimoji="1" lang="zh-CN" altLang="en-US" sz="2000" spc="130" dirty="0">
                <a:solidFill>
                  <a:sysClr val="windowText" lastClr="000000"/>
                </a:solidFill>
                <a:latin typeface="思源黑体 CN Normal" panose="020B0400000000000000" pitchFamily="34" charset="-122"/>
                <a:ea typeface="思源黑体 CN Normal" panose="020B0400000000000000" pitchFamily="34" charset="-122"/>
              </a:rPr>
              <a:t>数组，</a:t>
            </a:r>
            <a:endParaRPr kumimoji="1" lang="en-US" altLang="zh-CN" sz="2000" spc="130" dirty="0">
              <a:solidFill>
                <a:sysClr val="windowText" lastClr="000000"/>
              </a:solidFill>
              <a:latin typeface="思源黑体 CN Normal" panose="020B0400000000000000" pitchFamily="34" charset="-122"/>
              <a:ea typeface="思源黑体 CN Normal" panose="020B0400000000000000" pitchFamily="34" charset="-122"/>
            </a:endParaRPr>
          </a:p>
          <a:p>
            <a:r>
              <a:rPr kumimoji="1" lang="zh-CN" altLang="en-US" sz="2000" spc="130" dirty="0">
                <a:solidFill>
                  <a:sysClr val="windowText" lastClr="000000"/>
                </a:solidFill>
                <a:latin typeface="思源黑体 CN Normal" panose="020B0400000000000000" pitchFamily="34" charset="-122"/>
                <a:ea typeface="思源黑体 CN Normal" panose="020B0400000000000000" pitchFamily="34" charset="-122"/>
              </a:rPr>
              <a:t>每个</a:t>
            </a:r>
            <a:r>
              <a:rPr kumimoji="1" lang="en-US" altLang="zh-CN" sz="2000" spc="130" dirty="0">
                <a:solidFill>
                  <a:sysClr val="windowText" lastClr="000000"/>
                </a:solidFill>
                <a:latin typeface="思源黑体 CN Normal" panose="020B0400000000000000" pitchFamily="34" charset="-122"/>
                <a:ea typeface="思源黑体 CN Normal" panose="020B0400000000000000" pitchFamily="34" charset="-122"/>
              </a:rPr>
              <a:t>int</a:t>
            </a:r>
            <a:r>
              <a:rPr kumimoji="1" lang="zh-CN" altLang="en-US" sz="2000" spc="130" dirty="0">
                <a:solidFill>
                  <a:sysClr val="windowText" lastClr="000000"/>
                </a:solidFill>
                <a:latin typeface="思源黑体 CN Normal" panose="020B0400000000000000" pitchFamily="34" charset="-122"/>
                <a:ea typeface="思源黑体 CN Normal" panose="020B0400000000000000" pitchFamily="34" charset="-122"/>
              </a:rPr>
              <a:t>占</a:t>
            </a:r>
            <a:r>
              <a:rPr kumimoji="1" lang="en-US" altLang="zh-CN" sz="2000" spc="130" dirty="0">
                <a:solidFill>
                  <a:sysClr val="windowText" lastClr="000000"/>
                </a:solidFill>
                <a:latin typeface="思源黑体 CN Normal" panose="020B0400000000000000" pitchFamily="34" charset="-122"/>
                <a:ea typeface="思源黑体 CN Normal" panose="020B0400000000000000" pitchFamily="34" charset="-122"/>
              </a:rPr>
              <a:t>8</a:t>
            </a:r>
            <a:r>
              <a:rPr kumimoji="1" lang="zh-CN" altLang="en-US" sz="2000" spc="130" dirty="0">
                <a:solidFill>
                  <a:sysClr val="windowText" lastClr="000000"/>
                </a:solidFill>
                <a:latin typeface="思源黑体 CN Normal" panose="020B0400000000000000" pitchFamily="34" charset="-122"/>
                <a:ea typeface="思源黑体 CN Normal" panose="020B0400000000000000" pitchFamily="34" charset="-122"/>
              </a:rPr>
              <a:t>个字节</a:t>
            </a:r>
            <a:endParaRPr kumimoji="1" lang="en-US" altLang="zh-CN" sz="2000" spc="130" dirty="0">
              <a:solidFill>
                <a:sysClr val="windowText" lastClr="000000"/>
              </a:solidFill>
              <a:latin typeface="思源黑体 CN Normal" panose="020B0400000000000000" pitchFamily="34" charset="-122"/>
              <a:ea typeface="思源黑体 CN Normal" panose="020B0400000000000000" pitchFamily="34" charset="-122"/>
            </a:endParaRPr>
          </a:p>
          <a:p>
            <a:r>
              <a:rPr kumimoji="1" lang="en-US" altLang="zh-CN" sz="2000" spc="130" dirty="0">
                <a:solidFill>
                  <a:sysClr val="windowText" lastClr="000000"/>
                </a:solidFill>
                <a:latin typeface="思源黑体 CN Normal" panose="020B0400000000000000" pitchFamily="34" charset="-122"/>
                <a:ea typeface="思源黑体 CN Normal" panose="020B0400000000000000" pitchFamily="34" charset="-122"/>
              </a:rPr>
              <a:t>(64</a:t>
            </a:r>
            <a:r>
              <a:rPr kumimoji="1" lang="zh-CN" altLang="en-US" sz="2000" spc="130" dirty="0">
                <a:solidFill>
                  <a:sysClr val="windowText" lastClr="000000"/>
                </a:solidFill>
                <a:latin typeface="思源黑体 CN Normal" panose="020B0400000000000000" pitchFamily="34" charset="-122"/>
                <a:ea typeface="思源黑体 CN Normal" panose="020B0400000000000000" pitchFamily="34" charset="-122"/>
              </a:rPr>
              <a:t>位的操作系统</a:t>
            </a:r>
            <a:r>
              <a:rPr kumimoji="1" lang="en-US" altLang="zh-CN" sz="2000" spc="130" dirty="0">
                <a:solidFill>
                  <a:sysClr val="windowText" lastClr="000000"/>
                </a:solidFill>
                <a:latin typeface="思源黑体 CN Normal" panose="020B0400000000000000" pitchFamily="34" charset="-122"/>
                <a:ea typeface="思源黑体 CN Normal" panose="020B0400000000000000" pitchFamily="34" charset="-122"/>
              </a:rPr>
              <a:t>)</a:t>
            </a:r>
            <a:endParaRPr kumimoji="1" lang="zh-CN" altLang="en-US" sz="2000" spc="130" dirty="0">
              <a:solidFill>
                <a:sysClr val="windowText" lastClr="000000"/>
              </a:solidFill>
              <a:latin typeface="思源黑体 CN Normal" panose="020B0400000000000000" pitchFamily="34" charset="-122"/>
              <a:ea typeface="思源黑体 CN Normal" panose="020B0400000000000000" pitchFamily="34" charset="-122"/>
            </a:endParaRPr>
          </a:p>
        </p:txBody>
      </p:sp>
      <p:sp>
        <p:nvSpPr>
          <p:cNvPr id="10" name="圆角矩形标注 8">
            <a:extLst>
              <a:ext uri="{FF2B5EF4-FFF2-40B4-BE49-F238E27FC236}">
                <a16:creationId xmlns:a16="http://schemas.microsoft.com/office/drawing/2014/main" id="{8EE417CF-B3BA-C0A3-279F-1DF327FF406E}"/>
              </a:ext>
            </a:extLst>
          </p:cNvPr>
          <p:cNvSpPr/>
          <p:nvPr/>
        </p:nvSpPr>
        <p:spPr>
          <a:xfrm>
            <a:off x="1611164" y="5404865"/>
            <a:ext cx="2008782" cy="612648"/>
          </a:xfrm>
          <a:prstGeom prst="wedgeRoundRectCallout">
            <a:avLst>
              <a:gd name="adj1" fmla="val 15303"/>
              <a:gd name="adj2" fmla="val -148496"/>
              <a:gd name="adj3" fmla="val 16667"/>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000" dirty="0">
                <a:solidFill>
                  <a:sysClr val="windowText" lastClr="000000"/>
                </a:solidFill>
                <a:latin typeface="思源黑体 CN Normal" panose="020B0400000000000000" pitchFamily="34" charset="-122"/>
                <a:ea typeface="思源黑体 CN Normal" panose="020B0400000000000000" pitchFamily="34" charset="-122"/>
              </a:rPr>
              <a:t>地址：</a:t>
            </a:r>
            <a:endParaRPr kumimoji="1" lang="en-US" altLang="zh-CN" sz="2000" dirty="0">
              <a:solidFill>
                <a:sysClr val="windowText" lastClr="000000"/>
              </a:solidFill>
              <a:latin typeface="思源黑体 CN Normal" panose="020B0400000000000000" pitchFamily="34" charset="-122"/>
              <a:ea typeface="思源黑体 CN Normal" panose="020B0400000000000000" pitchFamily="34" charset="-122"/>
            </a:endParaRPr>
          </a:p>
          <a:p>
            <a:pPr algn="ctr"/>
            <a:r>
              <a:rPr kumimoji="1" lang="en-US" altLang="zh-CN" sz="2000" dirty="0">
                <a:solidFill>
                  <a:sysClr val="windowText" lastClr="000000"/>
                </a:solidFill>
                <a:latin typeface="思源黑体 CN Normal" panose="020B0400000000000000" pitchFamily="34" charset="-122"/>
                <a:ea typeface="思源黑体 CN Normal" panose="020B0400000000000000" pitchFamily="34" charset="-122"/>
              </a:rPr>
              <a:t>0xc00001e270</a:t>
            </a:r>
            <a:endParaRPr kumimoji="1" lang="zh-CN" altLang="en-US" sz="2000" dirty="0">
              <a:solidFill>
                <a:sysClr val="windowText" lastClr="000000"/>
              </a:solidFill>
              <a:latin typeface="思源黑体 CN Normal" panose="020B0400000000000000" pitchFamily="34" charset="-122"/>
              <a:ea typeface="思源黑体 CN Normal" panose="020B0400000000000000" pitchFamily="34" charset="-122"/>
            </a:endParaRPr>
          </a:p>
        </p:txBody>
      </p:sp>
      <p:sp>
        <p:nvSpPr>
          <p:cNvPr id="11" name="圆角矩形标注 9">
            <a:extLst>
              <a:ext uri="{FF2B5EF4-FFF2-40B4-BE49-F238E27FC236}">
                <a16:creationId xmlns:a16="http://schemas.microsoft.com/office/drawing/2014/main" id="{E0778568-5141-7603-3E97-6BA5A42B1647}"/>
              </a:ext>
            </a:extLst>
          </p:cNvPr>
          <p:cNvSpPr/>
          <p:nvPr/>
        </p:nvSpPr>
        <p:spPr>
          <a:xfrm>
            <a:off x="3943810" y="5413573"/>
            <a:ext cx="2008782" cy="612648"/>
          </a:xfrm>
          <a:prstGeom prst="wedgeRoundRectCallout">
            <a:avLst>
              <a:gd name="adj1" fmla="val -57697"/>
              <a:gd name="adj2" fmla="val -147946"/>
              <a:gd name="adj3" fmla="val 16667"/>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000" dirty="0">
                <a:solidFill>
                  <a:sysClr val="windowText" lastClr="000000"/>
                </a:solidFill>
                <a:latin typeface="思源黑体 CN Normal" panose="020B0400000000000000" pitchFamily="34" charset="-122"/>
                <a:ea typeface="思源黑体 CN Normal" panose="020B0400000000000000" pitchFamily="34" charset="-122"/>
              </a:rPr>
              <a:t>地址：</a:t>
            </a:r>
            <a:endParaRPr kumimoji="1" lang="en-US" altLang="zh-CN" sz="2000" dirty="0">
              <a:solidFill>
                <a:sysClr val="windowText" lastClr="000000"/>
              </a:solidFill>
              <a:latin typeface="思源黑体 CN Normal" panose="020B0400000000000000" pitchFamily="34" charset="-122"/>
              <a:ea typeface="思源黑体 CN Normal" panose="020B0400000000000000" pitchFamily="34" charset="-122"/>
            </a:endParaRPr>
          </a:p>
          <a:p>
            <a:pPr algn="ctr"/>
            <a:r>
              <a:rPr kumimoji="1" lang="en-US" altLang="zh-CN" sz="2000" dirty="0">
                <a:solidFill>
                  <a:sysClr val="windowText" lastClr="000000"/>
                </a:solidFill>
                <a:latin typeface="思源黑体 CN Normal" panose="020B0400000000000000" pitchFamily="34" charset="-122"/>
                <a:ea typeface="思源黑体 CN Normal" panose="020B0400000000000000" pitchFamily="34" charset="-122"/>
              </a:rPr>
              <a:t>0xc00001e278</a:t>
            </a:r>
            <a:endParaRPr kumimoji="1" lang="zh-CN" altLang="en-US" sz="2000" dirty="0">
              <a:solidFill>
                <a:sysClr val="windowText" lastClr="000000"/>
              </a:solidFill>
              <a:latin typeface="思源黑体 CN Normal" panose="020B0400000000000000" pitchFamily="34" charset="-122"/>
              <a:ea typeface="思源黑体 CN Normal" panose="020B0400000000000000" pitchFamily="34" charset="-122"/>
            </a:endParaRPr>
          </a:p>
        </p:txBody>
      </p:sp>
      <p:sp>
        <p:nvSpPr>
          <p:cNvPr id="12" name="圆角矩形标注 10">
            <a:extLst>
              <a:ext uri="{FF2B5EF4-FFF2-40B4-BE49-F238E27FC236}">
                <a16:creationId xmlns:a16="http://schemas.microsoft.com/office/drawing/2014/main" id="{081AD3B6-BC60-3BDA-E9EF-461E45A40708}"/>
              </a:ext>
            </a:extLst>
          </p:cNvPr>
          <p:cNvSpPr/>
          <p:nvPr/>
        </p:nvSpPr>
        <p:spPr>
          <a:xfrm>
            <a:off x="6658858" y="5413573"/>
            <a:ext cx="3817833" cy="612648"/>
          </a:xfrm>
          <a:prstGeom prst="wedgeRoundRectCallout">
            <a:avLst>
              <a:gd name="adj1" fmla="val -18498"/>
              <a:gd name="adj2" fmla="val 53970"/>
              <a:gd name="adj3" fmla="val 16667"/>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000" dirty="0">
                <a:solidFill>
                  <a:sysClr val="windowText" lastClr="000000"/>
                </a:solidFill>
                <a:latin typeface="思源黑体 CN Normal" panose="020B0400000000000000" pitchFamily="34" charset="-122"/>
                <a:ea typeface="思源黑体 CN Normal" panose="020B0400000000000000" pitchFamily="34" charset="-122"/>
              </a:rPr>
              <a:t>数组的地址就是首元素的地址</a:t>
            </a:r>
          </a:p>
        </p:txBody>
      </p:sp>
    </p:spTree>
    <p:extLst>
      <p:ext uri="{BB962C8B-B14F-4D97-AF65-F5344CB8AC3E}">
        <p14:creationId xmlns:p14="http://schemas.microsoft.com/office/powerpoint/2010/main" val="1808195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A09E1F-C7EE-474D-8B1D-C49545FD1852}"/>
              </a:ext>
            </a:extLst>
          </p:cNvPr>
          <p:cNvSpPr>
            <a:spLocks noGrp="1"/>
          </p:cNvSpPr>
          <p:nvPr>
            <p:ph type="title"/>
          </p:nvPr>
        </p:nvSpPr>
        <p:spPr/>
        <p:txBody>
          <a:bodyPr/>
          <a:lstStyle/>
          <a:p>
            <a:r>
              <a:rPr kumimoji="1" lang="zh-CN" altLang="en-US" dirty="0"/>
              <a:t>请求方法</a:t>
            </a:r>
          </a:p>
        </p:txBody>
      </p:sp>
      <p:sp>
        <p:nvSpPr>
          <p:cNvPr id="3" name="内容占位符 2">
            <a:extLst>
              <a:ext uri="{FF2B5EF4-FFF2-40B4-BE49-F238E27FC236}">
                <a16:creationId xmlns:a16="http://schemas.microsoft.com/office/drawing/2014/main" id="{446BDEE9-B976-F949-AEF1-9022F1488B9A}"/>
              </a:ext>
            </a:extLst>
          </p:cNvPr>
          <p:cNvSpPr>
            <a:spLocks noGrp="1"/>
          </p:cNvSpPr>
          <p:nvPr>
            <p:ph idx="1"/>
          </p:nvPr>
        </p:nvSpPr>
        <p:spPr/>
        <p:txBody>
          <a:bodyPr/>
          <a:lstStyle/>
          <a:p>
            <a:r>
              <a:rPr kumimoji="1" lang="zh-CN" altLang="en-US" dirty="0"/>
              <a:t>实际中</a:t>
            </a:r>
            <a:r>
              <a:rPr kumimoji="1" lang="en-US" altLang="zh-CN" dirty="0"/>
              <a:t>server</a:t>
            </a:r>
            <a:r>
              <a:rPr kumimoji="1" lang="zh-CN" altLang="en-US" dirty="0"/>
              <a:t>对各种</a:t>
            </a:r>
            <a:r>
              <a:rPr kumimoji="1" lang="en-US" altLang="zh-CN" dirty="0"/>
              <a:t>request</a:t>
            </a:r>
            <a:r>
              <a:rPr kumimoji="1" lang="zh-CN" altLang="en-US" dirty="0"/>
              <a:t> </a:t>
            </a:r>
            <a:r>
              <a:rPr kumimoji="1" lang="en-US" altLang="zh-CN" dirty="0"/>
              <a:t>method</a:t>
            </a:r>
            <a:r>
              <a:rPr kumimoji="1" lang="zh-CN" altLang="en-US" dirty="0"/>
              <a:t>的处理方式可能不是按协义标准来的，比如</a:t>
            </a:r>
            <a:r>
              <a:rPr kumimoji="1" lang="en-US" altLang="zh-CN" dirty="0"/>
              <a:t>server</a:t>
            </a:r>
            <a:r>
              <a:rPr kumimoji="1" lang="zh-CN" altLang="en-US" dirty="0"/>
              <a:t>收到</a:t>
            </a:r>
            <a:r>
              <a:rPr kumimoji="1" lang="en-US" altLang="zh-CN" dirty="0"/>
              <a:t>PUT</a:t>
            </a:r>
            <a:r>
              <a:rPr kumimoji="1" lang="zh-CN" altLang="en-US" dirty="0"/>
              <a:t>请求时偏偏执行</a:t>
            </a:r>
            <a:r>
              <a:rPr kumimoji="1" lang="en-US" altLang="zh-CN" dirty="0"/>
              <a:t>DELETE</a:t>
            </a:r>
            <a:r>
              <a:rPr kumimoji="1" lang="zh-CN" altLang="en-US" dirty="0"/>
              <a:t>操作，同理仅用一个</a:t>
            </a:r>
            <a:r>
              <a:rPr kumimoji="1" lang="en-US" altLang="zh-CN" dirty="0"/>
              <a:t>GET</a:t>
            </a:r>
            <a:r>
              <a:rPr kumimoji="1" lang="zh-CN" altLang="en-US" dirty="0"/>
              <a:t>方法也能实现</a:t>
            </a:r>
            <a:r>
              <a:rPr lang="zh-CN" altLang="en-US" dirty="0"/>
              <a:t>增删改查的全部功能</a:t>
            </a:r>
            <a:endParaRPr lang="en-US" altLang="zh-CN" dirty="0"/>
          </a:p>
          <a:p>
            <a:r>
              <a:rPr lang="zh-CN" altLang="en-US" dirty="0"/>
              <a:t>大多数浏览器只支持</a:t>
            </a:r>
            <a:r>
              <a:rPr lang="en-US" altLang="zh-CN" dirty="0"/>
              <a:t>GET</a:t>
            </a:r>
            <a:r>
              <a:rPr lang="zh-CN" altLang="en-US" dirty="0"/>
              <a:t>和</a:t>
            </a:r>
            <a:r>
              <a:rPr lang="en-US" altLang="zh-CN" dirty="0"/>
              <a:t>POST</a:t>
            </a:r>
          </a:p>
        </p:txBody>
      </p:sp>
    </p:spTree>
    <p:extLst>
      <p:ext uri="{BB962C8B-B14F-4D97-AF65-F5344CB8AC3E}">
        <p14:creationId xmlns:p14="http://schemas.microsoft.com/office/powerpoint/2010/main" val="26599891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84FF0D-1B9A-F541-A6E1-18576A17162D}"/>
              </a:ext>
            </a:extLst>
          </p:cNvPr>
          <p:cNvSpPr>
            <a:spLocks noGrp="1"/>
          </p:cNvSpPr>
          <p:nvPr>
            <p:ph type="title"/>
          </p:nvPr>
        </p:nvSpPr>
        <p:spPr/>
        <p:txBody>
          <a:bodyPr/>
          <a:lstStyle/>
          <a:p>
            <a:r>
              <a:rPr kumimoji="1" lang="en-US" altLang="zh-CN" dirty="0"/>
              <a:t>URL</a:t>
            </a:r>
            <a:endParaRPr kumimoji="1" lang="zh-CN" altLang="en-US" dirty="0"/>
          </a:p>
        </p:txBody>
      </p:sp>
      <p:sp>
        <p:nvSpPr>
          <p:cNvPr id="3" name="内容占位符 2">
            <a:extLst>
              <a:ext uri="{FF2B5EF4-FFF2-40B4-BE49-F238E27FC236}">
                <a16:creationId xmlns:a16="http://schemas.microsoft.com/office/drawing/2014/main" id="{0DE6291C-CF25-DD48-B54E-128AF722DE46}"/>
              </a:ext>
            </a:extLst>
          </p:cNvPr>
          <p:cNvSpPr>
            <a:spLocks noGrp="1"/>
          </p:cNvSpPr>
          <p:nvPr>
            <p:ph idx="1"/>
          </p:nvPr>
        </p:nvSpPr>
        <p:spPr>
          <a:xfrm>
            <a:off x="838200" y="1825625"/>
            <a:ext cx="10515600" cy="2445750"/>
          </a:xfrm>
        </p:spPr>
        <p:txBody>
          <a:bodyPr>
            <a:normAutofit fontScale="92500" lnSpcReduction="10000"/>
          </a:bodyPr>
          <a:lstStyle/>
          <a:p>
            <a:r>
              <a:rPr lang="en-US" altLang="zh-CN" dirty="0"/>
              <a:t>URI</a:t>
            </a:r>
            <a:r>
              <a:rPr lang="zh-CN" altLang="en-US" dirty="0"/>
              <a:t>：</a:t>
            </a:r>
            <a:r>
              <a:rPr lang="en-US" altLang="zh-CN" dirty="0"/>
              <a:t>uniform resource identifier</a:t>
            </a:r>
            <a:r>
              <a:rPr lang="zh-CN" altLang="en-US" dirty="0"/>
              <a:t>，统一资源标识符，用来唯一的标识一个资源</a:t>
            </a:r>
            <a:endParaRPr lang="en-US" altLang="zh-CN" dirty="0"/>
          </a:p>
          <a:p>
            <a:r>
              <a:rPr lang="en-US" altLang="zh-CN" dirty="0"/>
              <a:t>URL</a:t>
            </a:r>
            <a:r>
              <a:rPr lang="zh-CN" altLang="en-US" dirty="0"/>
              <a:t>：</a:t>
            </a:r>
            <a:r>
              <a:rPr lang="en-US" altLang="zh-CN" dirty="0"/>
              <a:t> uniform resource locator</a:t>
            </a:r>
            <a:r>
              <a:rPr lang="zh-CN" altLang="en-US" dirty="0"/>
              <a:t>，统一资源定位器，</a:t>
            </a:r>
            <a:r>
              <a:rPr lang="zh-CN" altLang="en-US" dirty="0">
                <a:solidFill>
                  <a:srgbClr val="F76212"/>
                </a:solidFill>
              </a:rPr>
              <a:t>它是一种具体的</a:t>
            </a:r>
            <a:r>
              <a:rPr lang="en-US" altLang="zh-CN" dirty="0">
                <a:solidFill>
                  <a:srgbClr val="F76212"/>
                </a:solidFill>
              </a:rPr>
              <a:t>URI</a:t>
            </a:r>
            <a:r>
              <a:rPr lang="zh-CN" altLang="en-US" dirty="0"/>
              <a:t>，指明了如何</a:t>
            </a:r>
            <a:r>
              <a:rPr lang="en-US" altLang="zh-CN" dirty="0"/>
              <a:t>locate</a:t>
            </a:r>
            <a:r>
              <a:rPr lang="zh-CN" altLang="en-US" dirty="0"/>
              <a:t>这个资源</a:t>
            </a:r>
            <a:endParaRPr lang="en-US" altLang="zh-CN" dirty="0"/>
          </a:p>
          <a:p>
            <a:r>
              <a:rPr lang="en-US" altLang="zh-CN" dirty="0"/>
              <a:t>URL</a:t>
            </a:r>
            <a:r>
              <a:rPr lang="zh-CN" altLang="en-US" dirty="0"/>
              <a:t>举例：</a:t>
            </a:r>
            <a:endParaRPr lang="en-US" altLang="zh-CN" dirty="0"/>
          </a:p>
        </p:txBody>
      </p:sp>
      <p:sp>
        <p:nvSpPr>
          <p:cNvPr id="13" name="文本框 12">
            <a:extLst>
              <a:ext uri="{FF2B5EF4-FFF2-40B4-BE49-F238E27FC236}">
                <a16:creationId xmlns:a16="http://schemas.microsoft.com/office/drawing/2014/main" id="{1C2B9B52-6B0A-B742-ACA2-81871A158F18}"/>
              </a:ext>
            </a:extLst>
          </p:cNvPr>
          <p:cNvSpPr txBox="1"/>
          <p:nvPr/>
        </p:nvSpPr>
        <p:spPr>
          <a:xfrm>
            <a:off x="763450" y="4406312"/>
            <a:ext cx="10614701" cy="461665"/>
          </a:xfrm>
          <a:prstGeom prst="rect">
            <a:avLst/>
          </a:prstGeom>
          <a:noFill/>
        </p:spPr>
        <p:txBody>
          <a:bodyPr wrap="none" rtlCol="0">
            <a:spAutoFit/>
          </a:bodyPr>
          <a:lstStyle/>
          <a:p>
            <a:r>
              <a:rPr lang="en-US" altLang="zh-CN" sz="2400" dirty="0">
                <a:latin typeface="思源黑体 CN" panose="020B0500000000000000" pitchFamily="34" charset="-122"/>
                <a:ea typeface="思源黑体 CN" panose="020B0500000000000000" pitchFamily="34" charset="-122"/>
              </a:rPr>
              <a:t>http://www.qq.com:8080/</a:t>
            </a:r>
            <a:r>
              <a:rPr lang="en-US" altLang="zh-CN" sz="2400" dirty="0">
                <a:solidFill>
                  <a:srgbClr val="FFC000"/>
                </a:solidFill>
                <a:latin typeface="思源黑体 CN" panose="020B0500000000000000" pitchFamily="34" charset="-122"/>
                <a:ea typeface="思源黑体 CN" panose="020B0500000000000000" pitchFamily="34" charset="-122"/>
              </a:rPr>
              <a:t>news/tech</a:t>
            </a:r>
            <a:r>
              <a:rPr lang="en-US" altLang="zh-CN" sz="2400" dirty="0">
                <a:latin typeface="思源黑体 CN" panose="020B0500000000000000" pitchFamily="34" charset="-122"/>
                <a:ea typeface="思源黑体 CN" panose="020B0500000000000000" pitchFamily="34" charset="-122"/>
              </a:rPr>
              <a:t>/43253.html</a:t>
            </a:r>
            <a:r>
              <a:rPr lang="en-US" altLang="zh-CN" sz="2400" dirty="0">
                <a:solidFill>
                  <a:srgbClr val="FFC000"/>
                </a:solidFill>
                <a:latin typeface="思源黑体 CN" panose="020B0500000000000000" pitchFamily="34" charset="-122"/>
                <a:ea typeface="思源黑体 CN" panose="020B0500000000000000" pitchFamily="34" charset="-122"/>
              </a:rPr>
              <a:t>?id=432&amp;name=dqq</a:t>
            </a:r>
            <a:r>
              <a:rPr lang="en-US" altLang="zh-CN" sz="2400" dirty="0">
                <a:latin typeface="思源黑体 CN" panose="020B0500000000000000" pitchFamily="34" charset="-122"/>
                <a:ea typeface="思源黑体 CN" panose="020B0500000000000000" pitchFamily="34" charset="-122"/>
              </a:rPr>
              <a:t>#pic</a:t>
            </a:r>
            <a:endParaRPr lang="zh-CN" altLang="en-US" sz="2400" dirty="0">
              <a:latin typeface="思源黑体 CN" panose="020B0500000000000000" pitchFamily="34" charset="-122"/>
              <a:ea typeface="思源黑体 CN" panose="020B0500000000000000" pitchFamily="34" charset="-122"/>
            </a:endParaRPr>
          </a:p>
        </p:txBody>
      </p:sp>
      <p:sp>
        <p:nvSpPr>
          <p:cNvPr id="14" name="圆角矩形标注 13">
            <a:extLst>
              <a:ext uri="{FF2B5EF4-FFF2-40B4-BE49-F238E27FC236}">
                <a16:creationId xmlns:a16="http://schemas.microsoft.com/office/drawing/2014/main" id="{310D3C29-270D-D444-8565-4C74E319EBE9}"/>
              </a:ext>
            </a:extLst>
          </p:cNvPr>
          <p:cNvSpPr/>
          <p:nvPr/>
        </p:nvSpPr>
        <p:spPr>
          <a:xfrm>
            <a:off x="838200" y="5248406"/>
            <a:ext cx="915444" cy="461665"/>
          </a:xfrm>
          <a:prstGeom prst="wedgeRoundRectCallout">
            <a:avLst>
              <a:gd name="adj1" fmla="val -11329"/>
              <a:gd name="adj2" fmla="val -129021"/>
              <a:gd name="adj3" fmla="val 16667"/>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400" dirty="0">
                <a:solidFill>
                  <a:schemeClr val="tx1"/>
                </a:solidFill>
                <a:latin typeface="思源黑体 CN" panose="020B0500000000000000" pitchFamily="34" charset="-122"/>
                <a:ea typeface="思源黑体 CN" panose="020B0500000000000000" pitchFamily="34" charset="-122"/>
              </a:rPr>
              <a:t>协议</a:t>
            </a:r>
          </a:p>
        </p:txBody>
      </p:sp>
      <p:sp>
        <p:nvSpPr>
          <p:cNvPr id="15" name="圆角矩形标注 14">
            <a:extLst>
              <a:ext uri="{FF2B5EF4-FFF2-40B4-BE49-F238E27FC236}">
                <a16:creationId xmlns:a16="http://schemas.microsoft.com/office/drawing/2014/main" id="{C29370CD-9109-EA41-8344-89C4ACB94BB9}"/>
              </a:ext>
            </a:extLst>
          </p:cNvPr>
          <p:cNvSpPr/>
          <p:nvPr/>
        </p:nvSpPr>
        <p:spPr>
          <a:xfrm>
            <a:off x="2230677" y="5236170"/>
            <a:ext cx="915444" cy="461665"/>
          </a:xfrm>
          <a:prstGeom prst="wedgeRoundRectCallout">
            <a:avLst>
              <a:gd name="adj1" fmla="val -11329"/>
              <a:gd name="adj2" fmla="val -129021"/>
              <a:gd name="adj3" fmla="val 16667"/>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400" dirty="0">
                <a:solidFill>
                  <a:schemeClr val="tx1"/>
                </a:solidFill>
                <a:latin typeface="思源黑体 CN" panose="020B0500000000000000" pitchFamily="34" charset="-122"/>
                <a:ea typeface="思源黑体 CN" panose="020B0500000000000000" pitchFamily="34" charset="-122"/>
              </a:rPr>
              <a:t>域名</a:t>
            </a:r>
          </a:p>
        </p:txBody>
      </p:sp>
      <p:sp>
        <p:nvSpPr>
          <p:cNvPr id="16" name="圆角矩形标注 15">
            <a:extLst>
              <a:ext uri="{FF2B5EF4-FFF2-40B4-BE49-F238E27FC236}">
                <a16:creationId xmlns:a16="http://schemas.microsoft.com/office/drawing/2014/main" id="{DA6A1C32-43C4-9C47-B818-B421573F85A5}"/>
              </a:ext>
            </a:extLst>
          </p:cNvPr>
          <p:cNvSpPr/>
          <p:nvPr/>
        </p:nvSpPr>
        <p:spPr>
          <a:xfrm>
            <a:off x="3700398" y="5248406"/>
            <a:ext cx="915444" cy="461665"/>
          </a:xfrm>
          <a:prstGeom prst="wedgeRoundRectCallout">
            <a:avLst>
              <a:gd name="adj1" fmla="val -11329"/>
              <a:gd name="adj2" fmla="val -129021"/>
              <a:gd name="adj3" fmla="val 16667"/>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400" dirty="0">
                <a:solidFill>
                  <a:schemeClr val="tx1"/>
                </a:solidFill>
                <a:latin typeface="思源黑体 CN" panose="020B0500000000000000" pitchFamily="34" charset="-122"/>
                <a:ea typeface="思源黑体 CN" panose="020B0500000000000000" pitchFamily="34" charset="-122"/>
              </a:rPr>
              <a:t>端口</a:t>
            </a:r>
          </a:p>
        </p:txBody>
      </p:sp>
      <p:sp>
        <p:nvSpPr>
          <p:cNvPr id="17" name="圆角矩形标注 16">
            <a:extLst>
              <a:ext uri="{FF2B5EF4-FFF2-40B4-BE49-F238E27FC236}">
                <a16:creationId xmlns:a16="http://schemas.microsoft.com/office/drawing/2014/main" id="{110CB87E-54D7-D74F-903E-19D183C87AD4}"/>
              </a:ext>
            </a:extLst>
          </p:cNvPr>
          <p:cNvSpPr/>
          <p:nvPr/>
        </p:nvSpPr>
        <p:spPr>
          <a:xfrm>
            <a:off x="4892458" y="5248406"/>
            <a:ext cx="915444" cy="461665"/>
          </a:xfrm>
          <a:prstGeom prst="wedgeRoundRectCallout">
            <a:avLst>
              <a:gd name="adj1" fmla="val -11329"/>
              <a:gd name="adj2" fmla="val -129021"/>
              <a:gd name="adj3" fmla="val 16667"/>
            </a:avLst>
          </a:prstGeom>
          <a:no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400" dirty="0">
                <a:solidFill>
                  <a:srgbClr val="FFC000"/>
                </a:solidFill>
                <a:latin typeface="思源黑体 CN" panose="020B0500000000000000" pitchFamily="34" charset="-122"/>
                <a:ea typeface="思源黑体 CN" panose="020B0500000000000000" pitchFamily="34" charset="-122"/>
              </a:rPr>
              <a:t>路径</a:t>
            </a:r>
          </a:p>
        </p:txBody>
      </p:sp>
      <p:sp>
        <p:nvSpPr>
          <p:cNvPr id="18" name="圆角矩形标注 17">
            <a:extLst>
              <a:ext uri="{FF2B5EF4-FFF2-40B4-BE49-F238E27FC236}">
                <a16:creationId xmlns:a16="http://schemas.microsoft.com/office/drawing/2014/main" id="{E21B7A2F-7193-C24B-A0C2-66B525880090}"/>
              </a:ext>
            </a:extLst>
          </p:cNvPr>
          <p:cNvSpPr/>
          <p:nvPr/>
        </p:nvSpPr>
        <p:spPr>
          <a:xfrm>
            <a:off x="6384099" y="5248406"/>
            <a:ext cx="1194147" cy="461665"/>
          </a:xfrm>
          <a:prstGeom prst="wedgeRoundRectCallout">
            <a:avLst>
              <a:gd name="adj1" fmla="val -11329"/>
              <a:gd name="adj2" fmla="val -129021"/>
              <a:gd name="adj3" fmla="val 16667"/>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400" dirty="0">
                <a:solidFill>
                  <a:schemeClr val="tx1"/>
                </a:solidFill>
                <a:latin typeface="思源黑体 CN" panose="020B0500000000000000" pitchFamily="34" charset="-122"/>
                <a:ea typeface="思源黑体 CN" panose="020B0500000000000000" pitchFamily="34" charset="-122"/>
              </a:rPr>
              <a:t>文件名</a:t>
            </a:r>
          </a:p>
        </p:txBody>
      </p:sp>
      <p:sp>
        <p:nvSpPr>
          <p:cNvPr id="19" name="圆角矩形标注 18">
            <a:extLst>
              <a:ext uri="{FF2B5EF4-FFF2-40B4-BE49-F238E27FC236}">
                <a16:creationId xmlns:a16="http://schemas.microsoft.com/office/drawing/2014/main" id="{BC1662DD-D7DF-E747-BAFB-1F858F2D3B60}"/>
              </a:ext>
            </a:extLst>
          </p:cNvPr>
          <p:cNvSpPr/>
          <p:nvPr/>
        </p:nvSpPr>
        <p:spPr>
          <a:xfrm>
            <a:off x="8154443" y="5248406"/>
            <a:ext cx="915444" cy="461665"/>
          </a:xfrm>
          <a:prstGeom prst="wedgeRoundRectCallout">
            <a:avLst>
              <a:gd name="adj1" fmla="val -11329"/>
              <a:gd name="adj2" fmla="val -129021"/>
              <a:gd name="adj3" fmla="val 16667"/>
            </a:avLst>
          </a:prstGeom>
          <a:noFill/>
          <a:ln>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400" dirty="0">
                <a:solidFill>
                  <a:srgbClr val="FFC000"/>
                </a:solidFill>
                <a:latin typeface="思源黑体 CN" panose="020B0500000000000000" pitchFamily="34" charset="-122"/>
                <a:ea typeface="思源黑体 CN" panose="020B0500000000000000" pitchFamily="34" charset="-122"/>
              </a:rPr>
              <a:t>参数</a:t>
            </a:r>
          </a:p>
        </p:txBody>
      </p:sp>
      <p:sp>
        <p:nvSpPr>
          <p:cNvPr id="20" name="圆角矩形标注 19">
            <a:extLst>
              <a:ext uri="{FF2B5EF4-FFF2-40B4-BE49-F238E27FC236}">
                <a16:creationId xmlns:a16="http://schemas.microsoft.com/office/drawing/2014/main" id="{9AD3DFC6-4665-B440-95EE-778E308A4F36}"/>
              </a:ext>
            </a:extLst>
          </p:cNvPr>
          <p:cNvSpPr/>
          <p:nvPr/>
        </p:nvSpPr>
        <p:spPr>
          <a:xfrm>
            <a:off x="10173221" y="5248406"/>
            <a:ext cx="915444" cy="461665"/>
          </a:xfrm>
          <a:prstGeom prst="wedgeRoundRectCallout">
            <a:avLst>
              <a:gd name="adj1" fmla="val 36561"/>
              <a:gd name="adj2" fmla="val -139874"/>
              <a:gd name="adj3" fmla="val 16667"/>
            </a:avLst>
          </a:prstGeom>
          <a:no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zh-CN" altLang="en-US" sz="2400" dirty="0">
                <a:solidFill>
                  <a:schemeClr val="tx1"/>
                </a:solidFill>
                <a:latin typeface="思源黑体 CN" panose="020B0500000000000000" pitchFamily="34" charset="-122"/>
                <a:ea typeface="思源黑体 CN" panose="020B0500000000000000" pitchFamily="34" charset="-122"/>
              </a:rPr>
              <a:t>锚点</a:t>
            </a:r>
          </a:p>
        </p:txBody>
      </p:sp>
    </p:spTree>
    <p:extLst>
      <p:ext uri="{BB962C8B-B14F-4D97-AF65-F5344CB8AC3E}">
        <p14:creationId xmlns:p14="http://schemas.microsoft.com/office/powerpoint/2010/main" val="8457542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123F23-19B3-4E44-8952-491216FF0E61}"/>
              </a:ext>
            </a:extLst>
          </p:cNvPr>
          <p:cNvSpPr>
            <a:spLocks noGrp="1"/>
          </p:cNvSpPr>
          <p:nvPr>
            <p:ph type="title"/>
          </p:nvPr>
        </p:nvSpPr>
        <p:spPr/>
        <p:txBody>
          <a:bodyPr/>
          <a:lstStyle/>
          <a:p>
            <a:r>
              <a:rPr kumimoji="1" lang="zh-CN" altLang="en-US" dirty="0"/>
              <a:t>协议版本</a:t>
            </a:r>
          </a:p>
        </p:txBody>
      </p:sp>
      <p:sp>
        <p:nvSpPr>
          <p:cNvPr id="3" name="内容占位符 2">
            <a:extLst>
              <a:ext uri="{FF2B5EF4-FFF2-40B4-BE49-F238E27FC236}">
                <a16:creationId xmlns:a16="http://schemas.microsoft.com/office/drawing/2014/main" id="{2339035C-1B45-6A42-AAB1-15B6CE693B65}"/>
              </a:ext>
            </a:extLst>
          </p:cNvPr>
          <p:cNvSpPr>
            <a:spLocks noGrp="1"/>
          </p:cNvSpPr>
          <p:nvPr>
            <p:ph idx="1"/>
          </p:nvPr>
        </p:nvSpPr>
        <p:spPr>
          <a:xfrm>
            <a:off x="838200" y="3313470"/>
            <a:ext cx="10515600" cy="717756"/>
          </a:xfrm>
        </p:spPr>
        <p:txBody>
          <a:bodyPr>
            <a:noAutofit/>
          </a:bodyPr>
          <a:lstStyle/>
          <a:p>
            <a:pPr marL="0" indent="0" algn="ctr">
              <a:buNone/>
            </a:pPr>
            <a:r>
              <a:rPr lang="en-US" altLang="zh-CN" sz="3600" dirty="0"/>
              <a:t>HTTP/1.1</a:t>
            </a:r>
            <a:endParaRPr kumimoji="1" lang="zh-CN" altLang="en-US" sz="3600" dirty="0"/>
          </a:p>
        </p:txBody>
      </p:sp>
    </p:spTree>
    <p:extLst>
      <p:ext uri="{BB962C8B-B14F-4D97-AF65-F5344CB8AC3E}">
        <p14:creationId xmlns:p14="http://schemas.microsoft.com/office/powerpoint/2010/main" val="34482146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5ECB28-071C-8048-A64A-BB6CBB0F0ACD}"/>
              </a:ext>
            </a:extLst>
          </p:cNvPr>
          <p:cNvSpPr>
            <a:spLocks noGrp="1"/>
          </p:cNvSpPr>
          <p:nvPr>
            <p:ph type="title"/>
          </p:nvPr>
        </p:nvSpPr>
        <p:spPr/>
        <p:txBody>
          <a:bodyPr/>
          <a:lstStyle/>
          <a:p>
            <a:r>
              <a:rPr kumimoji="1" lang="zh-CN" altLang="en-US" dirty="0"/>
              <a:t>请求头</a:t>
            </a:r>
          </a:p>
        </p:txBody>
      </p:sp>
      <p:graphicFrame>
        <p:nvGraphicFramePr>
          <p:cNvPr id="4" name="内容占位符 3">
            <a:extLst>
              <a:ext uri="{FF2B5EF4-FFF2-40B4-BE49-F238E27FC236}">
                <a16:creationId xmlns:a16="http://schemas.microsoft.com/office/drawing/2014/main" id="{C61E4852-B6E8-9C4F-A571-11929AD68D18}"/>
              </a:ext>
            </a:extLst>
          </p:cNvPr>
          <p:cNvGraphicFramePr>
            <a:graphicFrameLocks noGrp="1"/>
          </p:cNvGraphicFramePr>
          <p:nvPr>
            <p:ph idx="1"/>
            <p:extLst>
              <p:ext uri="{D42A27DB-BD31-4B8C-83A1-F6EECF244321}">
                <p14:modId xmlns:p14="http://schemas.microsoft.com/office/powerpoint/2010/main" val="2856720259"/>
              </p:ext>
            </p:extLst>
          </p:nvPr>
        </p:nvGraphicFramePr>
        <p:xfrm>
          <a:off x="1073062" y="1815948"/>
          <a:ext cx="10045875" cy="3883393"/>
        </p:xfrm>
        <a:graphic>
          <a:graphicData uri="http://schemas.openxmlformats.org/drawingml/2006/table">
            <a:tbl>
              <a:tblPr>
                <a:tableStyleId>{5940675A-B579-460E-94D1-54222C63F5DA}</a:tableStyleId>
              </a:tblPr>
              <a:tblGrid>
                <a:gridCol w="2073649">
                  <a:extLst>
                    <a:ext uri="{9D8B030D-6E8A-4147-A177-3AD203B41FA5}">
                      <a16:colId xmlns:a16="http://schemas.microsoft.com/office/drawing/2014/main" val="933365948"/>
                    </a:ext>
                  </a:extLst>
                </a:gridCol>
                <a:gridCol w="4062409">
                  <a:extLst>
                    <a:ext uri="{9D8B030D-6E8A-4147-A177-3AD203B41FA5}">
                      <a16:colId xmlns:a16="http://schemas.microsoft.com/office/drawing/2014/main" val="3987230462"/>
                    </a:ext>
                  </a:extLst>
                </a:gridCol>
                <a:gridCol w="3909817">
                  <a:extLst>
                    <a:ext uri="{9D8B030D-6E8A-4147-A177-3AD203B41FA5}">
                      <a16:colId xmlns:a16="http://schemas.microsoft.com/office/drawing/2014/main" val="1676535534"/>
                    </a:ext>
                  </a:extLst>
                </a:gridCol>
              </a:tblGrid>
              <a:tr h="419779">
                <a:tc>
                  <a:txBody>
                    <a:bodyPr/>
                    <a:lstStyle/>
                    <a:p>
                      <a:pPr algn="ctr"/>
                      <a:r>
                        <a:rPr lang="en-US" sz="1800" b="0" i="0">
                          <a:solidFill>
                            <a:schemeClr val="tx1"/>
                          </a:solidFill>
                          <a:effectLst/>
                          <a:latin typeface="思源黑体 CN" panose="020B0500000000000000" pitchFamily="34" charset="-122"/>
                          <a:ea typeface="思源黑体 CN" panose="020B0500000000000000" pitchFamily="34" charset="-122"/>
                        </a:rPr>
                        <a:t>Header</a:t>
                      </a:r>
                    </a:p>
                  </a:txBody>
                  <a:tcPr marL="19683" marR="19683" marT="19683" marB="196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0" i="0">
                          <a:solidFill>
                            <a:schemeClr val="tx1"/>
                          </a:solidFill>
                          <a:effectLst/>
                          <a:latin typeface="思源黑体 CN" panose="020B0500000000000000" pitchFamily="34" charset="-122"/>
                          <a:ea typeface="思源黑体 CN" panose="020B0500000000000000" pitchFamily="34" charset="-122"/>
                        </a:rPr>
                        <a:t>解释</a:t>
                      </a:r>
                    </a:p>
                  </a:txBody>
                  <a:tcPr marL="19683" marR="19683" marT="19683" marB="196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0" i="0">
                          <a:solidFill>
                            <a:schemeClr val="tx1"/>
                          </a:solidFill>
                          <a:effectLst/>
                          <a:latin typeface="思源黑体 CN" panose="020B0500000000000000" pitchFamily="34" charset="-122"/>
                          <a:ea typeface="思源黑体 CN" panose="020B0500000000000000" pitchFamily="34" charset="-122"/>
                        </a:rPr>
                        <a:t>示例</a:t>
                      </a:r>
                    </a:p>
                  </a:txBody>
                  <a:tcPr marL="19683" marR="19683" marT="19683" marB="196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907556"/>
                  </a:ext>
                </a:extLst>
              </a:tr>
              <a:tr h="454902">
                <a:tc>
                  <a:txBody>
                    <a:bodyPr/>
                    <a:lstStyle/>
                    <a:p>
                      <a:pPr algn="l" fontAlgn="t"/>
                      <a:r>
                        <a:rPr lang="en-US" sz="1800" b="0" i="0">
                          <a:solidFill>
                            <a:schemeClr val="tx1"/>
                          </a:solidFill>
                          <a:effectLst/>
                          <a:latin typeface="思源黑体 CN" panose="020B0500000000000000" pitchFamily="34" charset="-122"/>
                          <a:ea typeface="思源黑体 CN" panose="020B0500000000000000" pitchFamily="34" charset="-122"/>
                        </a:rPr>
                        <a:t>Accept</a:t>
                      </a:r>
                    </a:p>
                  </a:txBody>
                  <a:tcPr marL="32806" marR="32806" marT="32806" marB="32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zh-CN" altLang="en-US" sz="1800" b="0" i="0">
                          <a:solidFill>
                            <a:schemeClr val="tx1"/>
                          </a:solidFill>
                          <a:effectLst/>
                          <a:latin typeface="思源黑体 CN" panose="020B0500000000000000" pitchFamily="34" charset="-122"/>
                          <a:ea typeface="思源黑体 CN" panose="020B0500000000000000" pitchFamily="34" charset="-122"/>
                        </a:rPr>
                        <a:t>指定客户端能够接收的内容类型</a:t>
                      </a:r>
                    </a:p>
                  </a:txBody>
                  <a:tcPr marL="32806" marR="32806" marT="32806" marB="32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b="0" i="0">
                          <a:solidFill>
                            <a:schemeClr val="tx1"/>
                          </a:solidFill>
                          <a:effectLst/>
                          <a:latin typeface="思源黑体 CN" panose="020B0500000000000000" pitchFamily="34" charset="-122"/>
                          <a:ea typeface="思源黑体 CN" panose="020B0500000000000000" pitchFamily="34" charset="-122"/>
                        </a:rPr>
                        <a:t>Accept: text/plain, text/html</a:t>
                      </a:r>
                    </a:p>
                  </a:txBody>
                  <a:tcPr marL="32806" marR="32806" marT="32806" marB="32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5903652"/>
                  </a:ext>
                </a:extLst>
              </a:tr>
              <a:tr h="454902">
                <a:tc>
                  <a:txBody>
                    <a:bodyPr/>
                    <a:lstStyle/>
                    <a:p>
                      <a:pPr algn="l" fontAlgn="t"/>
                      <a:r>
                        <a:rPr lang="en-US" sz="1800" b="0" i="0">
                          <a:solidFill>
                            <a:schemeClr val="tx1"/>
                          </a:solidFill>
                          <a:effectLst/>
                          <a:latin typeface="思源黑体 CN" panose="020B0500000000000000" pitchFamily="34" charset="-122"/>
                          <a:ea typeface="思源黑体 CN" panose="020B0500000000000000" pitchFamily="34" charset="-122"/>
                        </a:rPr>
                        <a:t>Accept-Charset</a:t>
                      </a:r>
                    </a:p>
                  </a:txBody>
                  <a:tcPr marL="32806" marR="32806" marT="32806" marB="32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zh-CN" altLang="en-US" sz="1800" b="0" i="0" dirty="0">
                          <a:solidFill>
                            <a:schemeClr val="tx1"/>
                          </a:solidFill>
                          <a:effectLst/>
                          <a:latin typeface="思源黑体 CN" panose="020B0500000000000000" pitchFamily="34" charset="-122"/>
                          <a:ea typeface="思源黑体 CN" panose="020B0500000000000000" pitchFamily="34" charset="-122"/>
                        </a:rPr>
                        <a:t>浏览器可以接受的字符编码集</a:t>
                      </a:r>
                    </a:p>
                  </a:txBody>
                  <a:tcPr marL="32806" marR="32806" marT="32806" marB="32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b="0" i="0">
                          <a:solidFill>
                            <a:schemeClr val="tx1"/>
                          </a:solidFill>
                          <a:effectLst/>
                          <a:latin typeface="思源黑体 CN" panose="020B0500000000000000" pitchFamily="34" charset="-122"/>
                          <a:ea typeface="思源黑体 CN" panose="020B0500000000000000" pitchFamily="34" charset="-122"/>
                        </a:rPr>
                        <a:t>Accept-Charset: iso-8859-5</a:t>
                      </a:r>
                    </a:p>
                  </a:txBody>
                  <a:tcPr marL="32806" marR="32806" marT="32806" marB="32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3093903"/>
                  </a:ext>
                </a:extLst>
              </a:tr>
              <a:tr h="822003">
                <a:tc>
                  <a:txBody>
                    <a:bodyPr/>
                    <a:lstStyle/>
                    <a:p>
                      <a:pPr algn="l" fontAlgn="t"/>
                      <a:r>
                        <a:rPr lang="en-US" sz="1800" b="0" i="0" dirty="0">
                          <a:solidFill>
                            <a:schemeClr val="tx1"/>
                          </a:solidFill>
                          <a:effectLst/>
                          <a:latin typeface="思源黑体 CN" panose="020B0500000000000000" pitchFamily="34" charset="-122"/>
                          <a:ea typeface="思源黑体 CN" panose="020B0500000000000000" pitchFamily="34" charset="-122"/>
                        </a:rPr>
                        <a:t>Accept-Encoding</a:t>
                      </a:r>
                    </a:p>
                  </a:txBody>
                  <a:tcPr marL="32806" marR="32806" marT="32806" marB="32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zh-CN" altLang="en-US" sz="1800" b="0" i="0" dirty="0">
                          <a:solidFill>
                            <a:schemeClr val="tx1"/>
                          </a:solidFill>
                          <a:effectLst/>
                          <a:latin typeface="思源黑体 CN" panose="020B0500000000000000" pitchFamily="34" charset="-122"/>
                          <a:ea typeface="思源黑体 CN" panose="020B0500000000000000" pitchFamily="34" charset="-122"/>
                        </a:rPr>
                        <a:t>指定浏览器可以支持的</a:t>
                      </a:r>
                      <a:r>
                        <a:rPr lang="en-US" sz="1800" b="0" i="0" dirty="0">
                          <a:solidFill>
                            <a:schemeClr val="tx1"/>
                          </a:solidFill>
                          <a:effectLst/>
                          <a:latin typeface="思源黑体 CN" panose="020B0500000000000000" pitchFamily="34" charset="-122"/>
                          <a:ea typeface="思源黑体 CN" panose="020B0500000000000000" pitchFamily="34" charset="-122"/>
                        </a:rPr>
                        <a:t>web</a:t>
                      </a:r>
                      <a:r>
                        <a:rPr lang="zh-CN" altLang="en-US" sz="1800" b="0" i="0" dirty="0">
                          <a:solidFill>
                            <a:schemeClr val="tx1"/>
                          </a:solidFill>
                          <a:effectLst/>
                          <a:latin typeface="思源黑体 CN" panose="020B0500000000000000" pitchFamily="34" charset="-122"/>
                          <a:ea typeface="思源黑体 CN" panose="020B0500000000000000" pitchFamily="34" charset="-122"/>
                        </a:rPr>
                        <a:t>服务器返回内容压缩编码类型</a:t>
                      </a:r>
                    </a:p>
                  </a:txBody>
                  <a:tcPr marL="32806" marR="32806" marT="32806" marB="32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b="0" i="0" dirty="0">
                          <a:solidFill>
                            <a:schemeClr val="tx1"/>
                          </a:solidFill>
                          <a:effectLst/>
                          <a:latin typeface="思源黑体 CN" panose="020B0500000000000000" pitchFamily="34" charset="-122"/>
                          <a:ea typeface="思源黑体 CN" panose="020B0500000000000000" pitchFamily="34" charset="-122"/>
                        </a:rPr>
                        <a:t>Accept-Encoding: compress, </a:t>
                      </a:r>
                      <a:r>
                        <a:rPr lang="en-US" sz="1800" b="0" i="0" dirty="0" err="1">
                          <a:solidFill>
                            <a:schemeClr val="tx1"/>
                          </a:solidFill>
                          <a:effectLst/>
                          <a:latin typeface="思源黑体 CN" panose="020B0500000000000000" pitchFamily="34" charset="-122"/>
                          <a:ea typeface="思源黑体 CN" panose="020B0500000000000000" pitchFamily="34" charset="-122"/>
                        </a:rPr>
                        <a:t>gzip</a:t>
                      </a:r>
                      <a:endParaRPr lang="en-US" sz="1800" b="0" i="0" dirty="0">
                        <a:solidFill>
                          <a:schemeClr val="tx1"/>
                        </a:solidFill>
                        <a:effectLst/>
                        <a:latin typeface="思源黑体 CN" panose="020B0500000000000000" pitchFamily="34" charset="-122"/>
                        <a:ea typeface="思源黑体 CN" panose="020B0500000000000000" pitchFamily="34" charset="-122"/>
                      </a:endParaRPr>
                    </a:p>
                  </a:txBody>
                  <a:tcPr marL="32806" marR="32806" marT="32806" marB="32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8005469"/>
                  </a:ext>
                </a:extLst>
              </a:tr>
              <a:tr h="454902">
                <a:tc>
                  <a:txBody>
                    <a:bodyPr/>
                    <a:lstStyle/>
                    <a:p>
                      <a:pPr algn="l" fontAlgn="t"/>
                      <a:r>
                        <a:rPr lang="en-US" sz="1800" b="0" i="0">
                          <a:solidFill>
                            <a:schemeClr val="tx1"/>
                          </a:solidFill>
                          <a:effectLst/>
                          <a:latin typeface="思源黑体 CN" panose="020B0500000000000000" pitchFamily="34" charset="-122"/>
                          <a:ea typeface="思源黑体 CN" panose="020B0500000000000000" pitchFamily="34" charset="-122"/>
                        </a:rPr>
                        <a:t>Accept-Language</a:t>
                      </a:r>
                    </a:p>
                  </a:txBody>
                  <a:tcPr marL="32806" marR="32806" marT="32806" marB="32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zh-CN" altLang="en-US" sz="1800" b="0" i="0" dirty="0">
                          <a:solidFill>
                            <a:schemeClr val="tx1"/>
                          </a:solidFill>
                          <a:effectLst/>
                          <a:latin typeface="思源黑体 CN" panose="020B0500000000000000" pitchFamily="34" charset="-122"/>
                          <a:ea typeface="思源黑体 CN" panose="020B0500000000000000" pitchFamily="34" charset="-122"/>
                        </a:rPr>
                        <a:t>浏览器可接受的语言</a:t>
                      </a:r>
                    </a:p>
                  </a:txBody>
                  <a:tcPr marL="32806" marR="32806" marT="32806" marB="32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b="0" i="0">
                          <a:solidFill>
                            <a:schemeClr val="tx1"/>
                          </a:solidFill>
                          <a:effectLst/>
                          <a:latin typeface="思源黑体 CN" panose="020B0500000000000000" pitchFamily="34" charset="-122"/>
                          <a:ea typeface="思源黑体 CN" panose="020B0500000000000000" pitchFamily="34" charset="-122"/>
                        </a:rPr>
                        <a:t>Accept-Language: en,zh</a:t>
                      </a:r>
                    </a:p>
                  </a:txBody>
                  <a:tcPr marL="32806" marR="32806" marT="32806" marB="32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0761708"/>
                  </a:ext>
                </a:extLst>
              </a:tr>
              <a:tr h="822003">
                <a:tc>
                  <a:txBody>
                    <a:bodyPr/>
                    <a:lstStyle/>
                    <a:p>
                      <a:pPr algn="l" fontAlgn="t"/>
                      <a:r>
                        <a:rPr lang="en-US" sz="1800" b="0" i="0" dirty="0">
                          <a:solidFill>
                            <a:schemeClr val="tx1"/>
                          </a:solidFill>
                          <a:effectLst/>
                          <a:latin typeface="思源黑体 CN" panose="020B0500000000000000" pitchFamily="34" charset="-122"/>
                          <a:ea typeface="思源黑体 CN" panose="020B0500000000000000" pitchFamily="34" charset="-122"/>
                        </a:rPr>
                        <a:t>Authorization</a:t>
                      </a:r>
                    </a:p>
                  </a:txBody>
                  <a:tcPr marL="32806" marR="32806" marT="32806" marB="32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b="0" i="0" dirty="0">
                          <a:solidFill>
                            <a:schemeClr val="tx1"/>
                          </a:solidFill>
                          <a:effectLst/>
                          <a:latin typeface="思源黑体 CN" panose="020B0500000000000000" pitchFamily="34" charset="-122"/>
                          <a:ea typeface="思源黑体 CN" panose="020B0500000000000000" pitchFamily="34" charset="-122"/>
                        </a:rPr>
                        <a:t>HTTP</a:t>
                      </a:r>
                      <a:r>
                        <a:rPr lang="zh-CN" altLang="en-US" sz="1800" b="0" i="0">
                          <a:solidFill>
                            <a:schemeClr val="tx1"/>
                          </a:solidFill>
                          <a:effectLst/>
                          <a:latin typeface="思源黑体 CN" panose="020B0500000000000000" pitchFamily="34" charset="-122"/>
                          <a:ea typeface="思源黑体 CN" panose="020B0500000000000000" pitchFamily="34" charset="-122"/>
                        </a:rPr>
                        <a:t>授权的证书</a:t>
                      </a:r>
                    </a:p>
                  </a:txBody>
                  <a:tcPr marL="32806" marR="32806" marT="32806" marB="32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b="0" i="0" dirty="0">
                          <a:solidFill>
                            <a:schemeClr val="tx1"/>
                          </a:solidFill>
                          <a:effectLst/>
                          <a:latin typeface="思源黑体 CN" panose="020B0500000000000000" pitchFamily="34" charset="-122"/>
                          <a:ea typeface="思源黑体 CN" panose="020B0500000000000000" pitchFamily="34" charset="-122"/>
                        </a:rPr>
                        <a:t>Authorization: Basic QWxhZGRpbjpvcGVuIHNlc2FtZQ==</a:t>
                      </a:r>
                    </a:p>
                  </a:txBody>
                  <a:tcPr marL="32806" marR="32806" marT="32806" marB="32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0383367"/>
                  </a:ext>
                </a:extLst>
              </a:tr>
              <a:tr h="454902">
                <a:tc>
                  <a:txBody>
                    <a:bodyPr/>
                    <a:lstStyle/>
                    <a:p>
                      <a:pPr algn="l" fontAlgn="t"/>
                      <a:r>
                        <a:rPr lang="en-US" sz="1800" b="0" i="0">
                          <a:solidFill>
                            <a:schemeClr val="tx1"/>
                          </a:solidFill>
                          <a:effectLst/>
                          <a:latin typeface="思源黑体 CN" panose="020B0500000000000000" pitchFamily="34" charset="-122"/>
                          <a:ea typeface="思源黑体 CN" panose="020B0500000000000000" pitchFamily="34" charset="-122"/>
                        </a:rPr>
                        <a:t>Cache-Control</a:t>
                      </a:r>
                    </a:p>
                  </a:txBody>
                  <a:tcPr marL="32806" marR="32806" marT="32806" marB="32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zh-CN" altLang="en-US" sz="1800" b="0" i="0" dirty="0">
                          <a:solidFill>
                            <a:schemeClr val="tx1"/>
                          </a:solidFill>
                          <a:effectLst/>
                          <a:latin typeface="思源黑体 CN" panose="020B0500000000000000" pitchFamily="34" charset="-122"/>
                          <a:ea typeface="思源黑体 CN" panose="020B0500000000000000" pitchFamily="34" charset="-122"/>
                        </a:rPr>
                        <a:t>指定请求和响应遵循的缓存机制</a:t>
                      </a:r>
                    </a:p>
                  </a:txBody>
                  <a:tcPr marL="32806" marR="32806" marT="32806" marB="32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b="0" i="0" dirty="0">
                          <a:solidFill>
                            <a:schemeClr val="tx1"/>
                          </a:solidFill>
                          <a:effectLst/>
                          <a:latin typeface="思源黑体 CN" panose="020B0500000000000000" pitchFamily="34" charset="-122"/>
                          <a:ea typeface="思源黑体 CN" panose="020B0500000000000000" pitchFamily="34" charset="-122"/>
                        </a:rPr>
                        <a:t>Cache-Control: no-cache</a:t>
                      </a:r>
                    </a:p>
                  </a:txBody>
                  <a:tcPr marL="32806" marR="32806" marT="32806" marB="32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8316219"/>
                  </a:ext>
                </a:extLst>
              </a:tr>
            </a:tbl>
          </a:graphicData>
        </a:graphic>
      </p:graphicFrame>
      <p:sp>
        <p:nvSpPr>
          <p:cNvPr id="5" name="对话气泡: 圆角矩形 4">
            <a:extLst>
              <a:ext uri="{FF2B5EF4-FFF2-40B4-BE49-F238E27FC236}">
                <a16:creationId xmlns:a16="http://schemas.microsoft.com/office/drawing/2014/main" id="{4947A1C3-7F94-DAE4-0E4A-A553F39811B1}"/>
              </a:ext>
            </a:extLst>
          </p:cNvPr>
          <p:cNvSpPr/>
          <p:nvPr/>
        </p:nvSpPr>
        <p:spPr>
          <a:xfrm>
            <a:off x="3038168" y="721582"/>
            <a:ext cx="7128387" cy="612648"/>
          </a:xfrm>
          <a:prstGeom prst="wedgeRoundRect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dirty="0">
                <a:latin typeface="思源黑体 CN Normal" panose="020B0400000000000000" pitchFamily="34" charset="-122"/>
                <a:ea typeface="思源黑体 CN Normal" panose="020B0400000000000000" pitchFamily="34" charset="-122"/>
              </a:rPr>
              <a:t>请求头的</a:t>
            </a:r>
            <a:r>
              <a:rPr lang="en-US" altLang="zh-CN" sz="2400" dirty="0">
                <a:latin typeface="思源黑体 CN Normal" panose="020B0400000000000000" pitchFamily="34" charset="-122"/>
                <a:ea typeface="思源黑体 CN Normal" panose="020B0400000000000000" pitchFamily="34" charset="-122"/>
              </a:rPr>
              <a:t>key</a:t>
            </a:r>
            <a:r>
              <a:rPr lang="zh-CN" altLang="en-US" sz="2400" dirty="0">
                <a:latin typeface="思源黑体 CN Normal" panose="020B0400000000000000" pitchFamily="34" charset="-122"/>
                <a:ea typeface="思源黑体 CN Normal" panose="020B0400000000000000" pitchFamily="34" charset="-122"/>
              </a:rPr>
              <a:t>和</a:t>
            </a:r>
            <a:r>
              <a:rPr lang="en-US" altLang="zh-CN" sz="2400" dirty="0">
                <a:latin typeface="思源黑体 CN Normal" panose="020B0400000000000000" pitchFamily="34" charset="-122"/>
                <a:ea typeface="思源黑体 CN Normal" panose="020B0400000000000000" pitchFamily="34" charset="-122"/>
              </a:rPr>
              <a:t>value</a:t>
            </a:r>
            <a:r>
              <a:rPr lang="zh-CN" altLang="en-US" sz="2400" dirty="0">
                <a:latin typeface="思源黑体 CN Normal" panose="020B0400000000000000" pitchFamily="34" charset="-122"/>
                <a:ea typeface="思源黑体 CN Normal" panose="020B0400000000000000" pitchFamily="34" charset="-122"/>
              </a:rPr>
              <a:t>可以根据业务需求任意设置</a:t>
            </a:r>
          </a:p>
        </p:txBody>
      </p:sp>
    </p:spTree>
    <p:extLst>
      <p:ext uri="{BB962C8B-B14F-4D97-AF65-F5344CB8AC3E}">
        <p14:creationId xmlns:p14="http://schemas.microsoft.com/office/powerpoint/2010/main" val="3865046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5ECB28-071C-8048-A64A-BB6CBB0F0ACD}"/>
              </a:ext>
            </a:extLst>
          </p:cNvPr>
          <p:cNvSpPr>
            <a:spLocks noGrp="1"/>
          </p:cNvSpPr>
          <p:nvPr>
            <p:ph type="title"/>
          </p:nvPr>
        </p:nvSpPr>
        <p:spPr/>
        <p:txBody>
          <a:bodyPr/>
          <a:lstStyle/>
          <a:p>
            <a:r>
              <a:rPr kumimoji="1" lang="zh-CN" altLang="en-US" dirty="0"/>
              <a:t>请求头</a:t>
            </a:r>
          </a:p>
        </p:txBody>
      </p:sp>
      <p:graphicFrame>
        <p:nvGraphicFramePr>
          <p:cNvPr id="4" name="内容占位符 3">
            <a:extLst>
              <a:ext uri="{FF2B5EF4-FFF2-40B4-BE49-F238E27FC236}">
                <a16:creationId xmlns:a16="http://schemas.microsoft.com/office/drawing/2014/main" id="{C61E4852-B6E8-9C4F-A571-11929AD68D18}"/>
              </a:ext>
            </a:extLst>
          </p:cNvPr>
          <p:cNvGraphicFramePr>
            <a:graphicFrameLocks noGrp="1"/>
          </p:cNvGraphicFramePr>
          <p:nvPr>
            <p:ph idx="1"/>
          </p:nvPr>
        </p:nvGraphicFramePr>
        <p:xfrm>
          <a:off x="1139868" y="1803420"/>
          <a:ext cx="9741075" cy="4108864"/>
        </p:xfrm>
        <a:graphic>
          <a:graphicData uri="http://schemas.openxmlformats.org/drawingml/2006/table">
            <a:tbl>
              <a:tblPr>
                <a:tableStyleId>{5940675A-B579-460E-94D1-54222C63F5DA}</a:tableStyleId>
              </a:tblPr>
              <a:tblGrid>
                <a:gridCol w="2010734">
                  <a:extLst>
                    <a:ext uri="{9D8B030D-6E8A-4147-A177-3AD203B41FA5}">
                      <a16:colId xmlns:a16="http://schemas.microsoft.com/office/drawing/2014/main" val="933365948"/>
                    </a:ext>
                  </a:extLst>
                </a:gridCol>
                <a:gridCol w="3939152">
                  <a:extLst>
                    <a:ext uri="{9D8B030D-6E8A-4147-A177-3AD203B41FA5}">
                      <a16:colId xmlns:a16="http://schemas.microsoft.com/office/drawing/2014/main" val="3987230462"/>
                    </a:ext>
                  </a:extLst>
                </a:gridCol>
                <a:gridCol w="3791189">
                  <a:extLst>
                    <a:ext uri="{9D8B030D-6E8A-4147-A177-3AD203B41FA5}">
                      <a16:colId xmlns:a16="http://schemas.microsoft.com/office/drawing/2014/main" val="1676535534"/>
                    </a:ext>
                  </a:extLst>
                </a:gridCol>
              </a:tblGrid>
              <a:tr h="380773">
                <a:tc>
                  <a:txBody>
                    <a:bodyPr/>
                    <a:lstStyle/>
                    <a:p>
                      <a:pPr algn="ctr"/>
                      <a:r>
                        <a:rPr lang="en-US" sz="1800" b="0" i="0">
                          <a:solidFill>
                            <a:schemeClr val="tx1"/>
                          </a:solidFill>
                          <a:effectLst/>
                          <a:latin typeface="思源黑体 CN" panose="020B0500000000000000" pitchFamily="34" charset="-122"/>
                          <a:ea typeface="思源黑体 CN" panose="020B0500000000000000" pitchFamily="34" charset="-122"/>
                        </a:rPr>
                        <a:t>Header</a:t>
                      </a:r>
                    </a:p>
                  </a:txBody>
                  <a:tcPr marL="19683" marR="19683" marT="19683" marB="196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0" i="0">
                          <a:solidFill>
                            <a:schemeClr val="tx1"/>
                          </a:solidFill>
                          <a:effectLst/>
                          <a:latin typeface="思源黑体 CN" panose="020B0500000000000000" pitchFamily="34" charset="-122"/>
                          <a:ea typeface="思源黑体 CN" panose="020B0500000000000000" pitchFamily="34" charset="-122"/>
                        </a:rPr>
                        <a:t>解释</a:t>
                      </a:r>
                    </a:p>
                  </a:txBody>
                  <a:tcPr marL="19683" marR="19683" marT="19683" marB="196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0" i="0">
                          <a:solidFill>
                            <a:schemeClr val="tx1"/>
                          </a:solidFill>
                          <a:effectLst/>
                          <a:latin typeface="思源黑体 CN" panose="020B0500000000000000" pitchFamily="34" charset="-122"/>
                          <a:ea typeface="思源黑体 CN" panose="020B0500000000000000" pitchFamily="34" charset="-122"/>
                        </a:rPr>
                        <a:t>示例</a:t>
                      </a:r>
                    </a:p>
                  </a:txBody>
                  <a:tcPr marL="19683" marR="19683" marT="19683" marB="196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907556"/>
                  </a:ext>
                </a:extLst>
              </a:tr>
              <a:tr h="745618">
                <a:tc>
                  <a:txBody>
                    <a:bodyPr/>
                    <a:lstStyle/>
                    <a:p>
                      <a:pPr algn="l" fontAlgn="t"/>
                      <a:r>
                        <a:rPr lang="en-US" sz="1800" b="0" i="0">
                          <a:solidFill>
                            <a:schemeClr val="tx1"/>
                          </a:solidFill>
                          <a:effectLst/>
                          <a:latin typeface="思源黑体 CN" panose="020B0500000000000000" pitchFamily="34" charset="-122"/>
                          <a:ea typeface="思源黑体 CN" panose="020B0500000000000000" pitchFamily="34" charset="-122"/>
                        </a:rPr>
                        <a:t>Connection</a:t>
                      </a:r>
                    </a:p>
                  </a:txBody>
                  <a:tcPr marL="32806" marR="32806" marT="32806" marB="32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zh-CN" altLang="en-US" sz="1800" b="0" i="0" dirty="0">
                          <a:solidFill>
                            <a:schemeClr val="tx1"/>
                          </a:solidFill>
                          <a:effectLst/>
                          <a:latin typeface="思源黑体 CN" panose="020B0500000000000000" pitchFamily="34" charset="-122"/>
                          <a:ea typeface="思源黑体 CN" panose="020B0500000000000000" pitchFamily="34" charset="-122"/>
                        </a:rPr>
                        <a:t>表示是否需要持久连接（</a:t>
                      </a:r>
                      <a:r>
                        <a:rPr lang="en-US" sz="1800" b="0" i="0" dirty="0">
                          <a:solidFill>
                            <a:schemeClr val="tx1"/>
                          </a:solidFill>
                          <a:effectLst/>
                          <a:latin typeface="思源黑体 CN" panose="020B0500000000000000" pitchFamily="34" charset="-122"/>
                          <a:ea typeface="思源黑体 CN" panose="020B0500000000000000" pitchFamily="34" charset="-122"/>
                        </a:rPr>
                        <a:t>HTTP 1.1</a:t>
                      </a:r>
                      <a:r>
                        <a:rPr lang="zh-CN" altLang="en-US" sz="1800" b="0" i="0" dirty="0">
                          <a:solidFill>
                            <a:schemeClr val="tx1"/>
                          </a:solidFill>
                          <a:effectLst/>
                          <a:latin typeface="思源黑体 CN" panose="020B0500000000000000" pitchFamily="34" charset="-122"/>
                          <a:ea typeface="思源黑体 CN" panose="020B0500000000000000" pitchFamily="34" charset="-122"/>
                        </a:rPr>
                        <a:t>默认进行持久连接）</a:t>
                      </a:r>
                    </a:p>
                  </a:txBody>
                  <a:tcPr marL="32806" marR="32806" marT="32806" marB="32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b="0" i="0" dirty="0">
                          <a:solidFill>
                            <a:schemeClr val="tx1"/>
                          </a:solidFill>
                          <a:effectLst/>
                          <a:latin typeface="思源黑体 CN" panose="020B0500000000000000" pitchFamily="34" charset="-122"/>
                          <a:ea typeface="思源黑体 CN" panose="020B0500000000000000" pitchFamily="34" charset="-122"/>
                        </a:rPr>
                        <a:t>Connection: close</a:t>
                      </a:r>
                    </a:p>
                  </a:txBody>
                  <a:tcPr marL="32806" marR="32806" marT="32806" marB="32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6736124"/>
                  </a:ext>
                </a:extLst>
              </a:tr>
              <a:tr h="1078606">
                <a:tc>
                  <a:txBody>
                    <a:bodyPr/>
                    <a:lstStyle/>
                    <a:p>
                      <a:pPr algn="l" fontAlgn="t"/>
                      <a:r>
                        <a:rPr lang="en-US" sz="1800" b="0" i="0" dirty="0">
                          <a:solidFill>
                            <a:schemeClr val="tx1"/>
                          </a:solidFill>
                          <a:effectLst/>
                          <a:latin typeface="思源黑体 CN" panose="020B0500000000000000" pitchFamily="34" charset="-122"/>
                          <a:ea typeface="思源黑体 CN" panose="020B0500000000000000" pitchFamily="34" charset="-122"/>
                        </a:rPr>
                        <a:t>Cookie</a:t>
                      </a:r>
                    </a:p>
                  </a:txBody>
                  <a:tcPr marL="32806" marR="32806" marT="32806" marB="32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b="0" i="0" dirty="0">
                          <a:solidFill>
                            <a:schemeClr val="tx1"/>
                          </a:solidFill>
                          <a:effectLst/>
                          <a:latin typeface="思源黑体 CN" panose="020B0500000000000000" pitchFamily="34" charset="-122"/>
                          <a:ea typeface="思源黑体 CN" panose="020B0500000000000000" pitchFamily="34" charset="-122"/>
                        </a:rPr>
                        <a:t>HTTP</a:t>
                      </a:r>
                      <a:r>
                        <a:rPr lang="zh-CN" altLang="en-US" sz="1800" b="0" i="0" dirty="0">
                          <a:solidFill>
                            <a:schemeClr val="tx1"/>
                          </a:solidFill>
                          <a:effectLst/>
                          <a:latin typeface="思源黑体 CN" panose="020B0500000000000000" pitchFamily="34" charset="-122"/>
                          <a:ea typeface="思源黑体 CN" panose="020B0500000000000000" pitchFamily="34" charset="-122"/>
                        </a:rPr>
                        <a:t>请求发送时，会把保存在该请求域名下的所有</a:t>
                      </a:r>
                      <a:r>
                        <a:rPr lang="en-US" sz="1800" b="0" i="0" dirty="0">
                          <a:solidFill>
                            <a:schemeClr val="tx1"/>
                          </a:solidFill>
                          <a:effectLst/>
                          <a:latin typeface="思源黑体 CN" panose="020B0500000000000000" pitchFamily="34" charset="-122"/>
                          <a:ea typeface="思源黑体 CN" panose="020B0500000000000000" pitchFamily="34" charset="-122"/>
                        </a:rPr>
                        <a:t>cookie</a:t>
                      </a:r>
                      <a:r>
                        <a:rPr lang="zh-CN" altLang="en-US" sz="1800" b="0" i="0" dirty="0">
                          <a:solidFill>
                            <a:schemeClr val="tx1"/>
                          </a:solidFill>
                          <a:effectLst/>
                          <a:latin typeface="思源黑体 CN" panose="020B0500000000000000" pitchFamily="34" charset="-122"/>
                          <a:ea typeface="思源黑体 CN" panose="020B0500000000000000" pitchFamily="34" charset="-122"/>
                        </a:rPr>
                        <a:t>值一起发送给</a:t>
                      </a:r>
                      <a:r>
                        <a:rPr lang="en-US" sz="1800" b="0" i="0" dirty="0">
                          <a:solidFill>
                            <a:schemeClr val="tx1"/>
                          </a:solidFill>
                          <a:effectLst/>
                          <a:latin typeface="思源黑体 CN" panose="020B0500000000000000" pitchFamily="34" charset="-122"/>
                          <a:ea typeface="思源黑体 CN" panose="020B0500000000000000" pitchFamily="34" charset="-122"/>
                        </a:rPr>
                        <a:t>web</a:t>
                      </a:r>
                      <a:r>
                        <a:rPr lang="zh-CN" altLang="en-US" sz="1800" b="0" i="0" dirty="0">
                          <a:solidFill>
                            <a:schemeClr val="tx1"/>
                          </a:solidFill>
                          <a:effectLst/>
                          <a:latin typeface="思源黑体 CN" panose="020B0500000000000000" pitchFamily="34" charset="-122"/>
                          <a:ea typeface="思源黑体 CN" panose="020B0500000000000000" pitchFamily="34" charset="-122"/>
                        </a:rPr>
                        <a:t>服务器</a:t>
                      </a:r>
                    </a:p>
                  </a:txBody>
                  <a:tcPr marL="32806" marR="32806" marT="32806" marB="32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b="0" i="0">
                          <a:solidFill>
                            <a:schemeClr val="tx1"/>
                          </a:solidFill>
                          <a:effectLst/>
                          <a:latin typeface="思源黑体 CN" panose="020B0500000000000000" pitchFamily="34" charset="-122"/>
                          <a:ea typeface="思源黑体 CN" panose="020B0500000000000000" pitchFamily="34" charset="-122"/>
                        </a:rPr>
                        <a:t>Cookie: $Version=1; Skin=new;</a:t>
                      </a:r>
                    </a:p>
                  </a:txBody>
                  <a:tcPr marL="32806" marR="32806" marT="32806" marB="32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473288"/>
                  </a:ext>
                </a:extLst>
              </a:tr>
              <a:tr h="412631">
                <a:tc>
                  <a:txBody>
                    <a:bodyPr/>
                    <a:lstStyle/>
                    <a:p>
                      <a:pPr algn="l" fontAlgn="t"/>
                      <a:r>
                        <a:rPr lang="en-US" sz="1800" b="0" i="0">
                          <a:solidFill>
                            <a:schemeClr val="tx1"/>
                          </a:solidFill>
                          <a:effectLst/>
                          <a:latin typeface="思源黑体 CN" panose="020B0500000000000000" pitchFamily="34" charset="-122"/>
                          <a:ea typeface="思源黑体 CN" panose="020B0500000000000000" pitchFamily="34" charset="-122"/>
                        </a:rPr>
                        <a:t>Content-Length</a:t>
                      </a:r>
                    </a:p>
                  </a:txBody>
                  <a:tcPr marL="32806" marR="32806" marT="32806" marB="32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zh-CN" altLang="en-US" sz="1800" b="0" i="0">
                          <a:solidFill>
                            <a:schemeClr val="tx1"/>
                          </a:solidFill>
                          <a:effectLst/>
                          <a:latin typeface="思源黑体 CN" panose="020B0500000000000000" pitchFamily="34" charset="-122"/>
                          <a:ea typeface="思源黑体 CN" panose="020B0500000000000000" pitchFamily="34" charset="-122"/>
                        </a:rPr>
                        <a:t>请求的内容长度</a:t>
                      </a:r>
                    </a:p>
                  </a:txBody>
                  <a:tcPr marL="32806" marR="32806" marT="32806" marB="32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b="0" i="0">
                          <a:solidFill>
                            <a:schemeClr val="tx1"/>
                          </a:solidFill>
                          <a:effectLst/>
                          <a:latin typeface="思源黑体 CN" panose="020B0500000000000000" pitchFamily="34" charset="-122"/>
                          <a:ea typeface="思源黑体 CN" panose="020B0500000000000000" pitchFamily="34" charset="-122"/>
                        </a:rPr>
                        <a:t>Content-Length: 348</a:t>
                      </a:r>
                    </a:p>
                  </a:txBody>
                  <a:tcPr marL="32806" marR="32806" marT="32806" marB="32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08662"/>
                  </a:ext>
                </a:extLst>
              </a:tr>
              <a:tr h="745618">
                <a:tc>
                  <a:txBody>
                    <a:bodyPr/>
                    <a:lstStyle/>
                    <a:p>
                      <a:pPr algn="l" fontAlgn="t"/>
                      <a:r>
                        <a:rPr lang="en-US" sz="1800" b="0" i="0" dirty="0">
                          <a:solidFill>
                            <a:schemeClr val="tx1"/>
                          </a:solidFill>
                          <a:effectLst/>
                          <a:latin typeface="思源黑体 CN" panose="020B0500000000000000" pitchFamily="34" charset="-122"/>
                          <a:ea typeface="思源黑体 CN" panose="020B0500000000000000" pitchFamily="34" charset="-122"/>
                        </a:rPr>
                        <a:t>Content-Type</a:t>
                      </a:r>
                    </a:p>
                  </a:txBody>
                  <a:tcPr marL="32806" marR="32806" marT="32806" marB="32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zh-CN" altLang="en-US" sz="1800" b="0" i="0" dirty="0">
                          <a:solidFill>
                            <a:schemeClr val="tx1"/>
                          </a:solidFill>
                          <a:effectLst/>
                          <a:latin typeface="思源黑体 CN" panose="020B0500000000000000" pitchFamily="34" charset="-122"/>
                          <a:ea typeface="思源黑体 CN" panose="020B0500000000000000" pitchFamily="34" charset="-122"/>
                        </a:rPr>
                        <a:t>指定正文</a:t>
                      </a:r>
                      <a:r>
                        <a:rPr lang="en-US" altLang="zh-CN" sz="1800" b="0" i="0" dirty="0">
                          <a:solidFill>
                            <a:schemeClr val="tx1"/>
                          </a:solidFill>
                          <a:effectLst/>
                          <a:latin typeface="思源黑体 CN" panose="020B0500000000000000" pitchFamily="34" charset="-122"/>
                          <a:ea typeface="思源黑体 CN" panose="020B0500000000000000" pitchFamily="34" charset="-122"/>
                        </a:rPr>
                        <a:t>(body)</a:t>
                      </a:r>
                      <a:r>
                        <a:rPr lang="zh-CN" altLang="en-US" sz="1800" b="0" i="0" dirty="0">
                          <a:solidFill>
                            <a:schemeClr val="tx1"/>
                          </a:solidFill>
                          <a:effectLst/>
                          <a:latin typeface="思源黑体 CN" panose="020B0500000000000000" pitchFamily="34" charset="-122"/>
                          <a:ea typeface="思源黑体 CN" panose="020B0500000000000000" pitchFamily="34" charset="-122"/>
                        </a:rPr>
                        <a:t>的数据格式</a:t>
                      </a:r>
                    </a:p>
                  </a:txBody>
                  <a:tcPr marL="32806" marR="32806" marT="32806" marB="32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b="0" i="0" dirty="0">
                          <a:solidFill>
                            <a:schemeClr val="tx1"/>
                          </a:solidFill>
                          <a:effectLst/>
                          <a:latin typeface="思源黑体 CN" panose="020B0500000000000000" pitchFamily="34" charset="-122"/>
                          <a:ea typeface="思源黑体 CN" panose="020B0500000000000000" pitchFamily="34" charset="-122"/>
                        </a:rPr>
                        <a:t>Content-Type: application/x-www-form-</a:t>
                      </a:r>
                      <a:r>
                        <a:rPr lang="en-US" sz="1800" b="0" i="0" dirty="0" err="1">
                          <a:solidFill>
                            <a:schemeClr val="tx1"/>
                          </a:solidFill>
                          <a:effectLst/>
                          <a:latin typeface="思源黑体 CN" panose="020B0500000000000000" pitchFamily="34" charset="-122"/>
                          <a:ea typeface="思源黑体 CN" panose="020B0500000000000000" pitchFamily="34" charset="-122"/>
                        </a:rPr>
                        <a:t>urlencoded</a:t>
                      </a:r>
                      <a:endParaRPr lang="en-US" sz="1800" b="0" i="0" dirty="0">
                        <a:solidFill>
                          <a:schemeClr val="tx1"/>
                        </a:solidFill>
                        <a:effectLst/>
                        <a:latin typeface="思源黑体 CN" panose="020B0500000000000000" pitchFamily="34" charset="-122"/>
                        <a:ea typeface="思源黑体 CN" panose="020B0500000000000000" pitchFamily="34" charset="-122"/>
                      </a:endParaRPr>
                    </a:p>
                  </a:txBody>
                  <a:tcPr marL="32806" marR="32806" marT="32806" marB="32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3514868"/>
                  </a:ext>
                </a:extLst>
              </a:tr>
              <a:tr h="745618">
                <a:tc>
                  <a:txBody>
                    <a:bodyPr/>
                    <a:lstStyle/>
                    <a:p>
                      <a:pPr algn="l" fontAlgn="t"/>
                      <a:r>
                        <a:rPr lang="en-US" altLang="zh-CN" sz="1800" b="0" i="0" dirty="0">
                          <a:solidFill>
                            <a:schemeClr val="tx1"/>
                          </a:solidFill>
                          <a:effectLst/>
                          <a:latin typeface="思源黑体 CN" panose="020B0500000000000000" pitchFamily="34" charset="-122"/>
                          <a:ea typeface="思源黑体 CN" panose="020B0500000000000000" pitchFamily="34" charset="-122"/>
                        </a:rPr>
                        <a:t>User-Agent</a:t>
                      </a:r>
                      <a:endParaRPr lang="en-US" sz="1800" b="0" i="0" dirty="0">
                        <a:solidFill>
                          <a:schemeClr val="tx1"/>
                        </a:solidFill>
                        <a:effectLst/>
                        <a:latin typeface="思源黑体 CN" panose="020B0500000000000000" pitchFamily="34" charset="-122"/>
                        <a:ea typeface="思源黑体 CN" panose="020B0500000000000000" pitchFamily="34" charset="-122"/>
                      </a:endParaRPr>
                    </a:p>
                  </a:txBody>
                  <a:tcPr marL="32806" marR="32806" marT="32806" marB="32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zh-CN" altLang="en-US" sz="1800" b="0" i="0" dirty="0">
                          <a:solidFill>
                            <a:schemeClr val="tx1"/>
                          </a:solidFill>
                          <a:effectLst/>
                          <a:latin typeface="思源黑体 CN" panose="020B0500000000000000" pitchFamily="34" charset="-122"/>
                          <a:ea typeface="思源黑体 CN" panose="020B0500000000000000" pitchFamily="34" charset="-122"/>
                        </a:rPr>
                        <a:t>浏览器信息</a:t>
                      </a:r>
                    </a:p>
                  </a:txBody>
                  <a:tcPr marL="32806" marR="32806" marT="32806" marB="32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800" b="0" i="0" dirty="0">
                          <a:solidFill>
                            <a:schemeClr val="tx1"/>
                          </a:solidFill>
                          <a:effectLst/>
                          <a:latin typeface="思源黑体 CN" panose="020B0500000000000000" pitchFamily="34" charset="-122"/>
                          <a:ea typeface="思源黑体 CN" panose="020B0500000000000000" pitchFamily="34" charset="-122"/>
                        </a:rPr>
                        <a:t>Mozilla/5.0 (Windows NT 6.1; Win64; x64)</a:t>
                      </a:r>
                    </a:p>
                  </a:txBody>
                  <a:tcPr marL="32806" marR="32806" marT="32806" marB="32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8191427"/>
                  </a:ext>
                </a:extLst>
              </a:tr>
            </a:tbl>
          </a:graphicData>
        </a:graphic>
      </p:graphicFrame>
      <p:sp>
        <p:nvSpPr>
          <p:cNvPr id="6" name="对话气泡: 圆角矩形 5">
            <a:extLst>
              <a:ext uri="{FF2B5EF4-FFF2-40B4-BE49-F238E27FC236}">
                <a16:creationId xmlns:a16="http://schemas.microsoft.com/office/drawing/2014/main" id="{4DFE354C-99A1-5DF9-22EB-17500B793F77}"/>
              </a:ext>
            </a:extLst>
          </p:cNvPr>
          <p:cNvSpPr/>
          <p:nvPr/>
        </p:nvSpPr>
        <p:spPr>
          <a:xfrm>
            <a:off x="3087329" y="234059"/>
            <a:ext cx="7128387" cy="1325563"/>
          </a:xfrm>
          <a:prstGeom prst="wedgeRoundRectCallou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2400" dirty="0">
                <a:latin typeface="思源黑体 CN Normal" panose="020B0400000000000000" pitchFamily="34" charset="-122"/>
                <a:ea typeface="思源黑体 CN Normal" panose="020B0400000000000000" pitchFamily="34" charset="-122"/>
              </a:rPr>
              <a:t>header</a:t>
            </a:r>
            <a:r>
              <a:rPr lang="zh-CN" altLang="en-US" sz="2400" dirty="0">
                <a:latin typeface="思源黑体 CN Normal" panose="020B0400000000000000" pitchFamily="34" charset="-122"/>
                <a:ea typeface="思源黑体 CN Normal" panose="020B0400000000000000" pitchFamily="34" charset="-122"/>
              </a:rPr>
              <a:t>里的</a:t>
            </a:r>
            <a:r>
              <a:rPr lang="en-US" altLang="zh-CN" sz="2400" dirty="0">
                <a:latin typeface="思源黑体 CN Normal" panose="020B0400000000000000" pitchFamily="34" charset="-122"/>
                <a:ea typeface="思源黑体 CN Normal" panose="020B0400000000000000" pitchFamily="34" charset="-122"/>
              </a:rPr>
              <a:t>key</a:t>
            </a:r>
            <a:r>
              <a:rPr lang="zh-CN" altLang="en-US" sz="2400" dirty="0">
                <a:latin typeface="思源黑体 CN Normal" panose="020B0400000000000000" pitchFamily="34" charset="-122"/>
                <a:ea typeface="思源黑体 CN Normal" panose="020B0400000000000000" pitchFamily="34" charset="-122"/>
              </a:rPr>
              <a:t>是大小写不敏感的，会自动把每个单词（各单词用</a:t>
            </a:r>
            <a:r>
              <a:rPr lang="en-US" altLang="zh-CN" sz="2400" dirty="0">
                <a:latin typeface="思源黑体 CN Normal" panose="020B0400000000000000" pitchFamily="34" charset="-122"/>
                <a:ea typeface="思源黑体 CN Normal" panose="020B0400000000000000" pitchFamily="34" charset="-122"/>
              </a:rPr>
              <a:t>-</a:t>
            </a:r>
            <a:r>
              <a:rPr lang="zh-CN" altLang="en-US" sz="2400" dirty="0">
                <a:latin typeface="思源黑体 CN Normal" panose="020B0400000000000000" pitchFamily="34" charset="-122"/>
                <a:ea typeface="思源黑体 CN Normal" panose="020B0400000000000000" pitchFamily="34" charset="-122"/>
              </a:rPr>
              <a:t>连接）的首字母转为大写，其他字母转为小写</a:t>
            </a:r>
          </a:p>
        </p:txBody>
      </p:sp>
    </p:spTree>
    <p:extLst>
      <p:ext uri="{BB962C8B-B14F-4D97-AF65-F5344CB8AC3E}">
        <p14:creationId xmlns:p14="http://schemas.microsoft.com/office/powerpoint/2010/main" val="874908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BBA3E8-FDEC-CC48-B1F0-21F4B2FBB6C1}"/>
              </a:ext>
            </a:extLst>
          </p:cNvPr>
          <p:cNvSpPr>
            <a:spLocks noGrp="1"/>
          </p:cNvSpPr>
          <p:nvPr>
            <p:ph type="title"/>
          </p:nvPr>
        </p:nvSpPr>
        <p:spPr/>
        <p:txBody>
          <a:bodyPr/>
          <a:lstStyle/>
          <a:p>
            <a:r>
              <a:rPr lang="en-US" altLang="zh-CN" dirty="0"/>
              <a:t>Content-Type</a:t>
            </a:r>
            <a:endParaRPr kumimoji="1" lang="zh-CN" altLang="en-US" dirty="0"/>
          </a:p>
        </p:txBody>
      </p:sp>
      <p:sp>
        <p:nvSpPr>
          <p:cNvPr id="3" name="内容占位符 2">
            <a:extLst>
              <a:ext uri="{FF2B5EF4-FFF2-40B4-BE49-F238E27FC236}">
                <a16:creationId xmlns:a16="http://schemas.microsoft.com/office/drawing/2014/main" id="{6EABF9C4-FF9D-3B4F-9B59-06ABD427071D}"/>
              </a:ext>
            </a:extLst>
          </p:cNvPr>
          <p:cNvSpPr>
            <a:spLocks noGrp="1"/>
          </p:cNvSpPr>
          <p:nvPr>
            <p:ph idx="1"/>
          </p:nvPr>
        </p:nvSpPr>
        <p:spPr/>
        <p:txBody>
          <a:bodyPr>
            <a:normAutofit/>
          </a:bodyPr>
          <a:lstStyle/>
          <a:p>
            <a:r>
              <a:rPr lang="en-US" altLang="zh-CN" sz="2400" dirty="0"/>
              <a:t>application/x-www-form-</a:t>
            </a:r>
            <a:r>
              <a:rPr lang="en-US" altLang="zh-CN" sz="2400" dirty="0" err="1"/>
              <a:t>urlencoded</a:t>
            </a:r>
            <a:endParaRPr lang="en-US" altLang="zh-CN" sz="2400" dirty="0"/>
          </a:p>
          <a:p>
            <a:pPr lvl="1"/>
            <a:r>
              <a:rPr lang="zh-CN" altLang="en-US" dirty="0"/>
              <a:t>浏览器的原生</a:t>
            </a:r>
            <a:r>
              <a:rPr lang="en-US" altLang="zh-CN" dirty="0"/>
              <a:t>form</a:t>
            </a:r>
            <a:r>
              <a:rPr lang="zh-CN" altLang="en-US" dirty="0"/>
              <a:t>表单，如果不设置 </a:t>
            </a:r>
            <a:r>
              <a:rPr lang="en-US" altLang="zh-CN" dirty="0"/>
              <a:t>Content-Type </a:t>
            </a:r>
            <a:r>
              <a:rPr lang="zh-CN" altLang="en-US" dirty="0"/>
              <a:t>属性，则默认以 </a:t>
            </a:r>
            <a:r>
              <a:rPr lang="en-US" altLang="zh-CN" dirty="0"/>
              <a:t>application/x-www-form-</a:t>
            </a:r>
            <a:r>
              <a:rPr lang="en-US" altLang="zh-CN" dirty="0" err="1"/>
              <a:t>urlencoded</a:t>
            </a:r>
            <a:r>
              <a:rPr lang="en-US" altLang="zh-CN" dirty="0"/>
              <a:t> </a:t>
            </a:r>
            <a:r>
              <a:rPr lang="zh-CN" altLang="en-US" dirty="0"/>
              <a:t>方式传输数据</a:t>
            </a:r>
            <a:endParaRPr lang="en-US" altLang="zh-CN" dirty="0"/>
          </a:p>
          <a:p>
            <a:pPr lvl="1"/>
            <a:r>
              <a:rPr lang="zh-CN" altLang="en-US" dirty="0"/>
              <a:t>正文例如：</a:t>
            </a:r>
            <a:r>
              <a:rPr kumimoji="1" lang="en-US" altLang="zh-CN" dirty="0"/>
              <a:t>name=</a:t>
            </a:r>
            <a:r>
              <a:rPr kumimoji="1" lang="en-US" altLang="zh-CN" dirty="0" err="1"/>
              <a:t>manu&amp;message</a:t>
            </a:r>
            <a:r>
              <a:rPr kumimoji="1" lang="en-US" altLang="zh-CN" dirty="0"/>
              <a:t>=</a:t>
            </a:r>
            <a:r>
              <a:rPr kumimoji="1" lang="en-US" altLang="zh-CN" dirty="0" err="1"/>
              <a:t>this_is_great</a:t>
            </a:r>
            <a:endParaRPr lang="en-US" altLang="zh-CN" dirty="0"/>
          </a:p>
          <a:p>
            <a:r>
              <a:rPr lang="en-US" altLang="zh-CN" sz="2400" dirty="0"/>
              <a:t>multipart/form-data</a:t>
            </a:r>
          </a:p>
          <a:p>
            <a:pPr lvl="1"/>
            <a:r>
              <a:rPr kumimoji="1" lang="zh-CN" altLang="en-US" dirty="0"/>
              <a:t>上传文件时使用</a:t>
            </a:r>
            <a:r>
              <a:rPr lang="en-US" altLang="zh-CN" dirty="0"/>
              <a:t>multipart/form-data</a:t>
            </a:r>
            <a:r>
              <a:rPr kumimoji="1" lang="zh-CN" altLang="en-US" dirty="0"/>
              <a:t>，支持多种文件格式</a:t>
            </a:r>
            <a:endParaRPr kumimoji="1" lang="en-US" altLang="zh-CN" dirty="0"/>
          </a:p>
          <a:p>
            <a:pPr lvl="1"/>
            <a:r>
              <a:rPr lang="zh-CN" altLang="en-US" dirty="0"/>
              <a:t>正文例如：</a:t>
            </a:r>
            <a:r>
              <a:rPr lang="en-US" altLang="zh-CN" dirty="0"/>
              <a:t> name="</a:t>
            </a:r>
            <a:r>
              <a:rPr lang="en-US" altLang="zh-CN" dirty="0" err="1"/>
              <a:t>text"name</a:t>
            </a:r>
            <a:r>
              <a:rPr lang="en-US" altLang="zh-CN" dirty="0"/>
              <a:t>="file"; filename="</a:t>
            </a:r>
            <a:r>
              <a:rPr lang="en-US" altLang="zh-CN" dirty="0" err="1"/>
              <a:t>chrome.png"Content</a:t>
            </a:r>
            <a:r>
              <a:rPr lang="en-US" altLang="zh-CN" dirty="0"/>
              <a:t>-Type: image/</a:t>
            </a:r>
            <a:r>
              <a:rPr lang="en-US" altLang="zh-CN" dirty="0" err="1"/>
              <a:t>png</a:t>
            </a:r>
            <a:r>
              <a:rPr lang="en-US" altLang="zh-CN" dirty="0"/>
              <a:t>... content of </a:t>
            </a:r>
            <a:r>
              <a:rPr lang="en-US" altLang="zh-CN" dirty="0" err="1"/>
              <a:t>chrome.png</a:t>
            </a:r>
            <a:endParaRPr lang="en-US" altLang="zh-CN" dirty="0"/>
          </a:p>
        </p:txBody>
      </p:sp>
    </p:spTree>
    <p:extLst>
      <p:ext uri="{BB962C8B-B14F-4D97-AF65-F5344CB8AC3E}">
        <p14:creationId xmlns:p14="http://schemas.microsoft.com/office/powerpoint/2010/main" val="404098820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9E13BB-4E92-1942-8036-7D0483EF9694}"/>
              </a:ext>
            </a:extLst>
          </p:cNvPr>
          <p:cNvSpPr>
            <a:spLocks noGrp="1"/>
          </p:cNvSpPr>
          <p:nvPr>
            <p:ph type="title"/>
          </p:nvPr>
        </p:nvSpPr>
        <p:spPr/>
        <p:txBody>
          <a:bodyPr/>
          <a:lstStyle/>
          <a:p>
            <a:r>
              <a:rPr lang="en-US" altLang="zh-CN" dirty="0"/>
              <a:t>Content-Type</a:t>
            </a:r>
            <a:endParaRPr kumimoji="1" lang="zh-CN" altLang="en-US" dirty="0"/>
          </a:p>
        </p:txBody>
      </p:sp>
      <p:sp>
        <p:nvSpPr>
          <p:cNvPr id="3" name="内容占位符 2">
            <a:extLst>
              <a:ext uri="{FF2B5EF4-FFF2-40B4-BE49-F238E27FC236}">
                <a16:creationId xmlns:a16="http://schemas.microsoft.com/office/drawing/2014/main" id="{5F143F14-9518-3E4A-A146-1053B9809830}"/>
              </a:ext>
            </a:extLst>
          </p:cNvPr>
          <p:cNvSpPr>
            <a:spLocks noGrp="1"/>
          </p:cNvSpPr>
          <p:nvPr>
            <p:ph idx="1"/>
          </p:nvPr>
        </p:nvSpPr>
        <p:spPr/>
        <p:txBody>
          <a:bodyPr>
            <a:normAutofit/>
          </a:bodyPr>
          <a:lstStyle/>
          <a:p>
            <a:r>
              <a:rPr lang="en-US" altLang="zh-CN" sz="2400" dirty="0"/>
              <a:t>application/json</a:t>
            </a:r>
          </a:p>
          <a:p>
            <a:pPr lvl="1"/>
            <a:r>
              <a:rPr kumimoji="1" lang="zh-CN" altLang="en-US" dirty="0"/>
              <a:t>正文例如：</a:t>
            </a:r>
            <a:r>
              <a:rPr kumimoji="1" lang="en-US" altLang="zh-CN" dirty="0"/>
              <a:t>{"</a:t>
            </a:r>
            <a:r>
              <a:rPr kumimoji="1" lang="en-US" altLang="zh-CN" dirty="0" err="1"/>
              <a:t>title":"test","sub</a:t>
            </a:r>
            <a:r>
              <a:rPr kumimoji="1" lang="en-US" altLang="zh-CN" dirty="0"/>
              <a:t>":[1,2,3]}</a:t>
            </a:r>
          </a:p>
          <a:p>
            <a:r>
              <a:rPr lang="en-US" altLang="zh-CN" sz="2400" dirty="0"/>
              <a:t>text/xml</a:t>
            </a:r>
          </a:p>
          <a:p>
            <a:pPr lvl="1"/>
            <a:r>
              <a:rPr kumimoji="1" lang="zh-CN" altLang="en-US" dirty="0"/>
              <a:t>正文例如：</a:t>
            </a:r>
            <a:r>
              <a:rPr kumimoji="1" lang="en-US" altLang="zh-CN" dirty="0"/>
              <a:t>&lt;?xml version="1.0"?&gt;&lt;</a:t>
            </a:r>
            <a:r>
              <a:rPr kumimoji="1" lang="en-US" altLang="zh-CN" dirty="0" err="1"/>
              <a:t>methodCall</a:t>
            </a:r>
            <a:r>
              <a:rPr kumimoji="1" lang="en-US" altLang="zh-CN" dirty="0"/>
              <a:t>&gt;    &lt;</a:t>
            </a:r>
            <a:r>
              <a:rPr kumimoji="1" lang="en-US" altLang="zh-CN" dirty="0" err="1"/>
              <a:t>methodName</a:t>
            </a:r>
            <a:r>
              <a:rPr kumimoji="1" lang="en-US" altLang="zh-CN" dirty="0"/>
              <a:t>&gt;</a:t>
            </a:r>
            <a:r>
              <a:rPr kumimoji="1" lang="en-US" altLang="zh-CN" dirty="0" err="1"/>
              <a:t>examples.getStateName</a:t>
            </a:r>
            <a:r>
              <a:rPr kumimoji="1" lang="en-US" altLang="zh-CN" dirty="0"/>
              <a:t>&lt;/</a:t>
            </a:r>
            <a:r>
              <a:rPr kumimoji="1" lang="en-US" altLang="zh-CN" dirty="0" err="1"/>
              <a:t>methodName</a:t>
            </a:r>
            <a:r>
              <a:rPr kumimoji="1" lang="en-US" altLang="zh-CN" dirty="0"/>
              <a:t>&gt;    &lt;/</a:t>
            </a:r>
            <a:r>
              <a:rPr kumimoji="1" lang="en-US" altLang="zh-CN" dirty="0" err="1"/>
              <a:t>methodCall</a:t>
            </a:r>
            <a:r>
              <a:rPr kumimoji="1" lang="en-US" altLang="zh-CN" dirty="0"/>
              <a:t>&gt;</a:t>
            </a:r>
            <a:endParaRPr kumimoji="1" lang="zh-CN" altLang="en-US" dirty="0"/>
          </a:p>
        </p:txBody>
      </p:sp>
    </p:spTree>
    <p:extLst>
      <p:ext uri="{BB962C8B-B14F-4D97-AF65-F5344CB8AC3E}">
        <p14:creationId xmlns:p14="http://schemas.microsoft.com/office/powerpoint/2010/main" val="9816093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110AE3-50A7-4048-87CE-96415972D4AE}"/>
              </a:ext>
            </a:extLst>
          </p:cNvPr>
          <p:cNvSpPr>
            <a:spLocks noGrp="1"/>
          </p:cNvSpPr>
          <p:nvPr>
            <p:ph type="title"/>
          </p:nvPr>
        </p:nvSpPr>
        <p:spPr/>
        <p:txBody>
          <a:bodyPr/>
          <a:lstStyle/>
          <a:p>
            <a:r>
              <a:rPr kumimoji="1" lang="zh-CN" altLang="en-US" dirty="0"/>
              <a:t>请求正文</a:t>
            </a:r>
          </a:p>
        </p:txBody>
      </p:sp>
      <p:sp>
        <p:nvSpPr>
          <p:cNvPr id="3" name="内容占位符 2">
            <a:extLst>
              <a:ext uri="{FF2B5EF4-FFF2-40B4-BE49-F238E27FC236}">
                <a16:creationId xmlns:a16="http://schemas.microsoft.com/office/drawing/2014/main" id="{AD670570-6362-DF45-A8D5-CF4FC6CEDD14}"/>
              </a:ext>
            </a:extLst>
          </p:cNvPr>
          <p:cNvSpPr>
            <a:spLocks noGrp="1"/>
          </p:cNvSpPr>
          <p:nvPr>
            <p:ph idx="1"/>
          </p:nvPr>
        </p:nvSpPr>
        <p:spPr>
          <a:xfrm>
            <a:off x="838200" y="1825625"/>
            <a:ext cx="10515600" cy="1731767"/>
          </a:xfrm>
        </p:spPr>
        <p:txBody>
          <a:bodyPr/>
          <a:lstStyle/>
          <a:p>
            <a:r>
              <a:rPr kumimoji="1" lang="en-US" altLang="zh-CN" dirty="0"/>
              <a:t>GET</a:t>
            </a:r>
            <a:r>
              <a:rPr kumimoji="1" lang="zh-CN" altLang="en-US" dirty="0"/>
              <a:t>请求没有请求正文</a:t>
            </a:r>
            <a:endParaRPr kumimoji="1" lang="en-US" altLang="zh-CN" dirty="0"/>
          </a:p>
          <a:p>
            <a:r>
              <a:rPr kumimoji="1" lang="en-US" altLang="zh-CN" dirty="0"/>
              <a:t>POST</a:t>
            </a:r>
            <a:r>
              <a:rPr kumimoji="1" lang="zh-CN" altLang="en-US" dirty="0"/>
              <a:t>可以包含</a:t>
            </a:r>
            <a:r>
              <a:rPr kumimoji="1" lang="en-US" altLang="zh-CN" dirty="0"/>
              <a:t>GET</a:t>
            </a:r>
            <a:endParaRPr kumimoji="1" lang="zh-CN" altLang="en-US" dirty="0"/>
          </a:p>
        </p:txBody>
      </p:sp>
      <p:sp>
        <p:nvSpPr>
          <p:cNvPr id="4" name="剪去单角的矩形 3">
            <a:extLst>
              <a:ext uri="{FF2B5EF4-FFF2-40B4-BE49-F238E27FC236}">
                <a16:creationId xmlns:a16="http://schemas.microsoft.com/office/drawing/2014/main" id="{3F317369-3EA6-C24C-A707-0C022D42003F}"/>
              </a:ext>
            </a:extLst>
          </p:cNvPr>
          <p:cNvSpPr/>
          <p:nvPr/>
        </p:nvSpPr>
        <p:spPr>
          <a:xfrm>
            <a:off x="1177446" y="3557392"/>
            <a:ext cx="8442543" cy="1590806"/>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r>
              <a:rPr kumimoji="1" lang="en-US" altLang="zh-CN" sz="2400" dirty="0">
                <a:latin typeface="思源黑体 CN" panose="020B0500000000000000" pitchFamily="34" charset="-122"/>
                <a:ea typeface="思源黑体 CN" panose="020B0500000000000000" pitchFamily="34" charset="-122"/>
              </a:rPr>
              <a:t>POST /</a:t>
            </a:r>
            <a:r>
              <a:rPr kumimoji="1" lang="en-US" altLang="zh-CN" sz="2400" dirty="0" err="1">
                <a:latin typeface="思源黑体 CN" panose="020B0500000000000000" pitchFamily="34" charset="-122"/>
                <a:ea typeface="思源黑体 CN" panose="020B0500000000000000" pitchFamily="34" charset="-122"/>
              </a:rPr>
              <a:t>post?id</a:t>
            </a:r>
            <a:r>
              <a:rPr kumimoji="1" lang="en-US" altLang="zh-CN" sz="2400" dirty="0">
                <a:latin typeface="思源黑体 CN" panose="020B0500000000000000" pitchFamily="34" charset="-122"/>
                <a:ea typeface="思源黑体 CN" panose="020B0500000000000000" pitchFamily="34" charset="-122"/>
              </a:rPr>
              <a:t>=1234&amp;page=1 HTTP/1.1</a:t>
            </a:r>
          </a:p>
          <a:p>
            <a:r>
              <a:rPr kumimoji="1" lang="en-US" altLang="zh-CN" sz="2400" dirty="0">
                <a:latin typeface="思源黑体 CN" panose="020B0500000000000000" pitchFamily="34" charset="-122"/>
                <a:ea typeface="思源黑体 CN" panose="020B0500000000000000" pitchFamily="34" charset="-122"/>
              </a:rPr>
              <a:t>Content-Type: application/x-www-form-</a:t>
            </a:r>
            <a:r>
              <a:rPr kumimoji="1" lang="en-US" altLang="zh-CN" sz="2400" dirty="0" err="1">
                <a:latin typeface="思源黑体 CN" panose="020B0500000000000000" pitchFamily="34" charset="-122"/>
                <a:ea typeface="思源黑体 CN" panose="020B0500000000000000" pitchFamily="34" charset="-122"/>
              </a:rPr>
              <a:t>urlencoded</a:t>
            </a:r>
            <a:endParaRPr kumimoji="1" lang="en-US" altLang="zh-CN" sz="2400" dirty="0">
              <a:latin typeface="思源黑体 CN" panose="020B0500000000000000" pitchFamily="34" charset="-122"/>
              <a:ea typeface="思源黑体 CN" panose="020B0500000000000000" pitchFamily="34" charset="-122"/>
            </a:endParaRPr>
          </a:p>
          <a:p>
            <a:endParaRPr kumimoji="1" lang="en-US" altLang="zh-CN" sz="2400" dirty="0">
              <a:latin typeface="思源黑体 CN" panose="020B0500000000000000" pitchFamily="34" charset="-122"/>
              <a:ea typeface="思源黑体 CN" panose="020B0500000000000000" pitchFamily="34" charset="-122"/>
            </a:endParaRPr>
          </a:p>
          <a:p>
            <a:r>
              <a:rPr kumimoji="1" lang="en-US" altLang="zh-CN" sz="2400" dirty="0">
                <a:latin typeface="思源黑体 CN" panose="020B0500000000000000" pitchFamily="34" charset="-122"/>
                <a:ea typeface="思源黑体 CN" panose="020B0500000000000000" pitchFamily="34" charset="-122"/>
              </a:rPr>
              <a:t>name=</a:t>
            </a:r>
            <a:r>
              <a:rPr kumimoji="1" lang="en-US" altLang="zh-CN" sz="2400" dirty="0" err="1">
                <a:latin typeface="思源黑体 CN" panose="020B0500000000000000" pitchFamily="34" charset="-122"/>
                <a:ea typeface="思源黑体 CN" panose="020B0500000000000000" pitchFamily="34" charset="-122"/>
              </a:rPr>
              <a:t>manu&amp;message</a:t>
            </a:r>
            <a:r>
              <a:rPr kumimoji="1" lang="en-US" altLang="zh-CN" sz="2400" dirty="0">
                <a:latin typeface="思源黑体 CN" panose="020B0500000000000000" pitchFamily="34" charset="-122"/>
                <a:ea typeface="思源黑体 CN" panose="020B0500000000000000" pitchFamily="34" charset="-122"/>
              </a:rPr>
              <a:t>=</a:t>
            </a:r>
            <a:r>
              <a:rPr kumimoji="1" lang="en-US" altLang="zh-CN" sz="2400" dirty="0" err="1">
                <a:latin typeface="思源黑体 CN" panose="020B0500000000000000" pitchFamily="34" charset="-122"/>
                <a:ea typeface="思源黑体 CN" panose="020B0500000000000000" pitchFamily="34" charset="-122"/>
              </a:rPr>
              <a:t>this_is_great</a:t>
            </a:r>
            <a:endParaRPr kumimoji="1" lang="zh-CN" altLang="en-US" sz="2400" dirty="0">
              <a:latin typeface="思源黑体 CN" panose="020B0500000000000000" pitchFamily="34" charset="-122"/>
              <a:ea typeface="思源黑体 CN" panose="020B0500000000000000" pitchFamily="34" charset="-122"/>
            </a:endParaRPr>
          </a:p>
        </p:txBody>
      </p:sp>
    </p:spTree>
    <p:extLst>
      <p:ext uri="{BB962C8B-B14F-4D97-AF65-F5344CB8AC3E}">
        <p14:creationId xmlns:p14="http://schemas.microsoft.com/office/powerpoint/2010/main" val="111939618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7569C6-CF86-5244-82D9-FB36E397C4C7}"/>
              </a:ext>
            </a:extLst>
          </p:cNvPr>
          <p:cNvSpPr>
            <a:spLocks noGrp="1"/>
          </p:cNvSpPr>
          <p:nvPr>
            <p:ph type="title"/>
          </p:nvPr>
        </p:nvSpPr>
        <p:spPr/>
        <p:txBody>
          <a:bodyPr/>
          <a:lstStyle/>
          <a:p>
            <a:r>
              <a:rPr kumimoji="1" lang="en-US" altLang="zh-CN" dirty="0"/>
              <a:t>GET</a:t>
            </a:r>
            <a:r>
              <a:rPr kumimoji="1" lang="zh-CN" altLang="en-US" dirty="0"/>
              <a:t>和</a:t>
            </a:r>
            <a:r>
              <a:rPr kumimoji="1" lang="en-US" altLang="zh-CN" dirty="0"/>
              <a:t>POST</a:t>
            </a:r>
            <a:r>
              <a:rPr kumimoji="1" lang="zh-CN" altLang="en-US" dirty="0"/>
              <a:t>的区别</a:t>
            </a:r>
          </a:p>
        </p:txBody>
      </p:sp>
      <p:sp>
        <p:nvSpPr>
          <p:cNvPr id="3" name="内容占位符 2">
            <a:extLst>
              <a:ext uri="{FF2B5EF4-FFF2-40B4-BE49-F238E27FC236}">
                <a16:creationId xmlns:a16="http://schemas.microsoft.com/office/drawing/2014/main" id="{7D2B8346-965D-6B4F-A37C-76C67313B166}"/>
              </a:ext>
            </a:extLst>
          </p:cNvPr>
          <p:cNvSpPr>
            <a:spLocks noGrp="1"/>
          </p:cNvSpPr>
          <p:nvPr>
            <p:ph idx="1"/>
          </p:nvPr>
        </p:nvSpPr>
        <p:spPr/>
        <p:txBody>
          <a:bodyPr/>
          <a:lstStyle/>
          <a:p>
            <a:r>
              <a:rPr kumimoji="1" lang="en-US" altLang="zh-CN" dirty="0"/>
              <a:t>get</a:t>
            </a:r>
            <a:r>
              <a:rPr kumimoji="1" lang="zh-CN" altLang="en-US" dirty="0"/>
              <a:t>的请求参数全部在</a:t>
            </a:r>
            <a:r>
              <a:rPr kumimoji="1" lang="en-US" altLang="zh-CN" dirty="0" err="1"/>
              <a:t>url</a:t>
            </a:r>
            <a:r>
              <a:rPr kumimoji="1" lang="zh-CN" altLang="en-US" dirty="0"/>
              <a:t>里，参数变时</a:t>
            </a:r>
            <a:r>
              <a:rPr kumimoji="1" lang="en-US" altLang="zh-CN" dirty="0" err="1"/>
              <a:t>url</a:t>
            </a:r>
            <a:r>
              <a:rPr kumimoji="1" lang="zh-CN" altLang="en-US" dirty="0"/>
              <a:t>就变；</a:t>
            </a:r>
            <a:r>
              <a:rPr kumimoji="1" lang="en-US" altLang="zh-CN" dirty="0"/>
              <a:t>post</a:t>
            </a:r>
            <a:r>
              <a:rPr kumimoji="1" lang="zh-CN" altLang="en-US" dirty="0"/>
              <a:t>可以把参数放到请求正文里，参数变时</a:t>
            </a:r>
            <a:r>
              <a:rPr kumimoji="1" lang="en-US" altLang="zh-CN" dirty="0" err="1"/>
              <a:t>url</a:t>
            </a:r>
            <a:r>
              <a:rPr kumimoji="1" lang="zh-CN" altLang="en-US" dirty="0"/>
              <a:t>不变</a:t>
            </a:r>
            <a:endParaRPr kumimoji="1" lang="en-US" altLang="zh-CN" dirty="0"/>
          </a:p>
          <a:p>
            <a:r>
              <a:rPr kumimoji="1" lang="zh-CN" altLang="en-US" dirty="0"/>
              <a:t>虽然</a:t>
            </a:r>
            <a:r>
              <a:rPr kumimoji="1" lang="en-US" altLang="zh-CN" dirty="0"/>
              <a:t>http</a:t>
            </a:r>
            <a:r>
              <a:rPr kumimoji="1" lang="zh-CN" altLang="en-US" dirty="0"/>
              <a:t>协议并没有对</a:t>
            </a:r>
            <a:r>
              <a:rPr kumimoji="1" lang="en-US" altLang="zh-CN" dirty="0" err="1"/>
              <a:t>url</a:t>
            </a:r>
            <a:r>
              <a:rPr kumimoji="1" lang="zh-CN" altLang="en-US" dirty="0"/>
              <a:t>和请求正文做长度限制，但在实际中浏览器对</a:t>
            </a:r>
            <a:r>
              <a:rPr kumimoji="1" lang="en-US" altLang="zh-CN" dirty="0" err="1"/>
              <a:t>url</a:t>
            </a:r>
            <a:r>
              <a:rPr kumimoji="1" lang="zh-CN" altLang="en-US" dirty="0"/>
              <a:t>的长度限制比请求正文要小很多，所以</a:t>
            </a:r>
            <a:r>
              <a:rPr kumimoji="1" lang="en-US" altLang="zh-CN" dirty="0"/>
              <a:t>post</a:t>
            </a:r>
            <a:r>
              <a:rPr kumimoji="1" lang="zh-CN" altLang="en-US" dirty="0"/>
              <a:t>可以提交的数据比</a:t>
            </a:r>
            <a:r>
              <a:rPr kumimoji="1" lang="en-US" altLang="zh-CN" dirty="0"/>
              <a:t>get</a:t>
            </a:r>
            <a:r>
              <a:rPr kumimoji="1" lang="zh-CN" altLang="en-US" dirty="0"/>
              <a:t>要大得多</a:t>
            </a:r>
            <a:endParaRPr kumimoji="1" lang="en-US" altLang="zh-CN" dirty="0"/>
          </a:p>
          <a:p>
            <a:r>
              <a:rPr kumimoji="1" lang="en-US" altLang="zh-CN" dirty="0"/>
              <a:t>get</a:t>
            </a:r>
            <a:r>
              <a:rPr kumimoji="1" lang="zh-CN" altLang="en-US" dirty="0"/>
              <a:t>比</a:t>
            </a:r>
            <a:r>
              <a:rPr kumimoji="1" lang="en-US" altLang="zh-CN" dirty="0"/>
              <a:t>post</a:t>
            </a:r>
            <a:r>
              <a:rPr kumimoji="1" lang="zh-CN" altLang="en-US" dirty="0"/>
              <a:t>更容易受到攻击（源于</a:t>
            </a:r>
            <a:r>
              <a:rPr kumimoji="1" lang="en-US" altLang="zh-CN" dirty="0"/>
              <a:t>get</a:t>
            </a:r>
            <a:r>
              <a:rPr kumimoji="1" lang="zh-CN" altLang="en-US" dirty="0"/>
              <a:t>的参数直接暴露在</a:t>
            </a:r>
            <a:r>
              <a:rPr kumimoji="1" lang="en-US" altLang="zh-CN" dirty="0" err="1"/>
              <a:t>url</a:t>
            </a:r>
            <a:r>
              <a:rPr kumimoji="1" lang="zh-CN" altLang="en-US" dirty="0"/>
              <a:t>里）</a:t>
            </a:r>
          </a:p>
        </p:txBody>
      </p:sp>
    </p:spTree>
    <p:extLst>
      <p:ext uri="{BB962C8B-B14F-4D97-AF65-F5344CB8AC3E}">
        <p14:creationId xmlns:p14="http://schemas.microsoft.com/office/powerpoint/2010/main" val="40482500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57B54E-791B-D653-0842-A1DA15311E45}"/>
              </a:ext>
            </a:extLst>
          </p:cNvPr>
          <p:cNvSpPr>
            <a:spLocks noGrp="1"/>
          </p:cNvSpPr>
          <p:nvPr>
            <p:ph type="title"/>
          </p:nvPr>
        </p:nvSpPr>
        <p:spPr/>
        <p:txBody>
          <a:bodyPr/>
          <a:lstStyle/>
          <a:p>
            <a:r>
              <a:rPr lang="en-US" altLang="zh-CN" dirty="0"/>
              <a:t>http response</a:t>
            </a:r>
            <a:endParaRPr lang="zh-CN" altLang="en-US" dirty="0"/>
          </a:p>
        </p:txBody>
      </p:sp>
      <p:graphicFrame>
        <p:nvGraphicFramePr>
          <p:cNvPr id="4" name="表格 3">
            <a:extLst>
              <a:ext uri="{FF2B5EF4-FFF2-40B4-BE49-F238E27FC236}">
                <a16:creationId xmlns:a16="http://schemas.microsoft.com/office/drawing/2014/main" id="{7790605A-0192-1BB6-0833-CB810516F5A2}"/>
              </a:ext>
            </a:extLst>
          </p:cNvPr>
          <p:cNvGraphicFramePr>
            <a:graphicFrameLocks noGrp="1"/>
          </p:cNvGraphicFramePr>
          <p:nvPr/>
        </p:nvGraphicFramePr>
        <p:xfrm>
          <a:off x="1590805" y="2255043"/>
          <a:ext cx="6876790" cy="2755368"/>
        </p:xfrm>
        <a:graphic>
          <a:graphicData uri="http://schemas.openxmlformats.org/drawingml/2006/table">
            <a:tbl>
              <a:tblPr>
                <a:tableStyleId>{5940675A-B579-460E-94D1-54222C63F5DA}</a:tableStyleId>
              </a:tblPr>
              <a:tblGrid>
                <a:gridCol w="1375358">
                  <a:extLst>
                    <a:ext uri="{9D8B030D-6E8A-4147-A177-3AD203B41FA5}">
                      <a16:colId xmlns:a16="http://schemas.microsoft.com/office/drawing/2014/main" val="3319885867"/>
                    </a:ext>
                  </a:extLst>
                </a:gridCol>
                <a:gridCol w="1375358">
                  <a:extLst>
                    <a:ext uri="{9D8B030D-6E8A-4147-A177-3AD203B41FA5}">
                      <a16:colId xmlns:a16="http://schemas.microsoft.com/office/drawing/2014/main" val="375444837"/>
                    </a:ext>
                  </a:extLst>
                </a:gridCol>
                <a:gridCol w="1375358">
                  <a:extLst>
                    <a:ext uri="{9D8B030D-6E8A-4147-A177-3AD203B41FA5}">
                      <a16:colId xmlns:a16="http://schemas.microsoft.com/office/drawing/2014/main" val="2030782171"/>
                    </a:ext>
                  </a:extLst>
                </a:gridCol>
                <a:gridCol w="1375358">
                  <a:extLst>
                    <a:ext uri="{9D8B030D-6E8A-4147-A177-3AD203B41FA5}">
                      <a16:colId xmlns:a16="http://schemas.microsoft.com/office/drawing/2014/main" val="3736787299"/>
                    </a:ext>
                  </a:extLst>
                </a:gridCol>
                <a:gridCol w="1375358">
                  <a:extLst>
                    <a:ext uri="{9D8B030D-6E8A-4147-A177-3AD203B41FA5}">
                      <a16:colId xmlns:a16="http://schemas.microsoft.com/office/drawing/2014/main" val="2790187484"/>
                    </a:ext>
                  </a:extLst>
                </a:gridCol>
              </a:tblGrid>
              <a:tr h="459228">
                <a:tc>
                  <a:txBody>
                    <a:bodyPr/>
                    <a:lstStyle/>
                    <a:p>
                      <a:pPr algn="ctr" fontAlgn="ctr"/>
                      <a:r>
                        <a:rPr lang="zh-CN" altLang="en-US" sz="2400" b="0" i="0" u="none" strike="noStrike">
                          <a:solidFill>
                            <a:schemeClr val="tx1"/>
                          </a:solidFill>
                          <a:effectLst/>
                          <a:latin typeface="思源黑体 CN" panose="020B0500000000000000" pitchFamily="34" charset="-122"/>
                          <a:ea typeface="思源黑体 CN" panose="020B0500000000000000" pitchFamily="34" charset="-122"/>
                        </a:rPr>
                        <a:t>协议版本</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a:solidFill>
                            <a:schemeClr val="tx1"/>
                          </a:solidFill>
                          <a:effectLst/>
                          <a:latin typeface="思源黑体 CN" panose="020B0500000000000000" pitchFamily="34" charset="-122"/>
                          <a:ea typeface="思源黑体 CN" panose="020B0500000000000000" pitchFamily="34" charset="-122"/>
                        </a:rPr>
                        <a:t>状态码</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a:solidFill>
                            <a:schemeClr val="tx1"/>
                          </a:solidFill>
                          <a:effectLst/>
                          <a:latin typeface="思源黑体 CN" panose="020B0500000000000000" pitchFamily="34" charset="-122"/>
                          <a:ea typeface="思源黑体 CN" panose="020B0500000000000000" pitchFamily="34" charset="-122"/>
                        </a:rPr>
                        <a:t>原因话术</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u="none" strike="noStrike" dirty="0">
                          <a:solidFill>
                            <a:schemeClr val="tx1"/>
                          </a:solidFill>
                          <a:effectLst/>
                          <a:latin typeface="思源黑体 CN" panose="020B0500000000000000" pitchFamily="34" charset="-122"/>
                          <a:ea typeface="思源黑体 CN" panose="020B0500000000000000" pitchFamily="34" charset="-122"/>
                        </a:rPr>
                        <a:t>\</a:t>
                      </a:r>
                      <a:r>
                        <a:rPr lang="en-US" sz="2400" b="0" i="0" u="none" strike="noStrike" dirty="0">
                          <a:solidFill>
                            <a:schemeClr val="tx1"/>
                          </a:solidFill>
                          <a:effectLst/>
                          <a:latin typeface="思源黑体 CN" panose="020B0500000000000000" pitchFamily="34" charset="-122"/>
                          <a:ea typeface="思源黑体 CN" panose="020B0500000000000000" pitchFamily="34" charset="-122"/>
                        </a:rPr>
                        <a:t>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u="none" strike="noStrike" dirty="0">
                          <a:solidFill>
                            <a:schemeClr val="tx1"/>
                          </a:solidFill>
                          <a:effectLst/>
                          <a:latin typeface="思源黑体 CN" panose="020B0500000000000000" pitchFamily="34" charset="-122"/>
                          <a:ea typeface="思源黑体 CN" panose="020B0500000000000000" pitchFamily="34" charset="-122"/>
                        </a:rPr>
                        <a:t>\</a:t>
                      </a:r>
                      <a:r>
                        <a:rPr lang="en-US" sz="2400" b="0" i="0" u="none" strike="noStrike" dirty="0">
                          <a:solidFill>
                            <a:schemeClr val="tx1"/>
                          </a:solidFill>
                          <a:effectLst/>
                          <a:latin typeface="思源黑体 CN" panose="020B0500000000000000" pitchFamily="34" charset="-122"/>
                          <a:ea typeface="思源黑体 CN" panose="020B0500000000000000" pitchFamily="34" charset="-122"/>
                        </a:rPr>
                        <a:t>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294628"/>
                  </a:ext>
                </a:extLst>
              </a:tr>
              <a:tr h="459228">
                <a:tc>
                  <a:txBody>
                    <a:bodyPr/>
                    <a:lstStyle/>
                    <a:p>
                      <a:pPr algn="ctr" fontAlgn="ctr"/>
                      <a:r>
                        <a:rPr lang="zh-CN" altLang="en-US" sz="2400" b="0" i="0" u="none" strike="noStrike">
                          <a:solidFill>
                            <a:schemeClr val="tx1"/>
                          </a:solidFill>
                          <a:effectLst/>
                          <a:latin typeface="思源黑体 CN" panose="020B0500000000000000" pitchFamily="34" charset="-122"/>
                          <a:ea typeface="思源黑体 CN" panose="020B0500000000000000" pitchFamily="34" charset="-122"/>
                        </a:rPr>
                        <a:t>字段名</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b="0" i="0" u="none" strike="noStrike">
                          <a:solidFill>
                            <a:schemeClr val="tx1"/>
                          </a:solidFill>
                          <a:effectLst/>
                          <a:latin typeface="思源黑体 CN" panose="020B0500000000000000" pitchFamily="34" charset="-122"/>
                          <a:ea typeface="思源黑体 CN" panose="020B0500000000000000" pitchFamily="34" charset="-122"/>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a:solidFill>
                            <a:schemeClr val="tx1"/>
                          </a:solidFill>
                          <a:effectLst/>
                          <a:latin typeface="思源黑体 CN" panose="020B0500000000000000" pitchFamily="34" charset="-122"/>
                          <a:ea typeface="思源黑体 CN" panose="020B0500000000000000" pitchFamily="34" charset="-122"/>
                        </a:rPr>
                        <a:t>值</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u="none" strike="noStrike" dirty="0">
                          <a:solidFill>
                            <a:schemeClr val="tx1"/>
                          </a:solidFill>
                          <a:effectLst/>
                          <a:latin typeface="思源黑体 CN" panose="020B0500000000000000" pitchFamily="34" charset="-122"/>
                          <a:ea typeface="思源黑体 CN" panose="020B0500000000000000" pitchFamily="34" charset="-122"/>
                        </a:rPr>
                        <a:t>\</a:t>
                      </a:r>
                      <a:r>
                        <a:rPr lang="en-US" sz="2400" b="0" i="0" u="none" strike="noStrike" dirty="0">
                          <a:solidFill>
                            <a:schemeClr val="tx1"/>
                          </a:solidFill>
                          <a:effectLst/>
                          <a:latin typeface="思源黑体 CN" panose="020B0500000000000000" pitchFamily="34" charset="-122"/>
                          <a:ea typeface="思源黑体 CN" panose="020B0500000000000000" pitchFamily="34" charset="-122"/>
                        </a:rPr>
                        <a:t>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u="none" strike="noStrike" dirty="0">
                          <a:solidFill>
                            <a:schemeClr val="tx1"/>
                          </a:solidFill>
                          <a:effectLst/>
                          <a:latin typeface="思源黑体 CN" panose="020B0500000000000000" pitchFamily="34" charset="-122"/>
                          <a:ea typeface="思源黑体 CN" panose="020B0500000000000000" pitchFamily="34" charset="-122"/>
                        </a:rPr>
                        <a:t>\</a:t>
                      </a:r>
                      <a:r>
                        <a:rPr lang="en-US" sz="2400" b="0" i="0" u="none" strike="noStrike" dirty="0">
                          <a:solidFill>
                            <a:schemeClr val="tx1"/>
                          </a:solidFill>
                          <a:effectLst/>
                          <a:latin typeface="思源黑体 CN" panose="020B0500000000000000" pitchFamily="34" charset="-122"/>
                          <a:ea typeface="思源黑体 CN" panose="020B0500000000000000" pitchFamily="34" charset="-122"/>
                        </a:rPr>
                        <a:t>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4404444"/>
                  </a:ext>
                </a:extLst>
              </a:tr>
              <a:tr h="459228">
                <a:tc gridSpan="5">
                  <a:txBody>
                    <a:bodyPr/>
                    <a:lstStyle/>
                    <a:p>
                      <a:pPr algn="ctr" fontAlgn="ctr"/>
                      <a:r>
                        <a:rPr lang="en-US" altLang="zh-CN" sz="2400" b="0" i="0" u="none" strike="noStrike" dirty="0">
                          <a:solidFill>
                            <a:schemeClr val="tx1"/>
                          </a:solidFill>
                          <a:effectLst/>
                          <a:latin typeface="思源黑体 CN" panose="020B0500000000000000" pitchFamily="34" charset="-122"/>
                          <a:ea typeface="思源黑体 CN" panose="020B0500000000000000" pitchFamily="34" charset="-122"/>
                        </a:rPr>
                        <a:t>…</a:t>
                      </a:r>
                      <a:r>
                        <a:rPr lang="zh-CN" altLang="en-US" sz="2400" b="0" i="0" u="none" strike="noStrike" dirty="0">
                          <a:solidFill>
                            <a:schemeClr val="tx1"/>
                          </a:solidFill>
                          <a:effectLst/>
                          <a:latin typeface="思源黑体 CN" panose="020B0500000000000000" pitchFamily="34" charset="-122"/>
                          <a:ea typeface="思源黑体 CN" panose="020B0500000000000000" pitchFamily="34" charset="-122"/>
                        </a:rPr>
                        <a:t>　</a:t>
                      </a:r>
                    </a:p>
                  </a:txBody>
                  <a:tcPr marL="9525" marR="9525" marT="9525" marB="0" vert="ea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440837793"/>
                  </a:ext>
                </a:extLst>
              </a:tr>
              <a:tr h="459228">
                <a:tc>
                  <a:txBody>
                    <a:bodyPr/>
                    <a:lstStyle/>
                    <a:p>
                      <a:pPr algn="ctr" fontAlgn="ctr"/>
                      <a:r>
                        <a:rPr lang="zh-CN" altLang="en-US" sz="2400" b="0" i="0" u="none" strike="noStrike">
                          <a:solidFill>
                            <a:schemeClr val="tx1"/>
                          </a:solidFill>
                          <a:effectLst/>
                          <a:latin typeface="思源黑体 CN" panose="020B0500000000000000" pitchFamily="34" charset="-122"/>
                          <a:ea typeface="思源黑体 CN" panose="020B0500000000000000" pitchFamily="34" charset="-122"/>
                        </a:rPr>
                        <a:t>字段名</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b="0" i="0" u="none" strike="noStrike">
                          <a:solidFill>
                            <a:schemeClr val="tx1"/>
                          </a:solidFill>
                          <a:effectLst/>
                          <a:latin typeface="思源黑体 CN" panose="020B0500000000000000" pitchFamily="34" charset="-122"/>
                          <a:ea typeface="思源黑体 CN" panose="020B0500000000000000" pitchFamily="34" charset="-122"/>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b="0" i="0" u="none" strike="noStrike">
                          <a:solidFill>
                            <a:schemeClr val="tx1"/>
                          </a:solidFill>
                          <a:effectLst/>
                          <a:latin typeface="思源黑体 CN" panose="020B0500000000000000" pitchFamily="34" charset="-122"/>
                          <a:ea typeface="思源黑体 CN" panose="020B0500000000000000" pitchFamily="34" charset="-122"/>
                        </a:rPr>
                        <a:t>值</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u="none" strike="noStrike" dirty="0">
                          <a:solidFill>
                            <a:schemeClr val="tx1"/>
                          </a:solidFill>
                          <a:effectLst/>
                          <a:latin typeface="思源黑体 CN" panose="020B0500000000000000" pitchFamily="34" charset="-122"/>
                          <a:ea typeface="思源黑体 CN" panose="020B0500000000000000" pitchFamily="34" charset="-122"/>
                        </a:rPr>
                        <a:t>\</a:t>
                      </a:r>
                      <a:r>
                        <a:rPr lang="en-US" sz="2400" b="0" i="0" u="none" strike="noStrike" dirty="0">
                          <a:solidFill>
                            <a:schemeClr val="tx1"/>
                          </a:solidFill>
                          <a:effectLst/>
                          <a:latin typeface="思源黑体 CN" panose="020B0500000000000000" pitchFamily="34" charset="-122"/>
                          <a:ea typeface="思源黑体 CN" panose="020B0500000000000000" pitchFamily="34" charset="-122"/>
                        </a:rPr>
                        <a:t>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u="none" strike="noStrike" dirty="0">
                          <a:solidFill>
                            <a:schemeClr val="tx1"/>
                          </a:solidFill>
                          <a:effectLst/>
                          <a:latin typeface="思源黑体 CN" panose="020B0500000000000000" pitchFamily="34" charset="-122"/>
                          <a:ea typeface="思源黑体 CN" panose="020B0500000000000000" pitchFamily="34" charset="-122"/>
                        </a:rPr>
                        <a:t>\</a:t>
                      </a:r>
                      <a:r>
                        <a:rPr lang="en-US" sz="2400" b="0" i="0" u="none" strike="noStrike" dirty="0">
                          <a:solidFill>
                            <a:schemeClr val="tx1"/>
                          </a:solidFill>
                          <a:effectLst/>
                          <a:latin typeface="思源黑体 CN" panose="020B0500000000000000" pitchFamily="34" charset="-122"/>
                          <a:ea typeface="思源黑体 CN" panose="020B0500000000000000" pitchFamily="34" charset="-122"/>
                        </a:rPr>
                        <a:t>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3383864"/>
                  </a:ext>
                </a:extLst>
              </a:tr>
              <a:tr h="459228">
                <a:tc>
                  <a:txBody>
                    <a:bodyPr/>
                    <a:lstStyle/>
                    <a:p>
                      <a:pPr algn="ctr" fontAlgn="ctr"/>
                      <a:r>
                        <a:rPr lang="en-US" altLang="zh-CN" sz="2400" u="none" strike="noStrike" dirty="0">
                          <a:solidFill>
                            <a:schemeClr val="tx1"/>
                          </a:solidFill>
                          <a:effectLst/>
                          <a:latin typeface="思源黑体 CN" panose="020B0500000000000000" pitchFamily="34" charset="-122"/>
                          <a:ea typeface="思源黑体 CN" panose="020B0500000000000000" pitchFamily="34" charset="-122"/>
                        </a:rPr>
                        <a:t>\</a:t>
                      </a:r>
                      <a:r>
                        <a:rPr lang="en-US" sz="2400" b="0" i="0" u="none" strike="noStrike" dirty="0">
                          <a:solidFill>
                            <a:schemeClr val="tx1"/>
                          </a:solidFill>
                          <a:effectLst/>
                          <a:latin typeface="思源黑体 CN" panose="020B0500000000000000" pitchFamily="34" charset="-122"/>
                          <a:ea typeface="思源黑体 CN" panose="020B0500000000000000" pitchFamily="34" charset="-122"/>
                        </a:rPr>
                        <a:t>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u="none" strike="noStrike" dirty="0">
                          <a:solidFill>
                            <a:schemeClr val="tx1"/>
                          </a:solidFill>
                          <a:effectLst/>
                          <a:latin typeface="思源黑体 CN" panose="020B0500000000000000" pitchFamily="34" charset="-122"/>
                          <a:ea typeface="思源黑体 CN" panose="020B0500000000000000" pitchFamily="34" charset="-122"/>
                        </a:rPr>
                        <a:t>\</a:t>
                      </a:r>
                      <a:r>
                        <a:rPr lang="en-US" sz="2400" b="0" i="0" u="none" strike="noStrike" dirty="0">
                          <a:solidFill>
                            <a:schemeClr val="tx1"/>
                          </a:solidFill>
                          <a:effectLst/>
                          <a:latin typeface="思源黑体 CN" panose="020B0500000000000000" pitchFamily="34" charset="-122"/>
                          <a:ea typeface="思源黑体 CN" panose="020B0500000000000000" pitchFamily="34" charset="-122"/>
                        </a:rPr>
                        <a:t>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zh-CN" altLang="en-US" sz="2400" b="0" i="0" u="none" strike="noStrike">
                        <a:solidFill>
                          <a:schemeClr val="tx1"/>
                        </a:solidFill>
                        <a:effectLst/>
                        <a:latin typeface="思源黑体 CN" panose="020B0500000000000000" pitchFamily="34" charset="-122"/>
                        <a:ea typeface="思源黑体 CN" panose="020B0500000000000000"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zh-CN" altLang="en-US" sz="2400" b="0" i="0" u="none" strike="noStrike">
                        <a:solidFill>
                          <a:schemeClr val="tx1"/>
                        </a:solidFill>
                        <a:effectLst/>
                        <a:latin typeface="思源黑体 CN" panose="020B0500000000000000" pitchFamily="34" charset="-122"/>
                        <a:ea typeface="思源黑体 CN" panose="020B0500000000000000"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zh-CN" altLang="en-US" sz="2400" b="0" i="0" u="none" strike="noStrike" dirty="0">
                        <a:solidFill>
                          <a:schemeClr val="tx1"/>
                        </a:solidFill>
                        <a:effectLst/>
                        <a:latin typeface="思源黑体 CN" panose="020B0500000000000000" pitchFamily="34" charset="-122"/>
                        <a:ea typeface="思源黑体 CN" panose="020B0500000000000000"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18853120"/>
                  </a:ext>
                </a:extLst>
              </a:tr>
              <a:tr h="459228">
                <a:tc gridSpan="5">
                  <a:txBody>
                    <a:bodyPr/>
                    <a:lstStyle/>
                    <a:p>
                      <a:pPr algn="ctr" fontAlgn="ctr"/>
                      <a:r>
                        <a:rPr lang="zh-CN" altLang="en-US" sz="2400" b="0" i="0" u="none" strike="noStrike" dirty="0">
                          <a:solidFill>
                            <a:schemeClr val="tx1"/>
                          </a:solidFill>
                          <a:effectLst/>
                          <a:latin typeface="思源黑体 CN" panose="020B0500000000000000" pitchFamily="34" charset="-122"/>
                          <a:ea typeface="思源黑体 CN" panose="020B0500000000000000" pitchFamily="34" charset="-122"/>
                        </a:rPr>
                        <a:t>响应正文</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865670794"/>
                  </a:ext>
                </a:extLst>
              </a:tr>
            </a:tbl>
          </a:graphicData>
        </a:graphic>
      </p:graphicFrame>
      <p:sp>
        <p:nvSpPr>
          <p:cNvPr id="5" name="文本框 4">
            <a:extLst>
              <a:ext uri="{FF2B5EF4-FFF2-40B4-BE49-F238E27FC236}">
                <a16:creationId xmlns:a16="http://schemas.microsoft.com/office/drawing/2014/main" id="{CFB08920-FCE7-CFB4-0A31-25882A977DC0}"/>
              </a:ext>
            </a:extLst>
          </p:cNvPr>
          <p:cNvSpPr txBox="1"/>
          <p:nvPr/>
        </p:nvSpPr>
        <p:spPr>
          <a:xfrm>
            <a:off x="8487016" y="2255043"/>
            <a:ext cx="1107996" cy="461665"/>
          </a:xfrm>
          <a:prstGeom prst="rect">
            <a:avLst/>
          </a:prstGeom>
          <a:noFill/>
        </p:spPr>
        <p:txBody>
          <a:bodyPr wrap="none" rtlCol="0">
            <a:spAutoFit/>
          </a:bodyPr>
          <a:lstStyle/>
          <a:p>
            <a:r>
              <a:rPr kumimoji="1" lang="zh-CN" altLang="en-US" sz="2400" dirty="0">
                <a:latin typeface="思源黑体 CN" panose="020B0500000000000000" pitchFamily="34" charset="-122"/>
                <a:ea typeface="思源黑体 CN" panose="020B0500000000000000" pitchFamily="34" charset="-122"/>
              </a:rPr>
              <a:t>响应行</a:t>
            </a:r>
          </a:p>
        </p:txBody>
      </p:sp>
      <p:sp>
        <p:nvSpPr>
          <p:cNvPr id="6" name="文本框 5">
            <a:extLst>
              <a:ext uri="{FF2B5EF4-FFF2-40B4-BE49-F238E27FC236}">
                <a16:creationId xmlns:a16="http://schemas.microsoft.com/office/drawing/2014/main" id="{A4482695-31AD-D48E-E03A-50ECF917A432}"/>
              </a:ext>
            </a:extLst>
          </p:cNvPr>
          <p:cNvSpPr txBox="1"/>
          <p:nvPr/>
        </p:nvSpPr>
        <p:spPr>
          <a:xfrm>
            <a:off x="8787219" y="3135159"/>
            <a:ext cx="1107996" cy="461665"/>
          </a:xfrm>
          <a:prstGeom prst="rect">
            <a:avLst/>
          </a:prstGeom>
          <a:noFill/>
        </p:spPr>
        <p:txBody>
          <a:bodyPr wrap="none" rtlCol="0">
            <a:spAutoFit/>
          </a:bodyPr>
          <a:lstStyle/>
          <a:p>
            <a:r>
              <a:rPr kumimoji="1" lang="zh-CN" altLang="en-US" sz="2400" dirty="0">
                <a:latin typeface="思源黑体 CN" panose="020B0500000000000000" pitchFamily="34" charset="-122"/>
                <a:ea typeface="思源黑体 CN" panose="020B0500000000000000" pitchFamily="34" charset="-122"/>
              </a:rPr>
              <a:t>响应头</a:t>
            </a:r>
          </a:p>
        </p:txBody>
      </p:sp>
      <p:sp>
        <p:nvSpPr>
          <p:cNvPr id="7" name="右大括号 6">
            <a:extLst>
              <a:ext uri="{FF2B5EF4-FFF2-40B4-BE49-F238E27FC236}">
                <a16:creationId xmlns:a16="http://schemas.microsoft.com/office/drawing/2014/main" id="{FB85328F-F9A2-AD28-531B-CED4FC1351EC}"/>
              </a:ext>
            </a:extLst>
          </p:cNvPr>
          <p:cNvSpPr/>
          <p:nvPr/>
        </p:nvSpPr>
        <p:spPr>
          <a:xfrm>
            <a:off x="8492646" y="2715952"/>
            <a:ext cx="307099" cy="1350185"/>
          </a:xfrm>
          <a:prstGeom prst="rightBrace">
            <a:avLst>
              <a:gd name="adj1" fmla="val 28264"/>
              <a:gd name="adj2" fmla="val 47613"/>
            </a:avLst>
          </a:prstGeom>
          <a:ln w="19050">
            <a:solidFill>
              <a:schemeClr val="tx1"/>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latin typeface="思源黑体 CN" panose="020B0500000000000000" pitchFamily="34" charset="-122"/>
              <a:ea typeface="思源黑体 CN" panose="020B0500000000000000" pitchFamily="34" charset="-122"/>
            </a:endParaRPr>
          </a:p>
        </p:txBody>
      </p:sp>
      <p:sp>
        <p:nvSpPr>
          <p:cNvPr id="8" name="文本框 7">
            <a:extLst>
              <a:ext uri="{FF2B5EF4-FFF2-40B4-BE49-F238E27FC236}">
                <a16:creationId xmlns:a16="http://schemas.microsoft.com/office/drawing/2014/main" id="{8E21BF48-20D0-0BBF-25E5-FB8872C522EA}"/>
              </a:ext>
            </a:extLst>
          </p:cNvPr>
          <p:cNvSpPr txBox="1"/>
          <p:nvPr/>
        </p:nvSpPr>
        <p:spPr>
          <a:xfrm>
            <a:off x="8487016" y="4098835"/>
            <a:ext cx="800219" cy="461665"/>
          </a:xfrm>
          <a:prstGeom prst="rect">
            <a:avLst/>
          </a:prstGeom>
          <a:noFill/>
        </p:spPr>
        <p:txBody>
          <a:bodyPr wrap="none" rtlCol="0">
            <a:spAutoFit/>
          </a:bodyPr>
          <a:lstStyle/>
          <a:p>
            <a:r>
              <a:rPr kumimoji="1" lang="zh-CN" altLang="en-US" sz="2400" dirty="0">
                <a:latin typeface="思源黑体 CN" panose="020B0500000000000000" pitchFamily="34" charset="-122"/>
                <a:ea typeface="思源黑体 CN" panose="020B0500000000000000" pitchFamily="34" charset="-122"/>
              </a:rPr>
              <a:t>空行</a:t>
            </a:r>
          </a:p>
        </p:txBody>
      </p:sp>
      <p:sp>
        <p:nvSpPr>
          <p:cNvPr id="9" name="文本框 8">
            <a:extLst>
              <a:ext uri="{FF2B5EF4-FFF2-40B4-BE49-F238E27FC236}">
                <a16:creationId xmlns:a16="http://schemas.microsoft.com/office/drawing/2014/main" id="{9061DBBE-4869-6912-5DDB-5B061AFBBBAD}"/>
              </a:ext>
            </a:extLst>
          </p:cNvPr>
          <p:cNvSpPr txBox="1"/>
          <p:nvPr/>
        </p:nvSpPr>
        <p:spPr>
          <a:xfrm>
            <a:off x="1633992" y="3171062"/>
            <a:ext cx="5904950" cy="461665"/>
          </a:xfrm>
          <a:prstGeom prst="rect">
            <a:avLst/>
          </a:prstGeom>
          <a:noFill/>
        </p:spPr>
        <p:txBody>
          <a:bodyPr wrap="none" rtlCol="0">
            <a:spAutoFit/>
          </a:bodyPr>
          <a:lstStyle/>
          <a:p>
            <a:r>
              <a:rPr lang="en-US" altLang="zh-CN" sz="2400" dirty="0">
                <a:solidFill>
                  <a:srgbClr val="F76212"/>
                </a:solidFill>
                <a:latin typeface="思源黑体 CN Normal" panose="020B0400000000000000" pitchFamily="34" charset="-122"/>
                <a:ea typeface="思源黑体 CN Normal" panose="020B0400000000000000" pitchFamily="34" charset="-122"/>
              </a:rPr>
              <a:t>Set-Cookie     :           key=value; key=value</a:t>
            </a:r>
            <a:endParaRPr lang="zh-CN" altLang="en-US" sz="2400" dirty="0">
              <a:solidFill>
                <a:srgbClr val="F76212"/>
              </a:solidFill>
              <a:latin typeface="思源黑体 CN Normal" panose="020B0400000000000000" pitchFamily="34" charset="-122"/>
              <a:ea typeface="思源黑体 CN Normal" panose="020B0400000000000000" pitchFamily="34" charset="-122"/>
            </a:endParaRPr>
          </a:p>
        </p:txBody>
      </p:sp>
    </p:spTree>
    <p:extLst>
      <p:ext uri="{BB962C8B-B14F-4D97-AF65-F5344CB8AC3E}">
        <p14:creationId xmlns:p14="http://schemas.microsoft.com/office/powerpoint/2010/main" val="399659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3FD34D-99D1-A277-14EB-B72D6337601E}"/>
              </a:ext>
            </a:extLst>
          </p:cNvPr>
          <p:cNvSpPr>
            <a:spLocks noGrp="1"/>
          </p:cNvSpPr>
          <p:nvPr>
            <p:ph type="title"/>
          </p:nvPr>
        </p:nvSpPr>
        <p:spPr/>
        <p:txBody>
          <a:bodyPr/>
          <a:lstStyle/>
          <a:p>
            <a:r>
              <a:rPr lang="zh-CN" altLang="en-US" dirty="0"/>
              <a:t>切片</a:t>
            </a:r>
          </a:p>
        </p:txBody>
      </p:sp>
      <p:graphicFrame>
        <p:nvGraphicFramePr>
          <p:cNvPr id="4" name="表格 3">
            <a:extLst>
              <a:ext uri="{FF2B5EF4-FFF2-40B4-BE49-F238E27FC236}">
                <a16:creationId xmlns:a16="http://schemas.microsoft.com/office/drawing/2014/main" id="{2BFD6B20-A69A-8983-E42B-D91410231966}"/>
              </a:ext>
            </a:extLst>
          </p:cNvPr>
          <p:cNvGraphicFramePr>
            <a:graphicFrameLocks noGrp="1"/>
          </p:cNvGraphicFramePr>
          <p:nvPr>
            <p:extLst>
              <p:ext uri="{D42A27DB-BD31-4B8C-83A1-F6EECF244321}">
                <p14:modId xmlns:p14="http://schemas.microsoft.com/office/powerpoint/2010/main" val="118395050"/>
              </p:ext>
            </p:extLst>
          </p:nvPr>
        </p:nvGraphicFramePr>
        <p:xfrm>
          <a:off x="6749459" y="4495591"/>
          <a:ext cx="4407990" cy="554929"/>
        </p:xfrm>
        <a:graphic>
          <a:graphicData uri="http://schemas.openxmlformats.org/drawingml/2006/table">
            <a:tbl>
              <a:tblPr firstRow="1" bandRow="1">
                <a:tableStyleId>{5940675A-B579-460E-94D1-54222C63F5DA}</a:tableStyleId>
              </a:tblPr>
              <a:tblGrid>
                <a:gridCol w="881598">
                  <a:extLst>
                    <a:ext uri="{9D8B030D-6E8A-4147-A177-3AD203B41FA5}">
                      <a16:colId xmlns:a16="http://schemas.microsoft.com/office/drawing/2014/main" val="3798071898"/>
                    </a:ext>
                  </a:extLst>
                </a:gridCol>
                <a:gridCol w="881598">
                  <a:extLst>
                    <a:ext uri="{9D8B030D-6E8A-4147-A177-3AD203B41FA5}">
                      <a16:colId xmlns:a16="http://schemas.microsoft.com/office/drawing/2014/main" val="95913622"/>
                    </a:ext>
                  </a:extLst>
                </a:gridCol>
                <a:gridCol w="881598">
                  <a:extLst>
                    <a:ext uri="{9D8B030D-6E8A-4147-A177-3AD203B41FA5}">
                      <a16:colId xmlns:a16="http://schemas.microsoft.com/office/drawing/2014/main" val="729383078"/>
                    </a:ext>
                  </a:extLst>
                </a:gridCol>
                <a:gridCol w="881598">
                  <a:extLst>
                    <a:ext uri="{9D8B030D-6E8A-4147-A177-3AD203B41FA5}">
                      <a16:colId xmlns:a16="http://schemas.microsoft.com/office/drawing/2014/main" val="2971207221"/>
                    </a:ext>
                  </a:extLst>
                </a:gridCol>
                <a:gridCol w="881598">
                  <a:extLst>
                    <a:ext uri="{9D8B030D-6E8A-4147-A177-3AD203B41FA5}">
                      <a16:colId xmlns:a16="http://schemas.microsoft.com/office/drawing/2014/main" val="2865996805"/>
                    </a:ext>
                  </a:extLst>
                </a:gridCol>
              </a:tblGrid>
              <a:tr h="554929">
                <a:tc>
                  <a:txBody>
                    <a:bodyPr/>
                    <a:lstStyle/>
                    <a:p>
                      <a:pPr algn="ctr"/>
                      <a:r>
                        <a:rPr lang="en-US" altLang="zh-CN" sz="2400" b="0" i="0" dirty="0">
                          <a:solidFill>
                            <a:sysClr val="windowText" lastClr="000000"/>
                          </a:solidFill>
                          <a:latin typeface="思源黑体 CN Normal" panose="020B0400000000000000" pitchFamily="34" charset="-122"/>
                          <a:ea typeface="思源黑体 CN Normal" panose="020B0400000000000000" pitchFamily="34" charset="-122"/>
                        </a:rPr>
                        <a:t>2</a:t>
                      </a:r>
                      <a:endParaRPr lang="zh-CN" altLang="en-US" sz="2400" b="0" i="0" dirty="0">
                        <a:solidFill>
                          <a:sysClr val="windowText" lastClr="000000"/>
                        </a:solidFill>
                        <a:latin typeface="思源黑体 CN Normal" panose="020B0400000000000000" pitchFamily="34" charset="-122"/>
                        <a:ea typeface="思源黑体 CN Normal" panose="020B0400000000000000"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ysClr val="windowText" lastClr="000000"/>
                          </a:solidFill>
                          <a:latin typeface="思源黑体 CN Normal" panose="020B0400000000000000" pitchFamily="34" charset="-122"/>
                          <a:ea typeface="思源黑体 CN Normal" panose="020B0400000000000000" pitchFamily="34" charset="-122"/>
                        </a:rPr>
                        <a:t>9</a:t>
                      </a:r>
                      <a:endParaRPr lang="zh-CN" altLang="en-US" sz="2400" b="0" i="0" dirty="0">
                        <a:solidFill>
                          <a:sysClr val="windowText" lastClr="000000"/>
                        </a:solidFill>
                        <a:latin typeface="思源黑体 CN Normal" panose="020B0400000000000000" pitchFamily="34" charset="-122"/>
                        <a:ea typeface="思源黑体 CN Normal" panose="020B0400000000000000"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ysClr val="windowText" lastClr="000000"/>
                          </a:solidFill>
                          <a:latin typeface="思源黑体 CN Normal" panose="020B0400000000000000" pitchFamily="34" charset="-122"/>
                          <a:ea typeface="思源黑体 CN Normal" panose="020B0400000000000000" pitchFamily="34" charset="-122"/>
                        </a:rPr>
                        <a:t>7</a:t>
                      </a:r>
                      <a:endParaRPr lang="zh-CN" altLang="en-US" sz="2400" b="0" i="0" dirty="0">
                        <a:solidFill>
                          <a:sysClr val="windowText" lastClr="000000"/>
                        </a:solidFill>
                        <a:latin typeface="思源黑体 CN Normal" panose="020B0400000000000000" pitchFamily="34" charset="-122"/>
                        <a:ea typeface="思源黑体 CN Normal" panose="020B0400000000000000"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400" b="0" i="0" dirty="0">
                        <a:solidFill>
                          <a:sysClr val="windowText" lastClr="000000"/>
                        </a:solidFill>
                        <a:latin typeface="思源黑体 CN Normal" panose="020B0400000000000000" pitchFamily="34" charset="-122"/>
                        <a:ea typeface="思源黑体 CN Normal" panose="020B0400000000000000"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400" b="0" i="0" dirty="0">
                        <a:solidFill>
                          <a:sysClr val="windowText" lastClr="000000"/>
                        </a:solidFill>
                        <a:latin typeface="思源黑体 CN Normal" panose="020B0400000000000000" pitchFamily="34" charset="-122"/>
                        <a:ea typeface="思源黑体 CN Normal" panose="020B0400000000000000"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6660992"/>
                  </a:ext>
                </a:extLst>
              </a:tr>
            </a:tbl>
          </a:graphicData>
        </a:graphic>
      </p:graphicFrame>
      <p:cxnSp>
        <p:nvCxnSpPr>
          <p:cNvPr id="5" name="直线箭头连接符 5">
            <a:extLst>
              <a:ext uri="{FF2B5EF4-FFF2-40B4-BE49-F238E27FC236}">
                <a16:creationId xmlns:a16="http://schemas.microsoft.com/office/drawing/2014/main" id="{BE58BDFA-5BC6-DF28-B0D5-4B028B16C69B}"/>
              </a:ext>
            </a:extLst>
          </p:cNvPr>
          <p:cNvCxnSpPr>
            <a:cxnSpLocks/>
          </p:cNvCxnSpPr>
          <p:nvPr/>
        </p:nvCxnSpPr>
        <p:spPr>
          <a:xfrm>
            <a:off x="7193596" y="3474505"/>
            <a:ext cx="0" cy="1021086"/>
          </a:xfrm>
          <a:prstGeom prst="straightConnector1">
            <a:avLst/>
          </a:prstGeom>
          <a:ln>
            <a:solidFill>
              <a:schemeClr val="tx1"/>
            </a:solidFill>
            <a:headEnd type="oval" w="med" len="med"/>
            <a:tailEnd type="triangle" w="med" len="med"/>
          </a:ln>
        </p:spPr>
        <p:style>
          <a:lnRef idx="3">
            <a:schemeClr val="dk1"/>
          </a:lnRef>
          <a:fillRef idx="0">
            <a:schemeClr val="dk1"/>
          </a:fillRef>
          <a:effectRef idx="2">
            <a:schemeClr val="dk1"/>
          </a:effectRef>
          <a:fontRef idx="minor">
            <a:schemeClr val="tx1"/>
          </a:fontRef>
        </p:style>
      </p:cxnSp>
      <p:graphicFrame>
        <p:nvGraphicFramePr>
          <p:cNvPr id="6" name="表格 5">
            <a:extLst>
              <a:ext uri="{FF2B5EF4-FFF2-40B4-BE49-F238E27FC236}">
                <a16:creationId xmlns:a16="http://schemas.microsoft.com/office/drawing/2014/main" id="{2F9E01C5-73E8-81D8-E2E1-A3D2B0C42FE1}"/>
              </a:ext>
            </a:extLst>
          </p:cNvPr>
          <p:cNvGraphicFramePr>
            <a:graphicFrameLocks noGrp="1"/>
          </p:cNvGraphicFramePr>
          <p:nvPr>
            <p:extLst>
              <p:ext uri="{D42A27DB-BD31-4B8C-83A1-F6EECF244321}">
                <p14:modId xmlns:p14="http://schemas.microsoft.com/office/powerpoint/2010/main" val="828425000"/>
              </p:ext>
            </p:extLst>
          </p:nvPr>
        </p:nvGraphicFramePr>
        <p:xfrm>
          <a:off x="6749459" y="3160567"/>
          <a:ext cx="4407990" cy="554929"/>
        </p:xfrm>
        <a:graphic>
          <a:graphicData uri="http://schemas.openxmlformats.org/drawingml/2006/table">
            <a:tbl>
              <a:tblPr firstRow="1" bandRow="1">
                <a:tableStyleId>{5940675A-B579-460E-94D1-54222C63F5DA}</a:tableStyleId>
              </a:tblPr>
              <a:tblGrid>
                <a:gridCol w="881598">
                  <a:extLst>
                    <a:ext uri="{9D8B030D-6E8A-4147-A177-3AD203B41FA5}">
                      <a16:colId xmlns:a16="http://schemas.microsoft.com/office/drawing/2014/main" val="3798071898"/>
                    </a:ext>
                  </a:extLst>
                </a:gridCol>
                <a:gridCol w="1763196">
                  <a:extLst>
                    <a:ext uri="{9D8B030D-6E8A-4147-A177-3AD203B41FA5}">
                      <a16:colId xmlns:a16="http://schemas.microsoft.com/office/drawing/2014/main" val="95913622"/>
                    </a:ext>
                  </a:extLst>
                </a:gridCol>
                <a:gridCol w="1763196">
                  <a:extLst>
                    <a:ext uri="{9D8B030D-6E8A-4147-A177-3AD203B41FA5}">
                      <a16:colId xmlns:a16="http://schemas.microsoft.com/office/drawing/2014/main" val="2971207221"/>
                    </a:ext>
                  </a:extLst>
                </a:gridCol>
              </a:tblGrid>
              <a:tr h="554929">
                <a:tc>
                  <a:txBody>
                    <a:bodyPr/>
                    <a:lstStyle/>
                    <a:p>
                      <a:pPr algn="ctr"/>
                      <a:endParaRPr lang="zh-CN" altLang="en-US" sz="2400" b="0" i="0" dirty="0">
                        <a:solidFill>
                          <a:sysClr val="windowText" lastClr="000000"/>
                        </a:solidFill>
                        <a:latin typeface="思源黑体 CN Normal" panose="020B0400000000000000" pitchFamily="34" charset="-122"/>
                        <a:ea typeface="思源黑体 CN Normal" panose="020B0400000000000000"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400" dirty="0" err="1">
                          <a:solidFill>
                            <a:sysClr val="windowText" lastClr="000000"/>
                          </a:solidFill>
                          <a:latin typeface="思源黑体 CN Normal" panose="020B0400000000000000" pitchFamily="34" charset="-122"/>
                          <a:ea typeface="思源黑体 CN Normal" panose="020B0400000000000000" pitchFamily="34" charset="-122"/>
                        </a:rPr>
                        <a:t>len</a:t>
                      </a:r>
                      <a:r>
                        <a:rPr kumimoji="1" lang="en-US" altLang="zh-CN" sz="2400" dirty="0">
                          <a:solidFill>
                            <a:sysClr val="windowText" lastClr="000000"/>
                          </a:solidFill>
                          <a:latin typeface="思源黑体 CN Normal" panose="020B0400000000000000" pitchFamily="34" charset="-122"/>
                          <a:ea typeface="思源黑体 CN Normal" panose="020B0400000000000000" pitchFamily="34" charset="-122"/>
                        </a:rPr>
                        <a:t>=3</a:t>
                      </a:r>
                      <a:endParaRPr kumimoji="1" lang="zh-CN" altLang="en-US" sz="2400" dirty="0">
                        <a:solidFill>
                          <a:sysClr val="windowText" lastClr="000000"/>
                        </a:solidFill>
                        <a:latin typeface="思源黑体 CN Normal" panose="020B0400000000000000" pitchFamily="34" charset="-122"/>
                        <a:ea typeface="思源黑体 CN Normal" panose="020B0400000000000000"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400" dirty="0">
                          <a:solidFill>
                            <a:sysClr val="windowText" lastClr="000000"/>
                          </a:solidFill>
                          <a:latin typeface="思源黑体 CN Normal" panose="020B0400000000000000" pitchFamily="34" charset="-122"/>
                          <a:ea typeface="思源黑体 CN Normal" panose="020B0400000000000000" pitchFamily="34" charset="-122"/>
                        </a:rPr>
                        <a:t>cap=5</a:t>
                      </a:r>
                      <a:endParaRPr kumimoji="1" lang="zh-CN" altLang="en-US" sz="2400" dirty="0">
                        <a:solidFill>
                          <a:sysClr val="windowText" lastClr="000000"/>
                        </a:solidFill>
                        <a:latin typeface="思源黑体 CN Normal" panose="020B0400000000000000" pitchFamily="34" charset="-122"/>
                        <a:ea typeface="思源黑体 CN Normal" panose="020B0400000000000000"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6660992"/>
                  </a:ext>
                </a:extLst>
              </a:tr>
            </a:tbl>
          </a:graphicData>
        </a:graphic>
      </p:graphicFrame>
      <p:sp>
        <p:nvSpPr>
          <p:cNvPr id="7" name="右大括号 6">
            <a:extLst>
              <a:ext uri="{FF2B5EF4-FFF2-40B4-BE49-F238E27FC236}">
                <a16:creationId xmlns:a16="http://schemas.microsoft.com/office/drawing/2014/main" id="{55D5C6AB-746D-BD2E-AB43-D9F42289F749}"/>
              </a:ext>
            </a:extLst>
          </p:cNvPr>
          <p:cNvSpPr/>
          <p:nvPr/>
        </p:nvSpPr>
        <p:spPr>
          <a:xfrm rot="5400000">
            <a:off x="7879367" y="3920612"/>
            <a:ext cx="371620" cy="2631442"/>
          </a:xfrm>
          <a:prstGeom prst="rightBrace">
            <a:avLst>
              <a:gd name="adj1" fmla="val 76598"/>
              <a:gd name="adj2" fmla="val 51460"/>
            </a:avLst>
          </a:prstGeom>
          <a:ln>
            <a:solidFill>
              <a:schemeClr val="tx1"/>
            </a:solidFill>
          </a:ln>
        </p:spPr>
        <p:style>
          <a:lnRef idx="3">
            <a:schemeClr val="dk1"/>
          </a:lnRef>
          <a:fillRef idx="0">
            <a:schemeClr val="dk1"/>
          </a:fillRef>
          <a:effectRef idx="2">
            <a:schemeClr val="dk1"/>
          </a:effectRef>
          <a:fontRef idx="minor">
            <a:schemeClr val="tx1"/>
          </a:fontRef>
        </p:style>
        <p:txBody>
          <a:bodyPr rtlCol="0" anchor="ctr"/>
          <a:lstStyle/>
          <a:p>
            <a:pPr algn="ctr"/>
            <a:endParaRPr kumimoji="1" lang="zh-CN" altLang="en-US" sz="2800">
              <a:latin typeface="思源黑体 CN Normal" panose="020B0400000000000000" pitchFamily="34" charset="-122"/>
              <a:ea typeface="思源黑体 CN Normal" panose="020B0400000000000000" pitchFamily="34" charset="-122"/>
            </a:endParaRPr>
          </a:p>
        </p:txBody>
      </p:sp>
      <p:sp>
        <p:nvSpPr>
          <p:cNvPr id="8" name="文本框 7">
            <a:extLst>
              <a:ext uri="{FF2B5EF4-FFF2-40B4-BE49-F238E27FC236}">
                <a16:creationId xmlns:a16="http://schemas.microsoft.com/office/drawing/2014/main" id="{326C0EDA-E2BE-A552-5F84-759A9754CE00}"/>
              </a:ext>
            </a:extLst>
          </p:cNvPr>
          <p:cNvSpPr txBox="1"/>
          <p:nvPr/>
        </p:nvSpPr>
        <p:spPr>
          <a:xfrm>
            <a:off x="7421470" y="5490949"/>
            <a:ext cx="1620957" cy="523220"/>
          </a:xfrm>
          <a:prstGeom prst="rect">
            <a:avLst/>
          </a:prstGeom>
          <a:noFill/>
          <a:ln>
            <a:noFill/>
          </a:ln>
        </p:spPr>
        <p:txBody>
          <a:bodyPr wrap="none" rtlCol="0">
            <a:spAutoFit/>
          </a:bodyPr>
          <a:lstStyle/>
          <a:p>
            <a:r>
              <a:rPr kumimoji="1" lang="zh-CN" altLang="en-US" sz="2800" dirty="0">
                <a:latin typeface="思源黑体 CN Normal" panose="020B0400000000000000" pitchFamily="34" charset="-122"/>
                <a:ea typeface="思源黑体 CN Normal" panose="020B0400000000000000" pitchFamily="34" charset="-122"/>
              </a:rPr>
              <a:t>底层数组</a:t>
            </a:r>
          </a:p>
        </p:txBody>
      </p:sp>
      <p:sp>
        <p:nvSpPr>
          <p:cNvPr id="9" name="右大括号 8">
            <a:extLst>
              <a:ext uri="{FF2B5EF4-FFF2-40B4-BE49-F238E27FC236}">
                <a16:creationId xmlns:a16="http://schemas.microsoft.com/office/drawing/2014/main" id="{85CCEE71-F97E-7A87-CCE7-F9563B4E366D}"/>
              </a:ext>
            </a:extLst>
          </p:cNvPr>
          <p:cNvSpPr/>
          <p:nvPr/>
        </p:nvSpPr>
        <p:spPr>
          <a:xfrm rot="5400000">
            <a:off x="10083364" y="4348057"/>
            <a:ext cx="371620" cy="1776551"/>
          </a:xfrm>
          <a:prstGeom prst="rightBrace">
            <a:avLst>
              <a:gd name="adj1" fmla="val 76598"/>
              <a:gd name="adj2" fmla="val 51460"/>
            </a:avLst>
          </a:prstGeom>
          <a:ln>
            <a:solidFill>
              <a:schemeClr val="tx1"/>
            </a:solidFill>
          </a:ln>
        </p:spPr>
        <p:style>
          <a:lnRef idx="3">
            <a:schemeClr val="dk1"/>
          </a:lnRef>
          <a:fillRef idx="0">
            <a:schemeClr val="dk1"/>
          </a:fillRef>
          <a:effectRef idx="2">
            <a:schemeClr val="dk1"/>
          </a:effectRef>
          <a:fontRef idx="minor">
            <a:schemeClr val="tx1"/>
          </a:fontRef>
        </p:style>
        <p:txBody>
          <a:bodyPr rtlCol="0" anchor="ctr"/>
          <a:lstStyle/>
          <a:p>
            <a:pPr algn="ctr"/>
            <a:endParaRPr kumimoji="1" lang="zh-CN" altLang="en-US" sz="2800">
              <a:latin typeface="思源黑体 CN Normal" panose="020B0400000000000000" pitchFamily="34" charset="-122"/>
              <a:ea typeface="思源黑体 CN Normal" panose="020B0400000000000000" pitchFamily="34" charset="-122"/>
            </a:endParaRPr>
          </a:p>
        </p:txBody>
      </p:sp>
      <p:sp>
        <p:nvSpPr>
          <p:cNvPr id="10" name="文本框 9">
            <a:extLst>
              <a:ext uri="{FF2B5EF4-FFF2-40B4-BE49-F238E27FC236}">
                <a16:creationId xmlns:a16="http://schemas.microsoft.com/office/drawing/2014/main" id="{3863BF39-E87B-99FA-C275-B3CB35E81112}"/>
              </a:ext>
            </a:extLst>
          </p:cNvPr>
          <p:cNvSpPr txBox="1"/>
          <p:nvPr/>
        </p:nvSpPr>
        <p:spPr>
          <a:xfrm>
            <a:off x="9515928" y="5490949"/>
            <a:ext cx="1980029" cy="523220"/>
          </a:xfrm>
          <a:prstGeom prst="rect">
            <a:avLst/>
          </a:prstGeom>
          <a:noFill/>
          <a:ln>
            <a:noFill/>
          </a:ln>
        </p:spPr>
        <p:txBody>
          <a:bodyPr wrap="none" rtlCol="0">
            <a:spAutoFit/>
          </a:bodyPr>
          <a:lstStyle/>
          <a:p>
            <a:r>
              <a:rPr kumimoji="1" lang="zh-CN" altLang="en-US" sz="2800" dirty="0">
                <a:latin typeface="思源黑体 CN Normal" panose="020B0400000000000000" pitchFamily="34" charset="-122"/>
                <a:ea typeface="思源黑体 CN Normal" panose="020B0400000000000000" pitchFamily="34" charset="-122"/>
              </a:rPr>
              <a:t>预分配内存</a:t>
            </a:r>
          </a:p>
        </p:txBody>
      </p:sp>
      <p:sp>
        <p:nvSpPr>
          <p:cNvPr id="11" name="内容占位符 2">
            <a:extLst>
              <a:ext uri="{FF2B5EF4-FFF2-40B4-BE49-F238E27FC236}">
                <a16:creationId xmlns:a16="http://schemas.microsoft.com/office/drawing/2014/main" id="{4986AFA5-44F3-57EB-A26B-ED647077A42C}"/>
              </a:ext>
            </a:extLst>
          </p:cNvPr>
          <p:cNvSpPr txBox="1">
            <a:spLocks/>
          </p:cNvSpPr>
          <p:nvPr/>
        </p:nvSpPr>
        <p:spPr>
          <a:xfrm>
            <a:off x="1034551" y="1212695"/>
            <a:ext cx="4530634" cy="3110169"/>
          </a:xfrm>
          <a:prstGeom prst="rect">
            <a:avLst/>
          </a:prstGeom>
        </p:spPr>
        <p:txBody>
          <a:bodyPr vert="horz" lIns="91440" tIns="45720" rIns="91440" bIns="45720" rtlCol="0" anchor="ctr">
            <a:noAutofit/>
          </a:bodyPr>
          <a:lstStyle>
            <a:lvl1pPr marL="228600" indent="-228600" algn="l" defTabSz="914400" rtl="0" eaLnBrk="1" latinLnBrk="0" hangingPunct="1">
              <a:lnSpc>
                <a:spcPct val="130000"/>
              </a:lnSpc>
              <a:spcBef>
                <a:spcPts val="1000"/>
              </a:spcBef>
              <a:buFont typeface="Arial" panose="020B0604020202020204" pitchFamily="34" charset="0"/>
              <a:buChar char="•"/>
              <a:defRPr sz="2800" b="0" i="0" kern="1200" spc="130" baseline="0">
                <a:solidFill>
                  <a:schemeClr val="bg1"/>
                </a:solidFill>
                <a:latin typeface="Source Han Sans SC" panose="020B0500000000000000" pitchFamily="34" charset="-128"/>
                <a:ea typeface="Source Han Sans SC" panose="020B0500000000000000" pitchFamily="34" charset="-128"/>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2400" b="0" i="0" kern="1200" spc="130" baseline="0">
                <a:solidFill>
                  <a:schemeClr val="bg1"/>
                </a:solidFill>
                <a:latin typeface="Source Han Sans SC" panose="020B0500000000000000" pitchFamily="34" charset="-128"/>
                <a:ea typeface="Source Han Sans SC" panose="020B0500000000000000" pitchFamily="34" charset="-128"/>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2000" b="0" i="0" kern="1200" spc="130" baseline="0">
                <a:solidFill>
                  <a:schemeClr val="bg1"/>
                </a:solidFill>
                <a:latin typeface="Source Han Sans SC" panose="020B0500000000000000" pitchFamily="34" charset="-128"/>
                <a:ea typeface="Source Han Sans SC" panose="020B0500000000000000" pitchFamily="34" charset="-128"/>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800" b="0" i="0" kern="1200" spc="130" baseline="0">
                <a:solidFill>
                  <a:schemeClr val="bg1"/>
                </a:solidFill>
                <a:latin typeface="Source Han Sans SC" panose="020B0500000000000000" pitchFamily="34" charset="-128"/>
                <a:ea typeface="Source Han Sans SC" panose="020B0500000000000000" pitchFamily="34" charset="-128"/>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800" b="0" i="0" kern="1200" spc="130" baseline="0">
                <a:solidFill>
                  <a:schemeClr val="bg1"/>
                </a:solidFill>
                <a:latin typeface="Source Han Sans SC" panose="020B0500000000000000" pitchFamily="34" charset="-128"/>
                <a:ea typeface="Source Han Sans SC" panose="020B0500000000000000"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altLang="zh-CN" dirty="0">
                <a:solidFill>
                  <a:schemeClr val="tx1"/>
                </a:solidFill>
                <a:latin typeface="思源黑体 CN Normal" panose="020B0400000000000000" pitchFamily="34" charset="-122"/>
                <a:ea typeface="思源黑体 CN Normal" panose="020B0400000000000000" pitchFamily="34" charset="-122"/>
              </a:rPr>
              <a:t>type slice struct { </a:t>
            </a:r>
          </a:p>
          <a:p>
            <a:pPr marL="0" indent="0">
              <a:lnSpc>
                <a:spcPct val="100000"/>
              </a:lnSpc>
              <a:buFont typeface="Arial" panose="020B0604020202020204" pitchFamily="34" charset="0"/>
              <a:buNone/>
            </a:pPr>
            <a:r>
              <a:rPr lang="zh-CN" altLang="en-US" dirty="0">
                <a:solidFill>
                  <a:schemeClr val="tx1"/>
                </a:solidFill>
                <a:latin typeface="思源黑体 CN Normal" panose="020B0400000000000000" pitchFamily="34" charset="-122"/>
                <a:ea typeface="思源黑体 CN Normal" panose="020B0400000000000000" pitchFamily="34" charset="-122"/>
              </a:rPr>
              <a:t>    </a:t>
            </a:r>
            <a:r>
              <a:rPr lang="en-US" altLang="zh-CN" dirty="0">
                <a:solidFill>
                  <a:schemeClr val="tx1"/>
                </a:solidFill>
                <a:latin typeface="思源黑体 CN Normal" panose="020B0400000000000000" pitchFamily="34" charset="-122"/>
                <a:ea typeface="思源黑体 CN Normal" panose="020B0400000000000000" pitchFamily="34" charset="-122"/>
              </a:rPr>
              <a:t>array </a:t>
            </a:r>
            <a:r>
              <a:rPr lang="en-US" altLang="zh-CN" dirty="0" err="1">
                <a:solidFill>
                  <a:schemeClr val="tx1"/>
                </a:solidFill>
                <a:latin typeface="思源黑体 CN Normal" panose="020B0400000000000000" pitchFamily="34" charset="-122"/>
                <a:ea typeface="思源黑体 CN Normal" panose="020B0400000000000000" pitchFamily="34" charset="-122"/>
              </a:rPr>
              <a:t>unsafe.Pointer</a:t>
            </a:r>
            <a:r>
              <a:rPr lang="en-US" altLang="zh-CN" dirty="0">
                <a:solidFill>
                  <a:schemeClr val="tx1"/>
                </a:solidFill>
                <a:latin typeface="思源黑体 CN Normal" panose="020B0400000000000000" pitchFamily="34" charset="-122"/>
                <a:ea typeface="思源黑体 CN Normal" panose="020B0400000000000000" pitchFamily="34" charset="-122"/>
              </a:rPr>
              <a:t> </a:t>
            </a:r>
          </a:p>
          <a:p>
            <a:pPr marL="0" indent="0">
              <a:lnSpc>
                <a:spcPct val="100000"/>
              </a:lnSpc>
              <a:buFont typeface="Arial" panose="020B0604020202020204" pitchFamily="34" charset="0"/>
              <a:buNone/>
            </a:pPr>
            <a:r>
              <a:rPr lang="zh-CN" altLang="en-US" dirty="0">
                <a:solidFill>
                  <a:schemeClr val="tx1"/>
                </a:solidFill>
                <a:latin typeface="思源黑体 CN Normal" panose="020B0400000000000000" pitchFamily="34" charset="-122"/>
                <a:ea typeface="思源黑体 CN Normal" panose="020B0400000000000000" pitchFamily="34" charset="-122"/>
              </a:rPr>
              <a:t>    </a:t>
            </a:r>
            <a:r>
              <a:rPr lang="en-US" altLang="zh-CN" dirty="0" err="1">
                <a:solidFill>
                  <a:schemeClr val="tx1"/>
                </a:solidFill>
                <a:latin typeface="思源黑体 CN Normal" panose="020B0400000000000000" pitchFamily="34" charset="-122"/>
                <a:ea typeface="思源黑体 CN Normal" panose="020B0400000000000000" pitchFamily="34" charset="-122"/>
              </a:rPr>
              <a:t>len</a:t>
            </a:r>
            <a:r>
              <a:rPr lang="en-US" altLang="zh-CN" dirty="0">
                <a:solidFill>
                  <a:schemeClr val="tx1"/>
                </a:solidFill>
                <a:latin typeface="思源黑体 CN Normal" panose="020B0400000000000000" pitchFamily="34" charset="-122"/>
                <a:ea typeface="思源黑体 CN Normal" panose="020B0400000000000000" pitchFamily="34" charset="-122"/>
              </a:rPr>
              <a:t> int </a:t>
            </a:r>
          </a:p>
          <a:p>
            <a:pPr marL="0" indent="0">
              <a:lnSpc>
                <a:spcPct val="100000"/>
              </a:lnSpc>
              <a:buFont typeface="Arial" panose="020B0604020202020204" pitchFamily="34" charset="0"/>
              <a:buNone/>
            </a:pPr>
            <a:r>
              <a:rPr lang="zh-CN" altLang="en-US" dirty="0">
                <a:solidFill>
                  <a:schemeClr val="tx1"/>
                </a:solidFill>
                <a:latin typeface="思源黑体 CN Normal" panose="020B0400000000000000" pitchFamily="34" charset="-122"/>
                <a:ea typeface="思源黑体 CN Normal" panose="020B0400000000000000" pitchFamily="34" charset="-122"/>
              </a:rPr>
              <a:t>    </a:t>
            </a:r>
            <a:r>
              <a:rPr lang="en-US" altLang="zh-CN" dirty="0">
                <a:solidFill>
                  <a:schemeClr val="tx1"/>
                </a:solidFill>
                <a:latin typeface="思源黑体 CN Normal" panose="020B0400000000000000" pitchFamily="34" charset="-122"/>
                <a:ea typeface="思源黑体 CN Normal" panose="020B0400000000000000" pitchFamily="34" charset="-122"/>
              </a:rPr>
              <a:t>cap int </a:t>
            </a:r>
          </a:p>
          <a:p>
            <a:pPr marL="0" indent="0">
              <a:lnSpc>
                <a:spcPct val="100000"/>
              </a:lnSpc>
              <a:buFont typeface="Arial" panose="020B0604020202020204" pitchFamily="34" charset="0"/>
              <a:buNone/>
            </a:pPr>
            <a:r>
              <a:rPr lang="en-US" altLang="zh-CN" dirty="0">
                <a:solidFill>
                  <a:schemeClr val="tx1"/>
                </a:solidFill>
                <a:latin typeface="思源黑体 CN Normal" panose="020B0400000000000000" pitchFamily="34" charset="-122"/>
                <a:ea typeface="思源黑体 CN Normal" panose="020B0400000000000000" pitchFamily="34" charset="-122"/>
              </a:rPr>
              <a:t>}</a:t>
            </a:r>
          </a:p>
        </p:txBody>
      </p:sp>
      <p:sp>
        <p:nvSpPr>
          <p:cNvPr id="12" name="文本框 11">
            <a:extLst>
              <a:ext uri="{FF2B5EF4-FFF2-40B4-BE49-F238E27FC236}">
                <a16:creationId xmlns:a16="http://schemas.microsoft.com/office/drawing/2014/main" id="{E41BD458-C7DE-AE06-ACE2-2ED421FCF48F}"/>
              </a:ext>
            </a:extLst>
          </p:cNvPr>
          <p:cNvSpPr txBox="1"/>
          <p:nvPr/>
        </p:nvSpPr>
        <p:spPr>
          <a:xfrm>
            <a:off x="994782" y="4292273"/>
            <a:ext cx="5094343" cy="2200602"/>
          </a:xfrm>
          <a:prstGeom prst="rect">
            <a:avLst/>
          </a:prstGeom>
          <a:noFill/>
        </p:spPr>
        <p:txBody>
          <a:bodyPr wrap="none" rtlCol="0">
            <a:spAutoFit/>
          </a:bodyPr>
          <a:lstStyle/>
          <a:p>
            <a:pPr>
              <a:spcBef>
                <a:spcPts val="1000"/>
              </a:spcBef>
            </a:pPr>
            <a:r>
              <a:rPr lang="en-US" altLang="zh-CN" sz="2800" spc="130" dirty="0" err="1">
                <a:latin typeface="思源黑体 CN Normal" panose="020B0400000000000000" pitchFamily="34" charset="-122"/>
                <a:ea typeface="思源黑体 CN Normal" panose="020B0400000000000000" pitchFamily="34" charset="-122"/>
              </a:rPr>
              <a:t>arr</a:t>
            </a:r>
            <a:r>
              <a:rPr lang="en-US" altLang="zh-CN" sz="2800" spc="130" dirty="0">
                <a:latin typeface="思源黑体 CN Normal" panose="020B0400000000000000" pitchFamily="34" charset="-122"/>
                <a:ea typeface="思源黑体 CN Normal" panose="020B0400000000000000" pitchFamily="34" charset="-122"/>
              </a:rPr>
              <a:t> := make([]int, 3, 5)</a:t>
            </a:r>
          </a:p>
          <a:p>
            <a:pPr>
              <a:spcBef>
                <a:spcPts val="1000"/>
              </a:spcBef>
            </a:pPr>
            <a:r>
              <a:rPr lang="en-US" altLang="zh-CN" sz="2800" spc="130" dirty="0" err="1">
                <a:latin typeface="思源黑体 CN Normal" panose="020B0400000000000000" pitchFamily="34" charset="-122"/>
                <a:ea typeface="思源黑体 CN Normal" panose="020B0400000000000000" pitchFamily="34" charset="-122"/>
              </a:rPr>
              <a:t>arr</a:t>
            </a:r>
            <a:r>
              <a:rPr lang="en-US" altLang="zh-CN" sz="2800" spc="130" dirty="0">
                <a:latin typeface="思源黑体 CN Normal" panose="020B0400000000000000" pitchFamily="34" charset="-122"/>
                <a:ea typeface="思源黑体 CN Normal" panose="020B0400000000000000" pitchFamily="34" charset="-122"/>
              </a:rPr>
              <a:t>[0], </a:t>
            </a:r>
            <a:r>
              <a:rPr lang="en-US" altLang="zh-CN" sz="2800" spc="130" dirty="0" err="1">
                <a:latin typeface="思源黑体 CN Normal" panose="020B0400000000000000" pitchFamily="34" charset="-122"/>
                <a:ea typeface="思源黑体 CN Normal" panose="020B0400000000000000" pitchFamily="34" charset="-122"/>
              </a:rPr>
              <a:t>arr</a:t>
            </a:r>
            <a:r>
              <a:rPr lang="en-US" altLang="zh-CN" sz="2800" spc="130" dirty="0">
                <a:latin typeface="思源黑体 CN Normal" panose="020B0400000000000000" pitchFamily="34" charset="-122"/>
                <a:ea typeface="思源黑体 CN Normal" panose="020B0400000000000000" pitchFamily="34" charset="-122"/>
              </a:rPr>
              <a:t>[1], </a:t>
            </a:r>
            <a:r>
              <a:rPr lang="en-US" altLang="zh-CN" sz="2800" spc="130" dirty="0" err="1">
                <a:latin typeface="思源黑体 CN Normal" panose="020B0400000000000000" pitchFamily="34" charset="-122"/>
                <a:ea typeface="思源黑体 CN Normal" panose="020B0400000000000000" pitchFamily="34" charset="-122"/>
              </a:rPr>
              <a:t>arr</a:t>
            </a:r>
            <a:r>
              <a:rPr lang="en-US" altLang="zh-CN" sz="2800" spc="130" dirty="0">
                <a:latin typeface="思源黑体 CN Normal" panose="020B0400000000000000" pitchFamily="34" charset="-122"/>
                <a:ea typeface="思源黑体 CN Normal" panose="020B0400000000000000" pitchFamily="34" charset="-122"/>
              </a:rPr>
              <a:t>[2] = 2, 9, 7</a:t>
            </a:r>
          </a:p>
          <a:p>
            <a:pPr>
              <a:spcBef>
                <a:spcPts val="1000"/>
              </a:spcBef>
            </a:pPr>
            <a:r>
              <a:rPr lang="en-US" altLang="zh-CN" sz="2800" spc="130" dirty="0">
                <a:latin typeface="思源黑体 CN Normal" panose="020B0400000000000000" pitchFamily="34" charset="-122"/>
                <a:ea typeface="思源黑体 CN Normal" panose="020B0400000000000000" pitchFamily="34" charset="-122"/>
              </a:rPr>
              <a:t>brr := </a:t>
            </a:r>
            <a:r>
              <a:rPr lang="en-US" altLang="zh-CN" sz="2800" spc="130" dirty="0" err="1">
                <a:latin typeface="思源黑体 CN Normal" panose="020B0400000000000000" pitchFamily="34" charset="-122"/>
                <a:ea typeface="思源黑体 CN Normal" panose="020B0400000000000000" pitchFamily="34" charset="-122"/>
              </a:rPr>
              <a:t>arr</a:t>
            </a:r>
            <a:endParaRPr lang="en-US" altLang="zh-CN" sz="2800" spc="130" dirty="0">
              <a:latin typeface="思源黑体 CN Normal" panose="020B0400000000000000" pitchFamily="34" charset="-122"/>
              <a:ea typeface="思源黑体 CN Normal" panose="020B0400000000000000" pitchFamily="34" charset="-122"/>
            </a:endParaRPr>
          </a:p>
          <a:p>
            <a:pPr>
              <a:spcBef>
                <a:spcPts val="1000"/>
              </a:spcBef>
            </a:pPr>
            <a:r>
              <a:rPr lang="en-US" altLang="zh-CN" sz="2800" spc="130" dirty="0">
                <a:latin typeface="思源黑体 CN Normal" panose="020B0400000000000000" pitchFamily="34" charset="-122"/>
                <a:ea typeface="思源黑体 CN Normal" panose="020B0400000000000000" pitchFamily="34" charset="-122"/>
              </a:rPr>
              <a:t>brr[0] = 4</a:t>
            </a:r>
            <a:endParaRPr lang="zh-CN" altLang="en-US" sz="2800" spc="130" dirty="0">
              <a:latin typeface="思源黑体 CN Normal" panose="020B0400000000000000" pitchFamily="34" charset="-122"/>
              <a:ea typeface="思源黑体 CN Normal" panose="020B0400000000000000" pitchFamily="34" charset="-122"/>
            </a:endParaRPr>
          </a:p>
        </p:txBody>
      </p:sp>
      <p:graphicFrame>
        <p:nvGraphicFramePr>
          <p:cNvPr id="13" name="表格 12">
            <a:extLst>
              <a:ext uri="{FF2B5EF4-FFF2-40B4-BE49-F238E27FC236}">
                <a16:creationId xmlns:a16="http://schemas.microsoft.com/office/drawing/2014/main" id="{BBFF1971-D4FA-BAA0-3331-861FD3048A9C}"/>
              </a:ext>
            </a:extLst>
          </p:cNvPr>
          <p:cNvGraphicFramePr>
            <a:graphicFrameLocks noGrp="1"/>
          </p:cNvGraphicFramePr>
          <p:nvPr>
            <p:extLst>
              <p:ext uri="{D42A27DB-BD31-4B8C-83A1-F6EECF244321}">
                <p14:modId xmlns:p14="http://schemas.microsoft.com/office/powerpoint/2010/main" val="355950072"/>
              </p:ext>
            </p:extLst>
          </p:nvPr>
        </p:nvGraphicFramePr>
        <p:xfrm>
          <a:off x="6749459" y="2023007"/>
          <a:ext cx="4407990" cy="554929"/>
        </p:xfrm>
        <a:graphic>
          <a:graphicData uri="http://schemas.openxmlformats.org/drawingml/2006/table">
            <a:tbl>
              <a:tblPr firstRow="1" bandRow="1">
                <a:tableStyleId>{5940675A-B579-460E-94D1-54222C63F5DA}</a:tableStyleId>
              </a:tblPr>
              <a:tblGrid>
                <a:gridCol w="881598">
                  <a:extLst>
                    <a:ext uri="{9D8B030D-6E8A-4147-A177-3AD203B41FA5}">
                      <a16:colId xmlns:a16="http://schemas.microsoft.com/office/drawing/2014/main" val="3798071898"/>
                    </a:ext>
                  </a:extLst>
                </a:gridCol>
                <a:gridCol w="1763196">
                  <a:extLst>
                    <a:ext uri="{9D8B030D-6E8A-4147-A177-3AD203B41FA5}">
                      <a16:colId xmlns:a16="http://schemas.microsoft.com/office/drawing/2014/main" val="95913622"/>
                    </a:ext>
                  </a:extLst>
                </a:gridCol>
                <a:gridCol w="1763196">
                  <a:extLst>
                    <a:ext uri="{9D8B030D-6E8A-4147-A177-3AD203B41FA5}">
                      <a16:colId xmlns:a16="http://schemas.microsoft.com/office/drawing/2014/main" val="2971207221"/>
                    </a:ext>
                  </a:extLst>
                </a:gridCol>
              </a:tblGrid>
              <a:tr h="554929">
                <a:tc>
                  <a:txBody>
                    <a:bodyPr/>
                    <a:lstStyle/>
                    <a:p>
                      <a:pPr algn="ctr"/>
                      <a:endParaRPr lang="zh-CN" altLang="en-US" sz="2400" b="0" i="0" dirty="0">
                        <a:solidFill>
                          <a:sysClr val="windowText" lastClr="000000"/>
                        </a:solidFill>
                        <a:latin typeface="思源黑体 CN Normal" panose="020B0400000000000000" pitchFamily="34" charset="-122"/>
                        <a:ea typeface="思源黑体 CN Normal" panose="020B0400000000000000"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400" dirty="0" err="1">
                          <a:solidFill>
                            <a:sysClr val="windowText" lastClr="000000"/>
                          </a:solidFill>
                          <a:latin typeface="思源黑体 CN Normal" panose="020B0400000000000000" pitchFamily="34" charset="-122"/>
                          <a:ea typeface="思源黑体 CN Normal" panose="020B0400000000000000" pitchFamily="34" charset="-122"/>
                        </a:rPr>
                        <a:t>len</a:t>
                      </a:r>
                      <a:r>
                        <a:rPr kumimoji="1" lang="en-US" altLang="zh-CN" sz="2400" dirty="0">
                          <a:solidFill>
                            <a:sysClr val="windowText" lastClr="000000"/>
                          </a:solidFill>
                          <a:latin typeface="思源黑体 CN Normal" panose="020B0400000000000000" pitchFamily="34" charset="-122"/>
                          <a:ea typeface="思源黑体 CN Normal" panose="020B0400000000000000" pitchFamily="34" charset="-122"/>
                        </a:rPr>
                        <a:t>=3</a:t>
                      </a:r>
                      <a:endParaRPr kumimoji="1" lang="zh-CN" altLang="en-US" sz="2400" dirty="0">
                        <a:solidFill>
                          <a:sysClr val="windowText" lastClr="000000"/>
                        </a:solidFill>
                        <a:latin typeface="思源黑体 CN Normal" panose="020B0400000000000000" pitchFamily="34" charset="-122"/>
                        <a:ea typeface="思源黑体 CN Normal" panose="020B0400000000000000"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400" dirty="0">
                          <a:solidFill>
                            <a:sysClr val="windowText" lastClr="000000"/>
                          </a:solidFill>
                          <a:latin typeface="思源黑体 CN Normal" panose="020B0400000000000000" pitchFamily="34" charset="-122"/>
                          <a:ea typeface="思源黑体 CN Normal" panose="020B0400000000000000" pitchFamily="34" charset="-122"/>
                        </a:rPr>
                        <a:t>cap=5</a:t>
                      </a:r>
                      <a:endParaRPr kumimoji="1" lang="zh-CN" altLang="en-US" sz="2400" dirty="0">
                        <a:solidFill>
                          <a:sysClr val="windowText" lastClr="000000"/>
                        </a:solidFill>
                        <a:latin typeface="思源黑体 CN Normal" panose="020B0400000000000000" pitchFamily="34" charset="-122"/>
                        <a:ea typeface="思源黑体 CN Normal" panose="020B0400000000000000"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6660992"/>
                  </a:ext>
                </a:extLst>
              </a:tr>
            </a:tbl>
          </a:graphicData>
        </a:graphic>
      </p:graphicFrame>
      <p:sp>
        <p:nvSpPr>
          <p:cNvPr id="14" name="任意多边形: 形状 13">
            <a:extLst>
              <a:ext uri="{FF2B5EF4-FFF2-40B4-BE49-F238E27FC236}">
                <a16:creationId xmlns:a16="http://schemas.microsoft.com/office/drawing/2014/main" id="{AF209D9C-613A-6863-34DD-8545863D3453}"/>
              </a:ext>
            </a:extLst>
          </p:cNvPr>
          <p:cNvSpPr/>
          <p:nvPr/>
        </p:nvSpPr>
        <p:spPr>
          <a:xfrm>
            <a:off x="6325876" y="2367934"/>
            <a:ext cx="973393" cy="2127653"/>
          </a:xfrm>
          <a:custGeom>
            <a:avLst/>
            <a:gdLst>
              <a:gd name="connsiteX0" fmla="*/ 851029 w 851029"/>
              <a:gd name="connsiteY0" fmla="*/ 0 h 2477729"/>
              <a:gd name="connsiteX1" fmla="*/ 5455 w 851029"/>
              <a:gd name="connsiteY1" fmla="*/ 1120878 h 2477729"/>
              <a:gd name="connsiteX2" fmla="*/ 447907 w 851029"/>
              <a:gd name="connsiteY2" fmla="*/ 2477729 h 2477729"/>
            </a:gdLst>
            <a:ahLst/>
            <a:cxnLst>
              <a:cxn ang="0">
                <a:pos x="connsiteX0" y="connsiteY0"/>
              </a:cxn>
              <a:cxn ang="0">
                <a:pos x="connsiteX1" y="connsiteY1"/>
              </a:cxn>
              <a:cxn ang="0">
                <a:pos x="connsiteX2" y="connsiteY2"/>
              </a:cxn>
            </a:cxnLst>
            <a:rect l="l" t="t" r="r" b="b"/>
            <a:pathLst>
              <a:path w="851029" h="2477729">
                <a:moveTo>
                  <a:pt x="851029" y="0"/>
                </a:moveTo>
                <a:cubicBezTo>
                  <a:pt x="461835" y="353961"/>
                  <a:pt x="72642" y="707923"/>
                  <a:pt x="5455" y="1120878"/>
                </a:cubicBezTo>
                <a:cubicBezTo>
                  <a:pt x="-61732" y="1533833"/>
                  <a:pt x="515094" y="2212258"/>
                  <a:pt x="447907" y="2477729"/>
                </a:cubicBezTo>
              </a:path>
            </a:pathLst>
          </a:custGeom>
          <a:noFill/>
          <a:ln w="19050">
            <a:solidFill>
              <a:schemeClr val="tx1"/>
            </a:solidFill>
            <a:headEnd type="oval"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latin typeface="思源黑体 CN Normal" panose="020B0400000000000000" pitchFamily="34" charset="-122"/>
              <a:ea typeface="思源黑体 CN Normal" panose="020B0400000000000000" pitchFamily="34" charset="-122"/>
            </a:endParaRPr>
          </a:p>
        </p:txBody>
      </p:sp>
      <p:sp>
        <p:nvSpPr>
          <p:cNvPr id="15" name="文本框 14">
            <a:extLst>
              <a:ext uri="{FF2B5EF4-FFF2-40B4-BE49-F238E27FC236}">
                <a16:creationId xmlns:a16="http://schemas.microsoft.com/office/drawing/2014/main" id="{AB327B63-70A6-6B6F-A451-B474447D3FEA}"/>
              </a:ext>
            </a:extLst>
          </p:cNvPr>
          <p:cNvSpPr txBox="1"/>
          <p:nvPr/>
        </p:nvSpPr>
        <p:spPr>
          <a:xfrm>
            <a:off x="8642599" y="2637345"/>
            <a:ext cx="657552" cy="523220"/>
          </a:xfrm>
          <a:prstGeom prst="rect">
            <a:avLst/>
          </a:prstGeom>
          <a:noFill/>
        </p:spPr>
        <p:txBody>
          <a:bodyPr wrap="none" rtlCol="0">
            <a:spAutoFit/>
          </a:bodyPr>
          <a:lstStyle/>
          <a:p>
            <a:r>
              <a:rPr lang="en-US" altLang="zh-CN" sz="2800" dirty="0" err="1">
                <a:latin typeface="思源黑体 CN Normal" panose="020B0400000000000000" pitchFamily="34" charset="-122"/>
                <a:ea typeface="思源黑体 CN Normal" panose="020B0400000000000000" pitchFamily="34" charset="-122"/>
              </a:rPr>
              <a:t>arr</a:t>
            </a:r>
            <a:endParaRPr lang="zh-CN" altLang="en-US" sz="2800" dirty="0">
              <a:latin typeface="思源黑体 CN Normal" panose="020B0400000000000000" pitchFamily="34" charset="-122"/>
              <a:ea typeface="思源黑体 CN Normal" panose="020B0400000000000000" pitchFamily="34" charset="-122"/>
            </a:endParaRPr>
          </a:p>
        </p:txBody>
      </p:sp>
      <p:sp>
        <p:nvSpPr>
          <p:cNvPr id="16" name="文本框 15">
            <a:extLst>
              <a:ext uri="{FF2B5EF4-FFF2-40B4-BE49-F238E27FC236}">
                <a16:creationId xmlns:a16="http://schemas.microsoft.com/office/drawing/2014/main" id="{25024ADB-FADF-8AB9-2B84-A732538B90E1}"/>
              </a:ext>
            </a:extLst>
          </p:cNvPr>
          <p:cNvSpPr txBox="1"/>
          <p:nvPr/>
        </p:nvSpPr>
        <p:spPr>
          <a:xfrm>
            <a:off x="8621760" y="1475347"/>
            <a:ext cx="678391" cy="523220"/>
          </a:xfrm>
          <a:prstGeom prst="rect">
            <a:avLst/>
          </a:prstGeom>
          <a:noFill/>
        </p:spPr>
        <p:txBody>
          <a:bodyPr wrap="none" rtlCol="0">
            <a:spAutoFit/>
          </a:bodyPr>
          <a:lstStyle/>
          <a:p>
            <a:r>
              <a:rPr lang="en-US" altLang="zh-CN" sz="2800" dirty="0">
                <a:latin typeface="思源黑体 CN Normal" panose="020B0400000000000000" pitchFamily="34" charset="-122"/>
                <a:ea typeface="思源黑体 CN Normal" panose="020B0400000000000000" pitchFamily="34" charset="-122"/>
              </a:rPr>
              <a:t>brr</a:t>
            </a:r>
            <a:endParaRPr lang="zh-CN" altLang="en-US" sz="2800" dirty="0">
              <a:latin typeface="思源黑体 CN Normal" panose="020B0400000000000000" pitchFamily="34" charset="-122"/>
              <a:ea typeface="思源黑体 CN Normal" panose="020B0400000000000000" pitchFamily="34" charset="-122"/>
            </a:endParaRPr>
          </a:p>
        </p:txBody>
      </p:sp>
    </p:spTree>
    <p:extLst>
      <p:ext uri="{BB962C8B-B14F-4D97-AF65-F5344CB8AC3E}">
        <p14:creationId xmlns:p14="http://schemas.microsoft.com/office/powerpoint/2010/main" val="379416744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91ABF8-4D8B-3241-B066-713EFFD9C9C3}"/>
              </a:ext>
            </a:extLst>
          </p:cNvPr>
          <p:cNvSpPr>
            <a:spLocks noGrp="1"/>
          </p:cNvSpPr>
          <p:nvPr>
            <p:ph type="title"/>
          </p:nvPr>
        </p:nvSpPr>
        <p:spPr/>
        <p:txBody>
          <a:bodyPr/>
          <a:lstStyle/>
          <a:p>
            <a:r>
              <a:rPr kumimoji="1" lang="zh-CN" altLang="en-US" dirty="0"/>
              <a:t>状态及话术</a:t>
            </a:r>
          </a:p>
        </p:txBody>
      </p:sp>
      <p:graphicFrame>
        <p:nvGraphicFramePr>
          <p:cNvPr id="4" name="表格 4">
            <a:extLst>
              <a:ext uri="{FF2B5EF4-FFF2-40B4-BE49-F238E27FC236}">
                <a16:creationId xmlns:a16="http://schemas.microsoft.com/office/drawing/2014/main" id="{34BC9B81-0D84-D345-9FD5-899CE1704238}"/>
              </a:ext>
            </a:extLst>
          </p:cNvPr>
          <p:cNvGraphicFramePr>
            <a:graphicFrameLocks/>
          </p:cNvGraphicFramePr>
          <p:nvPr/>
        </p:nvGraphicFramePr>
        <p:xfrm>
          <a:off x="1134649" y="1988462"/>
          <a:ext cx="9922702" cy="3657600"/>
        </p:xfrm>
        <a:graphic>
          <a:graphicData uri="http://schemas.openxmlformats.org/drawingml/2006/table">
            <a:tbl>
              <a:tblPr firstRow="1" bandRow="1">
                <a:tableStyleId>{5940675A-B579-460E-94D1-54222C63F5DA}</a:tableStyleId>
              </a:tblPr>
              <a:tblGrid>
                <a:gridCol w="1044880">
                  <a:extLst>
                    <a:ext uri="{9D8B030D-6E8A-4147-A177-3AD203B41FA5}">
                      <a16:colId xmlns:a16="http://schemas.microsoft.com/office/drawing/2014/main" val="4258485696"/>
                    </a:ext>
                  </a:extLst>
                </a:gridCol>
                <a:gridCol w="3256767">
                  <a:extLst>
                    <a:ext uri="{9D8B030D-6E8A-4147-A177-3AD203B41FA5}">
                      <a16:colId xmlns:a16="http://schemas.microsoft.com/office/drawing/2014/main" val="2762750788"/>
                    </a:ext>
                  </a:extLst>
                </a:gridCol>
                <a:gridCol w="5621055">
                  <a:extLst>
                    <a:ext uri="{9D8B030D-6E8A-4147-A177-3AD203B41FA5}">
                      <a16:colId xmlns:a16="http://schemas.microsoft.com/office/drawing/2014/main" val="290586665"/>
                    </a:ext>
                  </a:extLst>
                </a:gridCol>
              </a:tblGrid>
              <a:tr h="437242">
                <a:tc>
                  <a:txBody>
                    <a:bodyPr/>
                    <a:lstStyle/>
                    <a:p>
                      <a:pPr algn="ctr"/>
                      <a:r>
                        <a:rPr lang="en-US" altLang="zh-CN" sz="2400" b="0" i="0" dirty="0">
                          <a:solidFill>
                            <a:schemeClr val="tx1"/>
                          </a:solidFill>
                          <a:latin typeface="思源黑体 CN" panose="020B0500000000000000" pitchFamily="34" charset="-122"/>
                          <a:ea typeface="思源黑体 CN" panose="020B0500000000000000" pitchFamily="34" charset="-122"/>
                        </a:rPr>
                        <a:t>code</a:t>
                      </a:r>
                      <a:endParaRPr lang="zh-CN" altLang="en-US" sz="2400" b="0" i="0" dirty="0">
                        <a:solidFill>
                          <a:schemeClr val="tx1"/>
                        </a:solidFill>
                        <a:latin typeface="思源黑体 CN" panose="020B0500000000000000" pitchFamily="34" charset="-122"/>
                        <a:ea typeface="思源黑体 CN" panose="020B0500000000000000"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0" i="0" dirty="0">
                          <a:solidFill>
                            <a:schemeClr val="tx1"/>
                          </a:solidFill>
                          <a:latin typeface="思源黑体 CN" panose="020B0500000000000000" pitchFamily="34" charset="-122"/>
                          <a:ea typeface="思源黑体 CN" panose="020B0500000000000000" pitchFamily="34" charset="-122"/>
                        </a:rPr>
                        <a:t>phrase</a:t>
                      </a:r>
                      <a:endParaRPr lang="zh-CN" altLang="en-US" sz="2400" b="0" i="0" dirty="0">
                        <a:solidFill>
                          <a:schemeClr val="tx1"/>
                        </a:solidFill>
                        <a:latin typeface="思源黑体 CN" panose="020B0500000000000000" pitchFamily="34" charset="-122"/>
                        <a:ea typeface="思源黑体 CN" panose="020B0500000000000000"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0" i="0" dirty="0">
                          <a:solidFill>
                            <a:schemeClr val="tx1"/>
                          </a:solidFill>
                          <a:latin typeface="思源黑体 CN" panose="020B0500000000000000" pitchFamily="34" charset="-122"/>
                          <a:ea typeface="思源黑体 CN" panose="020B0500000000000000" pitchFamily="34" charset="-122"/>
                        </a:rPr>
                        <a:t>说明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018143"/>
                  </a:ext>
                </a:extLst>
              </a:tr>
              <a:tr h="437242">
                <a:tc>
                  <a:txBody>
                    <a:bodyPr/>
                    <a:lstStyle/>
                    <a:p>
                      <a:pPr algn="ctr"/>
                      <a:r>
                        <a:rPr lang="en-US" altLang="zh-CN" sz="2400" b="0" i="0" dirty="0">
                          <a:solidFill>
                            <a:schemeClr val="tx1"/>
                          </a:solidFill>
                          <a:latin typeface="思源黑体 CN" panose="020B0500000000000000" pitchFamily="34" charset="-122"/>
                          <a:ea typeface="思源黑体 CN" panose="020B0500000000000000" pitchFamily="34" charset="-122"/>
                        </a:rPr>
                        <a:t>200</a:t>
                      </a:r>
                      <a:endParaRPr lang="zh-CN" altLang="en-US" sz="2400" b="0" i="0" dirty="0">
                        <a:solidFill>
                          <a:schemeClr val="tx1"/>
                        </a:solidFill>
                        <a:latin typeface="思源黑体 CN" panose="020B0500000000000000" pitchFamily="34" charset="-122"/>
                        <a:ea typeface="思源黑体 CN" panose="020B0500000000000000"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2400" b="0" i="0" dirty="0">
                          <a:solidFill>
                            <a:schemeClr val="tx1"/>
                          </a:solidFill>
                          <a:latin typeface="思源黑体 CN" panose="020B0500000000000000" pitchFamily="34" charset="-122"/>
                          <a:ea typeface="思源黑体 CN" panose="020B0500000000000000" pitchFamily="34" charset="-122"/>
                        </a:rPr>
                        <a:t>Ok</a:t>
                      </a:r>
                      <a:endParaRPr lang="zh-CN" altLang="en-US" sz="2400" b="0" i="0" dirty="0">
                        <a:solidFill>
                          <a:schemeClr val="tx1"/>
                        </a:solidFill>
                        <a:latin typeface="思源黑体 CN" panose="020B0500000000000000" pitchFamily="34" charset="-122"/>
                        <a:ea typeface="思源黑体 CN" panose="020B0500000000000000"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en-US" sz="2400" b="0" i="0" dirty="0">
                          <a:solidFill>
                            <a:schemeClr val="tx1"/>
                          </a:solidFill>
                          <a:latin typeface="思源黑体 CN" panose="020B0500000000000000" pitchFamily="34" charset="-122"/>
                          <a:ea typeface="思源黑体 CN" panose="020B0500000000000000" pitchFamily="34" charset="-122"/>
                        </a:rPr>
                        <a:t>请求成功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6843955"/>
                  </a:ext>
                </a:extLst>
              </a:tr>
              <a:tr h="437242">
                <a:tc>
                  <a:txBody>
                    <a:bodyPr/>
                    <a:lstStyle/>
                    <a:p>
                      <a:pPr algn="ctr"/>
                      <a:r>
                        <a:rPr lang="en-US" altLang="zh-CN" sz="2400" b="0" i="0" dirty="0">
                          <a:solidFill>
                            <a:schemeClr val="tx1"/>
                          </a:solidFill>
                          <a:latin typeface="思源黑体 CN" panose="020B0500000000000000" pitchFamily="34" charset="-122"/>
                          <a:ea typeface="思源黑体 CN" panose="020B0500000000000000" pitchFamily="34" charset="-122"/>
                        </a:rPr>
                        <a:t>400</a:t>
                      </a:r>
                      <a:endParaRPr lang="zh-CN" altLang="en-US" sz="2400" b="0" i="0" dirty="0">
                        <a:solidFill>
                          <a:schemeClr val="tx1"/>
                        </a:solidFill>
                        <a:latin typeface="思源黑体 CN" panose="020B0500000000000000" pitchFamily="34" charset="-122"/>
                        <a:ea typeface="思源黑体 CN" panose="020B0500000000000000"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0" i="0" dirty="0">
                          <a:solidFill>
                            <a:schemeClr val="tx1"/>
                          </a:solidFill>
                          <a:latin typeface="思源黑体 CN" panose="020B0500000000000000" pitchFamily="34" charset="-122"/>
                          <a:ea typeface="思源黑体 CN" panose="020B0500000000000000" pitchFamily="34" charset="-122"/>
                        </a:rPr>
                        <a:t>Bad</a:t>
                      </a:r>
                      <a:r>
                        <a:rPr lang="zh-CN" altLang="en-US" sz="2400" b="0" i="0" dirty="0">
                          <a:solidFill>
                            <a:schemeClr val="tx1"/>
                          </a:solidFill>
                          <a:latin typeface="思源黑体 CN" panose="020B0500000000000000" pitchFamily="34" charset="-122"/>
                          <a:ea typeface="思源黑体 CN" panose="020B0500000000000000" pitchFamily="34" charset="-122"/>
                        </a:rPr>
                        <a:t> </a:t>
                      </a:r>
                      <a:r>
                        <a:rPr lang="en-US" altLang="zh-CN" sz="2400" b="0" i="0" dirty="0">
                          <a:solidFill>
                            <a:schemeClr val="tx1"/>
                          </a:solidFill>
                          <a:latin typeface="思源黑体 CN" panose="020B0500000000000000" pitchFamily="34" charset="-122"/>
                          <a:ea typeface="思源黑体 CN" panose="020B0500000000000000" pitchFamily="34" charset="-122"/>
                        </a:rPr>
                        <a:t>Request</a:t>
                      </a:r>
                      <a:endParaRPr lang="zh-CN" altLang="en-US" sz="2400" b="0" i="0" dirty="0">
                        <a:solidFill>
                          <a:schemeClr val="tx1"/>
                        </a:solidFill>
                        <a:latin typeface="思源黑体 CN" panose="020B0500000000000000" pitchFamily="34" charset="-122"/>
                        <a:ea typeface="思源黑体 CN" panose="020B0500000000000000"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0" i="0" dirty="0">
                          <a:solidFill>
                            <a:schemeClr val="tx1"/>
                          </a:solidFill>
                          <a:latin typeface="思源黑体 CN" panose="020B0500000000000000" pitchFamily="34" charset="-122"/>
                          <a:ea typeface="思源黑体 CN" panose="020B0500000000000000" pitchFamily="34" charset="-122"/>
                        </a:rPr>
                        <a:t>客户端有语法错误，服务端不理解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334054"/>
                  </a:ext>
                </a:extLst>
              </a:tr>
              <a:tr h="437242">
                <a:tc>
                  <a:txBody>
                    <a:bodyPr/>
                    <a:lstStyle/>
                    <a:p>
                      <a:pPr algn="ctr"/>
                      <a:r>
                        <a:rPr lang="en-US" altLang="zh-CN" sz="2400" b="0" i="0" dirty="0">
                          <a:solidFill>
                            <a:schemeClr val="tx1"/>
                          </a:solidFill>
                          <a:latin typeface="思源黑体 CN" panose="020B0500000000000000" pitchFamily="34" charset="-122"/>
                          <a:ea typeface="思源黑体 CN" panose="020B0500000000000000" pitchFamily="34" charset="-122"/>
                        </a:rPr>
                        <a:t>401</a:t>
                      </a:r>
                      <a:endParaRPr lang="zh-CN" altLang="en-US" sz="2400" b="0" i="0" dirty="0">
                        <a:solidFill>
                          <a:schemeClr val="tx1"/>
                        </a:solidFill>
                        <a:latin typeface="思源黑体 CN" panose="020B0500000000000000" pitchFamily="34" charset="-122"/>
                        <a:ea typeface="思源黑体 CN" panose="020B0500000000000000"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0" i="0" dirty="0">
                          <a:solidFill>
                            <a:schemeClr val="tx1"/>
                          </a:solidFill>
                          <a:latin typeface="思源黑体 CN" panose="020B0500000000000000" pitchFamily="34" charset="-122"/>
                          <a:ea typeface="思源黑体 CN" panose="020B0500000000000000" pitchFamily="34" charset="-122"/>
                        </a:rPr>
                        <a:t>Unauthorized </a:t>
                      </a:r>
                      <a:endParaRPr lang="zh-CN" altLang="en-US" sz="2400" b="0" i="0" dirty="0">
                        <a:solidFill>
                          <a:schemeClr val="tx1"/>
                        </a:solidFill>
                        <a:latin typeface="思源黑体 CN" panose="020B0500000000000000" pitchFamily="34" charset="-122"/>
                        <a:ea typeface="思源黑体 CN" panose="020B0500000000000000"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en-US" sz="2400" b="0" i="0" dirty="0">
                          <a:solidFill>
                            <a:schemeClr val="tx1"/>
                          </a:solidFill>
                          <a:latin typeface="思源黑体 CN" panose="020B0500000000000000" pitchFamily="34" charset="-122"/>
                          <a:ea typeface="思源黑体 CN" panose="020B0500000000000000" pitchFamily="34" charset="-122"/>
                        </a:rPr>
                        <a:t>请求未经授权</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3538936"/>
                  </a:ext>
                </a:extLst>
              </a:tr>
              <a:tr h="437242">
                <a:tc>
                  <a:txBody>
                    <a:bodyPr/>
                    <a:lstStyle/>
                    <a:p>
                      <a:pPr algn="ctr"/>
                      <a:r>
                        <a:rPr lang="en-US" altLang="zh-CN" sz="2400" b="0" i="0" dirty="0">
                          <a:solidFill>
                            <a:schemeClr val="tx1"/>
                          </a:solidFill>
                          <a:latin typeface="思源黑体 CN" panose="020B0500000000000000" pitchFamily="34" charset="-122"/>
                          <a:ea typeface="思源黑体 CN" panose="020B0500000000000000" pitchFamily="34" charset="-122"/>
                        </a:rPr>
                        <a:t>403</a:t>
                      </a:r>
                      <a:endParaRPr lang="zh-CN" altLang="en-US" sz="2400" b="0" i="0" dirty="0">
                        <a:solidFill>
                          <a:schemeClr val="tx1"/>
                        </a:solidFill>
                        <a:latin typeface="思源黑体 CN" panose="020B0500000000000000" pitchFamily="34" charset="-122"/>
                        <a:ea typeface="思源黑体 CN" panose="020B0500000000000000"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0" i="0" dirty="0">
                          <a:solidFill>
                            <a:schemeClr val="tx1"/>
                          </a:solidFill>
                          <a:latin typeface="思源黑体 CN" panose="020B0500000000000000" pitchFamily="34" charset="-122"/>
                          <a:ea typeface="思源黑体 CN" panose="020B0500000000000000" pitchFamily="34" charset="-122"/>
                        </a:rPr>
                        <a:t>Forbidden</a:t>
                      </a:r>
                      <a:endParaRPr lang="zh-CN" altLang="en-US" sz="2400" b="0" i="0" dirty="0">
                        <a:solidFill>
                          <a:schemeClr val="tx1"/>
                        </a:solidFill>
                        <a:latin typeface="思源黑体 CN" panose="020B0500000000000000" pitchFamily="34" charset="-122"/>
                        <a:ea typeface="思源黑体 CN" panose="020B0500000000000000"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en-US" sz="2400" b="0" i="0" dirty="0">
                          <a:solidFill>
                            <a:schemeClr val="tx1"/>
                          </a:solidFill>
                          <a:latin typeface="思源黑体 CN" panose="020B0500000000000000" pitchFamily="34" charset="-122"/>
                          <a:ea typeface="思源黑体 CN" panose="020B0500000000000000" pitchFamily="34" charset="-122"/>
                        </a:rPr>
                        <a:t>服务端拒绝提供服务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5565546"/>
                  </a:ext>
                </a:extLst>
              </a:tr>
              <a:tr h="437242">
                <a:tc>
                  <a:txBody>
                    <a:bodyPr/>
                    <a:lstStyle/>
                    <a:p>
                      <a:pPr algn="ctr"/>
                      <a:r>
                        <a:rPr lang="en-US" altLang="zh-CN" sz="2400" b="0" i="0" dirty="0">
                          <a:solidFill>
                            <a:schemeClr val="tx1"/>
                          </a:solidFill>
                          <a:latin typeface="思源黑体 CN" panose="020B0500000000000000" pitchFamily="34" charset="-122"/>
                          <a:ea typeface="思源黑体 CN" panose="020B0500000000000000" pitchFamily="34" charset="-122"/>
                        </a:rPr>
                        <a:t>404</a:t>
                      </a:r>
                      <a:endParaRPr lang="zh-CN" altLang="en-US" sz="2400" b="0" i="0" dirty="0">
                        <a:solidFill>
                          <a:schemeClr val="tx1"/>
                        </a:solidFill>
                        <a:latin typeface="思源黑体 CN" panose="020B0500000000000000" pitchFamily="34" charset="-122"/>
                        <a:ea typeface="思源黑体 CN" panose="020B0500000000000000"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0" i="0" dirty="0">
                          <a:solidFill>
                            <a:schemeClr val="tx1"/>
                          </a:solidFill>
                          <a:latin typeface="思源黑体 CN" panose="020B0500000000000000" pitchFamily="34" charset="-122"/>
                          <a:ea typeface="思源黑体 CN" panose="020B0500000000000000" pitchFamily="34" charset="-122"/>
                        </a:rPr>
                        <a:t>Not</a:t>
                      </a:r>
                      <a:r>
                        <a:rPr lang="zh-CN" altLang="en-US" sz="2400" b="0" i="0" dirty="0">
                          <a:solidFill>
                            <a:schemeClr val="tx1"/>
                          </a:solidFill>
                          <a:latin typeface="思源黑体 CN" panose="020B0500000000000000" pitchFamily="34" charset="-122"/>
                          <a:ea typeface="思源黑体 CN" panose="020B0500000000000000" pitchFamily="34" charset="-122"/>
                        </a:rPr>
                        <a:t> </a:t>
                      </a:r>
                      <a:r>
                        <a:rPr lang="en-US" altLang="zh-CN" sz="2400" b="0" i="0" dirty="0">
                          <a:solidFill>
                            <a:schemeClr val="tx1"/>
                          </a:solidFill>
                          <a:latin typeface="思源黑体 CN" panose="020B0500000000000000" pitchFamily="34" charset="-122"/>
                          <a:ea typeface="思源黑体 CN" panose="020B0500000000000000" pitchFamily="34" charset="-122"/>
                        </a:rPr>
                        <a:t>Found</a:t>
                      </a:r>
                      <a:endParaRPr lang="zh-CN" altLang="en-US" sz="2400" b="0" i="0" dirty="0">
                        <a:solidFill>
                          <a:schemeClr val="tx1"/>
                        </a:solidFill>
                        <a:latin typeface="思源黑体 CN" panose="020B0500000000000000" pitchFamily="34" charset="-122"/>
                        <a:ea typeface="思源黑体 CN" panose="020B0500000000000000"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0" i="0" dirty="0">
                          <a:solidFill>
                            <a:schemeClr val="tx1"/>
                          </a:solidFill>
                          <a:latin typeface="思源黑体 CN" panose="020B0500000000000000" pitchFamily="34" charset="-122"/>
                          <a:ea typeface="思源黑体 CN" panose="020B0500000000000000" pitchFamily="34" charset="-122"/>
                        </a:rPr>
                        <a:t>请求资源不存在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5039208"/>
                  </a:ext>
                </a:extLst>
              </a:tr>
              <a:tr h="43724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0" i="0" dirty="0">
                          <a:solidFill>
                            <a:schemeClr val="tx1"/>
                          </a:solidFill>
                          <a:latin typeface="思源黑体 CN" panose="020B0500000000000000" pitchFamily="34" charset="-122"/>
                          <a:ea typeface="思源黑体 CN" panose="020B0500000000000000" pitchFamily="34" charset="-122"/>
                        </a:rPr>
                        <a:t>500</a:t>
                      </a:r>
                      <a:endParaRPr lang="zh-CN" altLang="en-US" sz="2400" b="0" i="0" dirty="0">
                        <a:solidFill>
                          <a:schemeClr val="tx1"/>
                        </a:solidFill>
                        <a:latin typeface="思源黑体 CN" panose="020B0500000000000000" pitchFamily="34" charset="-122"/>
                        <a:ea typeface="思源黑体 CN" panose="020B0500000000000000"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2400" b="0" i="0" dirty="0">
                          <a:solidFill>
                            <a:schemeClr val="tx1"/>
                          </a:solidFill>
                          <a:latin typeface="思源黑体 CN" panose="020B0500000000000000" pitchFamily="34" charset="-122"/>
                          <a:ea typeface="思源黑体 CN" panose="020B0500000000000000" pitchFamily="34" charset="-122"/>
                        </a:rPr>
                        <a:t>Internal</a:t>
                      </a:r>
                      <a:r>
                        <a:rPr lang="zh-CN" altLang="en-US" sz="2400" b="0" i="0" dirty="0">
                          <a:solidFill>
                            <a:schemeClr val="tx1"/>
                          </a:solidFill>
                          <a:latin typeface="思源黑体 CN" panose="020B0500000000000000" pitchFamily="34" charset="-122"/>
                          <a:ea typeface="思源黑体 CN" panose="020B0500000000000000" pitchFamily="34" charset="-122"/>
                        </a:rPr>
                        <a:t> </a:t>
                      </a:r>
                      <a:r>
                        <a:rPr lang="en-US" altLang="zh-CN" sz="2400" b="0" i="0" dirty="0">
                          <a:solidFill>
                            <a:schemeClr val="tx1"/>
                          </a:solidFill>
                          <a:latin typeface="思源黑体 CN" panose="020B0500000000000000" pitchFamily="34" charset="-122"/>
                          <a:ea typeface="思源黑体 CN" panose="020B0500000000000000" pitchFamily="34" charset="-122"/>
                        </a:rPr>
                        <a:t>Server</a:t>
                      </a:r>
                      <a:r>
                        <a:rPr lang="zh-CN" altLang="en-US" sz="2400" b="0" i="0" dirty="0">
                          <a:solidFill>
                            <a:schemeClr val="tx1"/>
                          </a:solidFill>
                          <a:latin typeface="思源黑体 CN" panose="020B0500000000000000" pitchFamily="34" charset="-122"/>
                          <a:ea typeface="思源黑体 CN" panose="020B0500000000000000" pitchFamily="34" charset="-122"/>
                        </a:rPr>
                        <a:t> </a:t>
                      </a:r>
                      <a:r>
                        <a:rPr lang="en-US" altLang="zh-CN" sz="2400" b="0" i="0" dirty="0">
                          <a:solidFill>
                            <a:schemeClr val="tx1"/>
                          </a:solidFill>
                          <a:latin typeface="思源黑体 CN" panose="020B0500000000000000" pitchFamily="34" charset="-122"/>
                          <a:ea typeface="思源黑体 CN" panose="020B0500000000000000" pitchFamily="34" charset="-122"/>
                        </a:rPr>
                        <a:t>Error</a:t>
                      </a:r>
                      <a:endParaRPr lang="zh-CN" altLang="en-US" sz="2400" b="0" i="0" dirty="0">
                        <a:solidFill>
                          <a:schemeClr val="tx1"/>
                        </a:solidFill>
                        <a:latin typeface="思源黑体 CN" panose="020B0500000000000000" pitchFamily="34" charset="-122"/>
                        <a:ea typeface="思源黑体 CN" panose="020B0500000000000000"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en-US" sz="2400" b="0" i="0" dirty="0">
                          <a:solidFill>
                            <a:schemeClr val="tx1"/>
                          </a:solidFill>
                          <a:latin typeface="思源黑体 CN" panose="020B0500000000000000" pitchFamily="34" charset="-122"/>
                          <a:ea typeface="思源黑体 CN" panose="020B0500000000000000" pitchFamily="34" charset="-122"/>
                        </a:rPr>
                        <a:t>服务器发生不可预期的错误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7838895"/>
                  </a:ext>
                </a:extLst>
              </a:tr>
              <a:tr h="437242">
                <a:tc>
                  <a:txBody>
                    <a:bodyPr/>
                    <a:lstStyle/>
                    <a:p>
                      <a:pPr algn="ctr"/>
                      <a:r>
                        <a:rPr lang="en-US" altLang="zh-CN" sz="2400" b="0" i="0" dirty="0">
                          <a:solidFill>
                            <a:schemeClr val="tx1"/>
                          </a:solidFill>
                          <a:latin typeface="思源黑体 CN" panose="020B0500000000000000" pitchFamily="34" charset="-122"/>
                          <a:ea typeface="思源黑体 CN" panose="020B0500000000000000" pitchFamily="34" charset="-122"/>
                        </a:rPr>
                        <a:t>503</a:t>
                      </a:r>
                      <a:endParaRPr lang="zh-CN" altLang="en-US" sz="2400" b="0" i="0" dirty="0">
                        <a:solidFill>
                          <a:schemeClr val="tx1"/>
                        </a:solidFill>
                        <a:latin typeface="思源黑体 CN" panose="020B0500000000000000" pitchFamily="34" charset="-122"/>
                        <a:ea typeface="思源黑体 CN" panose="020B0500000000000000"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0" i="0" dirty="0">
                          <a:solidFill>
                            <a:schemeClr val="tx1"/>
                          </a:solidFill>
                          <a:latin typeface="思源黑体 CN" panose="020B0500000000000000" pitchFamily="34" charset="-122"/>
                          <a:ea typeface="思源黑体 CN" panose="020B0500000000000000" pitchFamily="34" charset="-122"/>
                        </a:rPr>
                        <a:t>Server</a:t>
                      </a:r>
                      <a:r>
                        <a:rPr lang="zh-CN" altLang="en-US" sz="2400" b="0" i="0" dirty="0">
                          <a:solidFill>
                            <a:schemeClr val="tx1"/>
                          </a:solidFill>
                          <a:latin typeface="思源黑体 CN" panose="020B0500000000000000" pitchFamily="34" charset="-122"/>
                          <a:ea typeface="思源黑体 CN" panose="020B0500000000000000" pitchFamily="34" charset="-122"/>
                        </a:rPr>
                        <a:t> </a:t>
                      </a:r>
                      <a:r>
                        <a:rPr lang="en-US" altLang="zh-CN" sz="2400" b="0" i="0" dirty="0">
                          <a:solidFill>
                            <a:schemeClr val="tx1"/>
                          </a:solidFill>
                          <a:latin typeface="思源黑体 CN" panose="020B0500000000000000" pitchFamily="34" charset="-122"/>
                          <a:ea typeface="思源黑体 CN" panose="020B0500000000000000" pitchFamily="34" charset="-122"/>
                        </a:rPr>
                        <a:t>Unavailable</a:t>
                      </a:r>
                      <a:endParaRPr lang="zh-CN" altLang="en-US" sz="2400" b="0" i="0" dirty="0">
                        <a:solidFill>
                          <a:schemeClr val="tx1"/>
                        </a:solidFill>
                        <a:latin typeface="思源黑体 CN" panose="020B0500000000000000" pitchFamily="34" charset="-122"/>
                        <a:ea typeface="思源黑体 CN" panose="020B0500000000000000"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0" i="0" dirty="0">
                          <a:solidFill>
                            <a:schemeClr val="tx1"/>
                          </a:solidFill>
                          <a:latin typeface="思源黑体 CN" panose="020B0500000000000000" pitchFamily="34" charset="-122"/>
                          <a:ea typeface="思源黑体 CN" panose="020B0500000000000000" pitchFamily="34" charset="-122"/>
                        </a:rPr>
                        <a:t>服务器当前有问题，过段时间可能恢复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0111080"/>
                  </a:ext>
                </a:extLst>
              </a:tr>
            </a:tbl>
          </a:graphicData>
        </a:graphic>
      </p:graphicFrame>
    </p:spTree>
    <p:extLst>
      <p:ext uri="{BB962C8B-B14F-4D97-AF65-F5344CB8AC3E}">
        <p14:creationId xmlns:p14="http://schemas.microsoft.com/office/powerpoint/2010/main" val="429079739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5ECB28-071C-8048-A64A-BB6CBB0F0ACD}"/>
              </a:ext>
            </a:extLst>
          </p:cNvPr>
          <p:cNvSpPr>
            <a:spLocks noGrp="1"/>
          </p:cNvSpPr>
          <p:nvPr>
            <p:ph type="title"/>
          </p:nvPr>
        </p:nvSpPr>
        <p:spPr/>
        <p:txBody>
          <a:bodyPr/>
          <a:lstStyle/>
          <a:p>
            <a:r>
              <a:rPr kumimoji="1" lang="zh-CN" altLang="en-US" dirty="0"/>
              <a:t>响应头</a:t>
            </a:r>
          </a:p>
        </p:txBody>
      </p:sp>
      <p:graphicFrame>
        <p:nvGraphicFramePr>
          <p:cNvPr id="4" name="内容占位符 3">
            <a:extLst>
              <a:ext uri="{FF2B5EF4-FFF2-40B4-BE49-F238E27FC236}">
                <a16:creationId xmlns:a16="http://schemas.microsoft.com/office/drawing/2014/main" id="{C61E4852-B6E8-9C4F-A571-11929AD68D18}"/>
              </a:ext>
            </a:extLst>
          </p:cNvPr>
          <p:cNvGraphicFramePr>
            <a:graphicFrameLocks noGrp="1"/>
          </p:cNvGraphicFramePr>
          <p:nvPr>
            <p:ph idx="1"/>
          </p:nvPr>
        </p:nvGraphicFramePr>
        <p:xfrm>
          <a:off x="1073062" y="1815948"/>
          <a:ext cx="10045875" cy="3937940"/>
        </p:xfrm>
        <a:graphic>
          <a:graphicData uri="http://schemas.openxmlformats.org/drawingml/2006/table">
            <a:tbl>
              <a:tblPr>
                <a:tableStyleId>{5940675A-B579-460E-94D1-54222C63F5DA}</a:tableStyleId>
              </a:tblPr>
              <a:tblGrid>
                <a:gridCol w="2334017">
                  <a:extLst>
                    <a:ext uri="{9D8B030D-6E8A-4147-A177-3AD203B41FA5}">
                      <a16:colId xmlns:a16="http://schemas.microsoft.com/office/drawing/2014/main" val="933365948"/>
                    </a:ext>
                  </a:extLst>
                </a:gridCol>
                <a:gridCol w="4158642">
                  <a:extLst>
                    <a:ext uri="{9D8B030D-6E8A-4147-A177-3AD203B41FA5}">
                      <a16:colId xmlns:a16="http://schemas.microsoft.com/office/drawing/2014/main" val="3987230462"/>
                    </a:ext>
                  </a:extLst>
                </a:gridCol>
                <a:gridCol w="3553216">
                  <a:extLst>
                    <a:ext uri="{9D8B030D-6E8A-4147-A177-3AD203B41FA5}">
                      <a16:colId xmlns:a16="http://schemas.microsoft.com/office/drawing/2014/main" val="1676535534"/>
                    </a:ext>
                  </a:extLst>
                </a:gridCol>
              </a:tblGrid>
              <a:tr h="419779">
                <a:tc>
                  <a:txBody>
                    <a:bodyPr/>
                    <a:lstStyle/>
                    <a:p>
                      <a:pPr algn="ctr"/>
                      <a:r>
                        <a:rPr lang="en-US" sz="1800" b="0" i="0">
                          <a:solidFill>
                            <a:schemeClr val="tx1"/>
                          </a:solidFill>
                          <a:effectLst/>
                          <a:latin typeface="思源黑体 CN" panose="020B0500000000000000" pitchFamily="34" charset="-122"/>
                          <a:ea typeface="思源黑体 CN" panose="020B0500000000000000" pitchFamily="34" charset="-122"/>
                        </a:rPr>
                        <a:t>Header</a:t>
                      </a:r>
                    </a:p>
                  </a:txBody>
                  <a:tcPr marL="19683" marR="19683" marT="19683" marB="196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0" i="0">
                          <a:solidFill>
                            <a:schemeClr val="tx1"/>
                          </a:solidFill>
                          <a:effectLst/>
                          <a:latin typeface="思源黑体 CN" panose="020B0500000000000000" pitchFamily="34" charset="-122"/>
                          <a:ea typeface="思源黑体 CN" panose="020B0500000000000000" pitchFamily="34" charset="-122"/>
                        </a:rPr>
                        <a:t>解释</a:t>
                      </a:r>
                    </a:p>
                  </a:txBody>
                  <a:tcPr marL="19683" marR="19683" marT="19683" marB="196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0" i="0">
                          <a:solidFill>
                            <a:schemeClr val="tx1"/>
                          </a:solidFill>
                          <a:effectLst/>
                          <a:latin typeface="思源黑体 CN" panose="020B0500000000000000" pitchFamily="34" charset="-122"/>
                          <a:ea typeface="思源黑体 CN" panose="020B0500000000000000" pitchFamily="34" charset="-122"/>
                        </a:rPr>
                        <a:t>示例</a:t>
                      </a:r>
                    </a:p>
                  </a:txBody>
                  <a:tcPr marL="19683" marR="19683" marT="19683" marB="1968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907556"/>
                  </a:ext>
                </a:extLst>
              </a:tr>
              <a:tr h="454902">
                <a:tc>
                  <a:txBody>
                    <a:bodyPr/>
                    <a:lstStyle/>
                    <a:p>
                      <a:pPr algn="l" fontAlgn="t"/>
                      <a:r>
                        <a:rPr lang="en-US" sz="1800" b="0" i="0" dirty="0">
                          <a:solidFill>
                            <a:schemeClr val="tx1"/>
                          </a:solidFill>
                          <a:effectLst/>
                          <a:latin typeface="思源黑体 CN" panose="020B0500000000000000" pitchFamily="34" charset="-122"/>
                          <a:ea typeface="思源黑体 CN" panose="020B0500000000000000" pitchFamily="34" charset="-122"/>
                        </a:rPr>
                        <a:t>Allow</a:t>
                      </a:r>
                    </a:p>
                  </a:txBody>
                  <a:tcPr marL="32806" marR="32806" marT="32806" marB="32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zh-CN" altLang="en-US" sz="1800" b="0" i="0" dirty="0">
                          <a:solidFill>
                            <a:schemeClr val="tx1"/>
                          </a:solidFill>
                          <a:effectLst/>
                          <a:latin typeface="思源黑体 CN" panose="020B0500000000000000" pitchFamily="34" charset="-122"/>
                          <a:ea typeface="思源黑体 CN" panose="020B0500000000000000" pitchFamily="34" charset="-122"/>
                        </a:rPr>
                        <a:t>对某网络资源的有效的请求行为</a:t>
                      </a:r>
                    </a:p>
                  </a:txBody>
                  <a:tcPr marL="32806" marR="32806" marT="32806" marB="32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b="0" i="0" dirty="0">
                          <a:solidFill>
                            <a:schemeClr val="tx1"/>
                          </a:solidFill>
                          <a:effectLst/>
                          <a:latin typeface="思源黑体 CN" panose="020B0500000000000000" pitchFamily="34" charset="-122"/>
                          <a:ea typeface="思源黑体 CN" panose="020B0500000000000000" pitchFamily="34" charset="-122"/>
                        </a:rPr>
                        <a:t>Allow: GET, HEAD</a:t>
                      </a:r>
                    </a:p>
                  </a:txBody>
                  <a:tcPr marL="32806" marR="32806" marT="32806" marB="32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5903652"/>
                  </a:ext>
                </a:extLst>
              </a:tr>
              <a:tr h="454902">
                <a:tc>
                  <a:txBody>
                    <a:bodyPr/>
                    <a:lstStyle/>
                    <a:p>
                      <a:pPr algn="l" fontAlgn="t"/>
                      <a:r>
                        <a:rPr lang="en-US" altLang="zh-CN" sz="1800" b="0" i="0" dirty="0">
                          <a:solidFill>
                            <a:schemeClr val="tx1"/>
                          </a:solidFill>
                          <a:effectLst/>
                          <a:latin typeface="思源黑体 CN" panose="020B0500000000000000" pitchFamily="34" charset="-122"/>
                          <a:ea typeface="思源黑体 CN" panose="020B0500000000000000" pitchFamily="34" charset="-122"/>
                        </a:rPr>
                        <a:t>Date</a:t>
                      </a:r>
                      <a:endParaRPr lang="en-US" sz="1800" b="0" i="0" dirty="0">
                        <a:solidFill>
                          <a:schemeClr val="tx1"/>
                        </a:solidFill>
                        <a:effectLst/>
                        <a:latin typeface="思源黑体 CN" panose="020B0500000000000000" pitchFamily="34" charset="-122"/>
                        <a:ea typeface="思源黑体 CN" panose="020B0500000000000000" pitchFamily="34" charset="-122"/>
                      </a:endParaRPr>
                    </a:p>
                  </a:txBody>
                  <a:tcPr marL="32806" marR="32806" marT="32806" marB="32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zh-CN" altLang="en-US" sz="1800" b="0" i="0" dirty="0">
                          <a:solidFill>
                            <a:schemeClr val="tx1"/>
                          </a:solidFill>
                          <a:effectLst/>
                          <a:latin typeface="思源黑体 CN" panose="020B0500000000000000" pitchFamily="34" charset="-122"/>
                          <a:ea typeface="思源黑体 CN" panose="020B0500000000000000" pitchFamily="34" charset="-122"/>
                        </a:rPr>
                        <a:t>原始服务器消息发出的时间</a:t>
                      </a:r>
                    </a:p>
                  </a:txBody>
                  <a:tcPr marL="32806" marR="32806" marT="32806" marB="32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b="0" i="0" dirty="0">
                          <a:solidFill>
                            <a:schemeClr val="tx1"/>
                          </a:solidFill>
                          <a:effectLst/>
                          <a:latin typeface="思源黑体 CN" panose="020B0500000000000000" pitchFamily="34" charset="-122"/>
                          <a:ea typeface="思源黑体 CN" panose="020B0500000000000000" pitchFamily="34" charset="-122"/>
                        </a:rPr>
                        <a:t>Date: Tue, 15 Nov 2010 08:12:31 GMT</a:t>
                      </a:r>
                    </a:p>
                  </a:txBody>
                  <a:tcPr marL="32806" marR="32806" marT="32806" marB="32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3093903"/>
                  </a:ext>
                </a:extLst>
              </a:tr>
              <a:tr h="490505">
                <a:tc>
                  <a:txBody>
                    <a:bodyPr/>
                    <a:lstStyle/>
                    <a:p>
                      <a:pPr algn="l" fontAlgn="t"/>
                      <a:r>
                        <a:rPr lang="en-US" sz="1800" b="0" i="0" dirty="0">
                          <a:solidFill>
                            <a:schemeClr val="tx1"/>
                          </a:solidFill>
                          <a:effectLst/>
                          <a:latin typeface="思源黑体 CN" panose="020B0500000000000000" pitchFamily="34" charset="-122"/>
                          <a:ea typeface="思源黑体 CN" panose="020B0500000000000000" pitchFamily="34" charset="-122"/>
                        </a:rPr>
                        <a:t>Con</a:t>
                      </a:r>
                      <a:r>
                        <a:rPr lang="en-US" altLang="zh-CN" sz="1800" b="0" i="0" dirty="0">
                          <a:solidFill>
                            <a:schemeClr val="tx1"/>
                          </a:solidFill>
                          <a:effectLst/>
                          <a:latin typeface="思源黑体 CN" panose="020B0500000000000000" pitchFamily="34" charset="-122"/>
                          <a:ea typeface="思源黑体 CN" panose="020B0500000000000000" pitchFamily="34" charset="-122"/>
                        </a:rPr>
                        <a:t>tent</a:t>
                      </a:r>
                      <a:r>
                        <a:rPr lang="en-US" sz="1800" b="0" i="0" dirty="0">
                          <a:solidFill>
                            <a:schemeClr val="tx1"/>
                          </a:solidFill>
                          <a:effectLst/>
                          <a:latin typeface="思源黑体 CN" panose="020B0500000000000000" pitchFamily="34" charset="-122"/>
                          <a:ea typeface="思源黑体 CN" panose="020B0500000000000000" pitchFamily="34" charset="-122"/>
                        </a:rPr>
                        <a:t>-Encoding</a:t>
                      </a:r>
                    </a:p>
                  </a:txBody>
                  <a:tcPr marL="32806" marR="32806" marT="32806" marB="32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zh-CN" altLang="en-US" sz="1800" b="0" i="0" dirty="0">
                          <a:solidFill>
                            <a:schemeClr val="tx1"/>
                          </a:solidFill>
                          <a:effectLst/>
                          <a:latin typeface="思源黑体 CN" panose="020B0500000000000000" pitchFamily="34" charset="-122"/>
                          <a:ea typeface="思源黑体 CN" panose="020B0500000000000000" pitchFamily="34" charset="-122"/>
                        </a:rPr>
                        <a:t>服务器支持的返回内容压缩编码类型</a:t>
                      </a:r>
                    </a:p>
                  </a:txBody>
                  <a:tcPr marL="32806" marR="32806" marT="32806" marB="32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b="0" i="0" dirty="0">
                          <a:solidFill>
                            <a:schemeClr val="tx1"/>
                          </a:solidFill>
                          <a:effectLst/>
                          <a:latin typeface="思源黑体 CN" panose="020B0500000000000000" pitchFamily="34" charset="-122"/>
                          <a:ea typeface="思源黑体 CN" panose="020B0500000000000000" pitchFamily="34" charset="-122"/>
                        </a:rPr>
                        <a:t>Content-Encoding: </a:t>
                      </a:r>
                      <a:r>
                        <a:rPr lang="en-US" sz="1800" b="0" i="0" dirty="0" err="1">
                          <a:solidFill>
                            <a:schemeClr val="tx1"/>
                          </a:solidFill>
                          <a:effectLst/>
                          <a:latin typeface="思源黑体 CN" panose="020B0500000000000000" pitchFamily="34" charset="-122"/>
                          <a:ea typeface="思源黑体 CN" panose="020B0500000000000000" pitchFamily="34" charset="-122"/>
                        </a:rPr>
                        <a:t>gzip</a:t>
                      </a:r>
                      <a:endParaRPr lang="en-US" sz="1800" b="0" i="0" dirty="0">
                        <a:solidFill>
                          <a:schemeClr val="tx1"/>
                        </a:solidFill>
                        <a:effectLst/>
                        <a:latin typeface="思源黑体 CN" panose="020B0500000000000000" pitchFamily="34" charset="-122"/>
                        <a:ea typeface="思源黑体 CN" panose="020B0500000000000000" pitchFamily="34" charset="-122"/>
                      </a:endParaRPr>
                    </a:p>
                  </a:txBody>
                  <a:tcPr marL="32806" marR="32806" marT="32806" marB="32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8005469"/>
                  </a:ext>
                </a:extLst>
              </a:tr>
              <a:tr h="454902">
                <a:tc>
                  <a:txBody>
                    <a:bodyPr/>
                    <a:lstStyle/>
                    <a:p>
                      <a:pPr algn="l" fontAlgn="t"/>
                      <a:r>
                        <a:rPr lang="en-US" altLang="zh-CN" sz="1800" b="0" i="0" dirty="0">
                          <a:solidFill>
                            <a:schemeClr val="tx1"/>
                          </a:solidFill>
                          <a:effectLst/>
                          <a:latin typeface="思源黑体 CN" panose="020B0500000000000000" pitchFamily="34" charset="-122"/>
                          <a:ea typeface="思源黑体 CN" panose="020B0500000000000000" pitchFamily="34" charset="-122"/>
                        </a:rPr>
                        <a:t>Content</a:t>
                      </a:r>
                      <a:r>
                        <a:rPr lang="en-US" sz="1800" b="0" i="0" dirty="0">
                          <a:solidFill>
                            <a:schemeClr val="tx1"/>
                          </a:solidFill>
                          <a:effectLst/>
                          <a:latin typeface="思源黑体 CN" panose="020B0500000000000000" pitchFamily="34" charset="-122"/>
                          <a:ea typeface="思源黑体 CN" panose="020B0500000000000000" pitchFamily="34" charset="-122"/>
                        </a:rPr>
                        <a:t>-Language</a:t>
                      </a:r>
                    </a:p>
                  </a:txBody>
                  <a:tcPr marL="32806" marR="32806" marT="32806" marB="32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zh-CN" altLang="en-US" sz="1800" b="0" i="0" dirty="0">
                          <a:solidFill>
                            <a:schemeClr val="tx1"/>
                          </a:solidFill>
                          <a:effectLst/>
                          <a:latin typeface="思源黑体 CN" panose="020B0500000000000000" pitchFamily="34" charset="-122"/>
                          <a:ea typeface="思源黑体 CN" panose="020B0500000000000000" pitchFamily="34" charset="-122"/>
                        </a:rPr>
                        <a:t>响应体的语言</a:t>
                      </a:r>
                    </a:p>
                  </a:txBody>
                  <a:tcPr marL="32806" marR="32806" marT="32806" marB="32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b="0" i="0" dirty="0">
                          <a:solidFill>
                            <a:schemeClr val="tx1"/>
                          </a:solidFill>
                          <a:effectLst/>
                          <a:latin typeface="思源黑体 CN" panose="020B0500000000000000" pitchFamily="34" charset="-122"/>
                          <a:ea typeface="思源黑体 CN" panose="020B0500000000000000" pitchFamily="34" charset="-122"/>
                        </a:rPr>
                        <a:t>Content-Language: </a:t>
                      </a:r>
                      <a:r>
                        <a:rPr lang="en-US" sz="1800" b="0" i="0" dirty="0" err="1">
                          <a:solidFill>
                            <a:schemeClr val="tx1"/>
                          </a:solidFill>
                          <a:effectLst/>
                          <a:latin typeface="思源黑体 CN" panose="020B0500000000000000" pitchFamily="34" charset="-122"/>
                          <a:ea typeface="思源黑体 CN" panose="020B0500000000000000" pitchFamily="34" charset="-122"/>
                        </a:rPr>
                        <a:t>en,zh</a:t>
                      </a:r>
                      <a:endParaRPr lang="en-US" sz="1800" b="0" i="0" dirty="0">
                        <a:solidFill>
                          <a:schemeClr val="tx1"/>
                        </a:solidFill>
                        <a:effectLst/>
                        <a:latin typeface="思源黑体 CN" panose="020B0500000000000000" pitchFamily="34" charset="-122"/>
                        <a:ea typeface="思源黑体 CN" panose="020B0500000000000000" pitchFamily="34" charset="-122"/>
                      </a:endParaRPr>
                    </a:p>
                  </a:txBody>
                  <a:tcPr marL="32806" marR="32806" marT="32806" marB="32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0761708"/>
                  </a:ext>
                </a:extLst>
              </a:tr>
              <a:tr h="434446">
                <a:tc>
                  <a:txBody>
                    <a:bodyPr/>
                    <a:lstStyle/>
                    <a:p>
                      <a:pPr algn="l" fontAlgn="t"/>
                      <a:r>
                        <a:rPr lang="en-US" sz="1800" b="0" i="0" dirty="0">
                          <a:solidFill>
                            <a:schemeClr val="tx1"/>
                          </a:solidFill>
                          <a:effectLst/>
                          <a:latin typeface="思源黑体 CN" panose="020B0500000000000000" pitchFamily="34" charset="-122"/>
                          <a:ea typeface="思源黑体 CN" panose="020B0500000000000000" pitchFamily="34" charset="-122"/>
                        </a:rPr>
                        <a:t>Content-Length</a:t>
                      </a:r>
                    </a:p>
                  </a:txBody>
                  <a:tcPr marL="32806" marR="32806" marT="32806" marB="32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zh-CN" altLang="en-US" sz="1800" b="0" i="0" dirty="0">
                          <a:solidFill>
                            <a:schemeClr val="tx1"/>
                          </a:solidFill>
                          <a:effectLst/>
                          <a:latin typeface="思源黑体 CN" panose="020B0500000000000000" pitchFamily="34" charset="-122"/>
                          <a:ea typeface="思源黑体 CN" panose="020B0500000000000000" pitchFamily="34" charset="-122"/>
                        </a:rPr>
                        <a:t>响应体的长度</a:t>
                      </a:r>
                    </a:p>
                  </a:txBody>
                  <a:tcPr marL="32806" marR="32806" marT="32806" marB="32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b="0" i="0" dirty="0">
                          <a:solidFill>
                            <a:schemeClr val="tx1"/>
                          </a:solidFill>
                          <a:effectLst/>
                          <a:latin typeface="思源黑体 CN" panose="020B0500000000000000" pitchFamily="34" charset="-122"/>
                          <a:ea typeface="思源黑体 CN" panose="020B0500000000000000" pitchFamily="34" charset="-122"/>
                        </a:rPr>
                        <a:t>Content-Length: 348</a:t>
                      </a:r>
                    </a:p>
                  </a:txBody>
                  <a:tcPr marL="32806" marR="32806" marT="32806" marB="32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0383367"/>
                  </a:ext>
                </a:extLst>
              </a:tr>
              <a:tr h="454902">
                <a:tc>
                  <a:txBody>
                    <a:bodyPr/>
                    <a:lstStyle/>
                    <a:p>
                      <a:pPr algn="l" fontAlgn="t"/>
                      <a:r>
                        <a:rPr lang="en-US" sz="1800" b="0" i="0">
                          <a:solidFill>
                            <a:schemeClr val="tx1"/>
                          </a:solidFill>
                          <a:effectLst/>
                          <a:latin typeface="思源黑体 CN" panose="020B0500000000000000" pitchFamily="34" charset="-122"/>
                          <a:ea typeface="思源黑体 CN" panose="020B0500000000000000" pitchFamily="34" charset="-122"/>
                        </a:rPr>
                        <a:t>Cache-Control</a:t>
                      </a:r>
                    </a:p>
                  </a:txBody>
                  <a:tcPr marL="32806" marR="32806" marT="32806" marB="32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zh-CN" altLang="en-US" sz="1800" b="0" i="0" dirty="0">
                          <a:solidFill>
                            <a:schemeClr val="tx1"/>
                          </a:solidFill>
                          <a:effectLst/>
                          <a:latin typeface="思源黑体 CN" panose="020B0500000000000000" pitchFamily="34" charset="-122"/>
                          <a:ea typeface="思源黑体 CN" panose="020B0500000000000000" pitchFamily="34" charset="-122"/>
                        </a:rPr>
                        <a:t>指定请求和响应遵循的缓存机制</a:t>
                      </a:r>
                    </a:p>
                  </a:txBody>
                  <a:tcPr marL="32806" marR="32806" marT="32806" marB="32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800" b="0" i="0" dirty="0">
                          <a:solidFill>
                            <a:schemeClr val="tx1"/>
                          </a:solidFill>
                          <a:effectLst/>
                          <a:latin typeface="思源黑体 CN" panose="020B0500000000000000" pitchFamily="34" charset="-122"/>
                          <a:ea typeface="思源黑体 CN" panose="020B0500000000000000" pitchFamily="34" charset="-122"/>
                        </a:rPr>
                        <a:t>Cache-Control: no-cache</a:t>
                      </a:r>
                    </a:p>
                  </a:txBody>
                  <a:tcPr marL="32806" marR="32806" marT="32806" marB="32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8316219"/>
                  </a:ext>
                </a:extLst>
              </a:tr>
              <a:tr h="454902">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800" b="0" i="0" dirty="0">
                          <a:solidFill>
                            <a:schemeClr val="tx1"/>
                          </a:solidFill>
                          <a:effectLst/>
                          <a:latin typeface="思源黑体 CN" panose="020B0500000000000000" pitchFamily="34" charset="-122"/>
                          <a:ea typeface="思源黑体 CN" panose="020B0500000000000000" pitchFamily="34" charset="-122"/>
                        </a:rPr>
                        <a:t>Content-Type</a:t>
                      </a:r>
                    </a:p>
                  </a:txBody>
                  <a:tcPr marL="32806" marR="32806" marT="32806" marB="32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zh-CN" altLang="en-US" sz="1800" b="0" i="0" dirty="0">
                          <a:solidFill>
                            <a:schemeClr val="tx1"/>
                          </a:solidFill>
                          <a:effectLst/>
                          <a:latin typeface="思源黑体 CN" panose="020B0500000000000000" pitchFamily="34" charset="-122"/>
                          <a:ea typeface="思源黑体 CN" panose="020B0500000000000000" pitchFamily="34" charset="-122"/>
                        </a:rPr>
                        <a:t>返回内容的</a:t>
                      </a:r>
                      <a:r>
                        <a:rPr lang="en-US" altLang="zh-CN" sz="1800" b="0" i="0" dirty="0">
                          <a:solidFill>
                            <a:schemeClr val="tx1"/>
                          </a:solidFill>
                          <a:effectLst/>
                          <a:latin typeface="思源黑体 CN" panose="020B0500000000000000" pitchFamily="34" charset="-122"/>
                          <a:ea typeface="思源黑体 CN" panose="020B0500000000000000" pitchFamily="34" charset="-122"/>
                        </a:rPr>
                        <a:t>MIME</a:t>
                      </a:r>
                      <a:r>
                        <a:rPr lang="zh-CN" altLang="en-US" sz="1800" b="0" i="0" dirty="0">
                          <a:solidFill>
                            <a:schemeClr val="tx1"/>
                          </a:solidFill>
                          <a:effectLst/>
                          <a:latin typeface="思源黑体 CN" panose="020B0500000000000000" pitchFamily="34" charset="-122"/>
                          <a:ea typeface="思源黑体 CN" panose="020B0500000000000000" pitchFamily="34" charset="-122"/>
                        </a:rPr>
                        <a:t>类型</a:t>
                      </a:r>
                    </a:p>
                  </a:txBody>
                  <a:tcPr marL="32806" marR="32806" marT="32806" marB="32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sz="1800" b="0" i="0" dirty="0">
                          <a:solidFill>
                            <a:schemeClr val="tx1"/>
                          </a:solidFill>
                          <a:effectLst/>
                          <a:latin typeface="思源黑体 CN" panose="020B0500000000000000" pitchFamily="34" charset="-122"/>
                          <a:ea typeface="思源黑体 CN" panose="020B0500000000000000" pitchFamily="34" charset="-122"/>
                        </a:rPr>
                        <a:t>Content-Type: text/html; charset=utf-8</a:t>
                      </a:r>
                    </a:p>
                  </a:txBody>
                  <a:tcPr marL="32806" marR="32806" marT="32806" marB="32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9491265"/>
                  </a:ext>
                </a:extLst>
              </a:tr>
            </a:tbl>
          </a:graphicData>
        </a:graphic>
      </p:graphicFrame>
      <p:sp>
        <p:nvSpPr>
          <p:cNvPr id="3" name="对话气泡: 圆角矩形 2">
            <a:extLst>
              <a:ext uri="{FF2B5EF4-FFF2-40B4-BE49-F238E27FC236}">
                <a16:creationId xmlns:a16="http://schemas.microsoft.com/office/drawing/2014/main" id="{EF9D5EF1-1813-9A3A-D640-6C1026501536}"/>
              </a:ext>
            </a:extLst>
          </p:cNvPr>
          <p:cNvSpPr/>
          <p:nvPr/>
        </p:nvSpPr>
        <p:spPr>
          <a:xfrm>
            <a:off x="3928964" y="721582"/>
            <a:ext cx="7128387" cy="612648"/>
          </a:xfrm>
          <a:prstGeom prst="wedgeRoundRect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400" dirty="0">
                <a:latin typeface="思源黑体 CN Normal" panose="020B0400000000000000" pitchFamily="34" charset="-122"/>
                <a:ea typeface="思源黑体 CN Normal" panose="020B0400000000000000" pitchFamily="34" charset="-122"/>
              </a:rPr>
              <a:t>响应头的</a:t>
            </a:r>
            <a:r>
              <a:rPr lang="en-US" altLang="zh-CN" sz="2400" dirty="0">
                <a:latin typeface="思源黑体 CN Normal" panose="020B0400000000000000" pitchFamily="34" charset="-122"/>
                <a:ea typeface="思源黑体 CN Normal" panose="020B0400000000000000" pitchFamily="34" charset="-122"/>
              </a:rPr>
              <a:t>key</a:t>
            </a:r>
            <a:r>
              <a:rPr lang="zh-CN" altLang="en-US" sz="2400" dirty="0">
                <a:latin typeface="思源黑体 CN Normal" panose="020B0400000000000000" pitchFamily="34" charset="-122"/>
                <a:ea typeface="思源黑体 CN Normal" panose="020B0400000000000000" pitchFamily="34" charset="-122"/>
              </a:rPr>
              <a:t>和</a:t>
            </a:r>
            <a:r>
              <a:rPr lang="en-US" altLang="zh-CN" sz="2400" dirty="0">
                <a:latin typeface="思源黑体 CN Normal" panose="020B0400000000000000" pitchFamily="34" charset="-122"/>
                <a:ea typeface="思源黑体 CN Normal" panose="020B0400000000000000" pitchFamily="34" charset="-122"/>
              </a:rPr>
              <a:t>value</a:t>
            </a:r>
            <a:r>
              <a:rPr lang="zh-CN" altLang="en-US" sz="2400" dirty="0">
                <a:latin typeface="思源黑体 CN Normal" panose="020B0400000000000000" pitchFamily="34" charset="-122"/>
                <a:ea typeface="思源黑体 CN Normal" panose="020B0400000000000000" pitchFamily="34" charset="-122"/>
              </a:rPr>
              <a:t>可以根据业务需求任意设置</a:t>
            </a:r>
          </a:p>
        </p:txBody>
      </p:sp>
    </p:spTree>
    <p:extLst>
      <p:ext uri="{BB962C8B-B14F-4D97-AF65-F5344CB8AC3E}">
        <p14:creationId xmlns:p14="http://schemas.microsoft.com/office/powerpoint/2010/main" val="2656748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10AB11-419F-CF4B-9977-73F0B6B91BEA}"/>
              </a:ext>
            </a:extLst>
          </p:cNvPr>
          <p:cNvSpPr>
            <a:spLocks noGrp="1"/>
          </p:cNvSpPr>
          <p:nvPr>
            <p:ph type="title"/>
          </p:nvPr>
        </p:nvSpPr>
        <p:spPr/>
        <p:txBody>
          <a:bodyPr/>
          <a:lstStyle/>
          <a:p>
            <a:r>
              <a:rPr kumimoji="1" lang="zh-CN" altLang="en-US" dirty="0"/>
              <a:t>响应正文</a:t>
            </a:r>
          </a:p>
        </p:txBody>
      </p:sp>
      <p:sp>
        <p:nvSpPr>
          <p:cNvPr id="4" name="剪去单角的矩形 3">
            <a:extLst>
              <a:ext uri="{FF2B5EF4-FFF2-40B4-BE49-F238E27FC236}">
                <a16:creationId xmlns:a16="http://schemas.microsoft.com/office/drawing/2014/main" id="{DA540A50-2550-514B-B14B-1425F7A3885D}"/>
              </a:ext>
            </a:extLst>
          </p:cNvPr>
          <p:cNvSpPr/>
          <p:nvPr/>
        </p:nvSpPr>
        <p:spPr>
          <a:xfrm>
            <a:off x="1874728" y="2442576"/>
            <a:ext cx="8442543" cy="3331924"/>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2000" dirty="0">
                <a:latin typeface="思源黑体 CN" panose="020B0500000000000000" pitchFamily="34" charset="-122"/>
                <a:ea typeface="思源黑体 CN" panose="020B0500000000000000" pitchFamily="34" charset="-122"/>
              </a:rPr>
              <a:t>HTTP/1.1 200 OK </a:t>
            </a:r>
          </a:p>
          <a:p>
            <a:r>
              <a:rPr lang="en-US" altLang="zh-CN" sz="2000" dirty="0">
                <a:latin typeface="思源黑体 CN" panose="020B0500000000000000" pitchFamily="34" charset="-122"/>
                <a:ea typeface="思源黑体 CN" panose="020B0500000000000000" pitchFamily="34" charset="-122"/>
              </a:rPr>
              <a:t>Date: Fri, 22 May 2009 06:07:21 GMT </a:t>
            </a:r>
          </a:p>
          <a:p>
            <a:r>
              <a:rPr lang="en-US" altLang="zh-CN" sz="2000" dirty="0">
                <a:latin typeface="思源黑体 CN" panose="020B0500000000000000" pitchFamily="34" charset="-122"/>
                <a:ea typeface="思源黑体 CN" panose="020B0500000000000000" pitchFamily="34" charset="-122"/>
              </a:rPr>
              <a:t>Content-Type: text/html; charset=UTF-8 </a:t>
            </a:r>
          </a:p>
          <a:p>
            <a:endParaRPr lang="en-US" altLang="zh-CN" sz="2000" dirty="0">
              <a:solidFill>
                <a:srgbClr val="0000FF"/>
              </a:solidFill>
              <a:latin typeface="思源黑体 CN" panose="020B0500000000000000" pitchFamily="34" charset="-122"/>
              <a:ea typeface="思源黑体 CN" panose="020B0500000000000000" pitchFamily="34" charset="-122"/>
            </a:endParaRPr>
          </a:p>
          <a:p>
            <a:r>
              <a:rPr lang="en-US" altLang="zh-CN" sz="2000" dirty="0">
                <a:solidFill>
                  <a:srgbClr val="0000FF"/>
                </a:solidFill>
                <a:latin typeface="思源黑体 CN" panose="020B0500000000000000" pitchFamily="34" charset="-122"/>
                <a:ea typeface="思源黑体 CN" panose="020B0500000000000000" pitchFamily="34" charset="-122"/>
              </a:rPr>
              <a:t>&lt;html&gt;</a:t>
            </a:r>
            <a:r>
              <a:rPr lang="en-US" altLang="zh-CN" sz="2000" dirty="0">
                <a:solidFill>
                  <a:srgbClr val="A31515"/>
                </a:solidFill>
                <a:latin typeface="思源黑体 CN" panose="020B0500000000000000" pitchFamily="34" charset="-122"/>
                <a:ea typeface="思源黑体 CN" panose="020B0500000000000000" pitchFamily="34" charset="-122"/>
              </a:rPr>
              <a:t> </a:t>
            </a:r>
          </a:p>
          <a:p>
            <a:r>
              <a:rPr lang="en-US" altLang="zh-CN" sz="2000" dirty="0">
                <a:solidFill>
                  <a:srgbClr val="A31515"/>
                </a:solidFill>
                <a:latin typeface="思源黑体 CN" panose="020B0500000000000000" pitchFamily="34" charset="-122"/>
                <a:ea typeface="思源黑体 CN" panose="020B0500000000000000" pitchFamily="34" charset="-122"/>
              </a:rPr>
              <a:t>	</a:t>
            </a:r>
            <a:r>
              <a:rPr lang="en-US" altLang="zh-CN" sz="2000" dirty="0">
                <a:solidFill>
                  <a:srgbClr val="0000FF"/>
                </a:solidFill>
                <a:latin typeface="思源黑体 CN" panose="020B0500000000000000" pitchFamily="34" charset="-122"/>
                <a:ea typeface="思源黑体 CN" panose="020B0500000000000000" pitchFamily="34" charset="-122"/>
              </a:rPr>
              <a:t>&lt;head&gt;&lt;/head&gt;</a:t>
            </a:r>
          </a:p>
          <a:p>
            <a:r>
              <a:rPr lang="en-US" altLang="zh-CN" sz="2000" dirty="0">
                <a:solidFill>
                  <a:srgbClr val="0000FF"/>
                </a:solidFill>
                <a:latin typeface="思源黑体 CN" panose="020B0500000000000000" pitchFamily="34" charset="-122"/>
                <a:ea typeface="思源黑体 CN" panose="020B0500000000000000" pitchFamily="34" charset="-122"/>
              </a:rPr>
              <a:t>	</a:t>
            </a:r>
            <a:r>
              <a:rPr lang="en-US" altLang="zh-CN" sz="2000" dirty="0">
                <a:solidFill>
                  <a:srgbClr val="A31515"/>
                </a:solidFill>
                <a:latin typeface="思源黑体 CN" panose="020B0500000000000000" pitchFamily="34" charset="-122"/>
                <a:ea typeface="思源黑体 CN" panose="020B0500000000000000" pitchFamily="34" charset="-122"/>
              </a:rPr>
              <a:t> </a:t>
            </a:r>
            <a:r>
              <a:rPr lang="en-US" altLang="zh-CN" sz="2000" dirty="0">
                <a:solidFill>
                  <a:srgbClr val="0000FF"/>
                </a:solidFill>
                <a:latin typeface="思源黑体 CN" panose="020B0500000000000000" pitchFamily="34" charset="-122"/>
                <a:ea typeface="思源黑体 CN" panose="020B0500000000000000" pitchFamily="34" charset="-122"/>
              </a:rPr>
              <a:t>&lt;body&gt;</a:t>
            </a:r>
          </a:p>
          <a:p>
            <a:r>
              <a:rPr lang="en-US" altLang="zh-CN" sz="2000" dirty="0">
                <a:solidFill>
                  <a:srgbClr val="0000FF"/>
                </a:solidFill>
                <a:latin typeface="思源黑体 CN" panose="020B0500000000000000" pitchFamily="34" charset="-122"/>
                <a:ea typeface="思源黑体 CN" panose="020B0500000000000000" pitchFamily="34" charset="-122"/>
              </a:rPr>
              <a:t>		</a:t>
            </a:r>
            <a:r>
              <a:rPr lang="en-US" altLang="zh-CN" sz="2000" dirty="0">
                <a:solidFill>
                  <a:srgbClr val="A31515"/>
                </a:solidFill>
                <a:latin typeface="思源黑体 CN" panose="020B0500000000000000" pitchFamily="34" charset="-122"/>
                <a:ea typeface="思源黑体 CN" panose="020B0500000000000000" pitchFamily="34" charset="-122"/>
              </a:rPr>
              <a:t> </a:t>
            </a:r>
            <a:r>
              <a:rPr lang="en-US" altLang="zh-CN" sz="2000" dirty="0">
                <a:solidFill>
                  <a:srgbClr val="008000"/>
                </a:solidFill>
                <a:latin typeface="思源黑体 CN" panose="020B0500000000000000" pitchFamily="34" charset="-122"/>
                <a:ea typeface="思源黑体 CN" panose="020B0500000000000000" pitchFamily="34" charset="-122"/>
              </a:rPr>
              <a:t>&lt;!--body goes here--&gt; </a:t>
            </a:r>
          </a:p>
          <a:p>
            <a:r>
              <a:rPr lang="en-US" altLang="zh-CN" sz="2000" dirty="0">
                <a:solidFill>
                  <a:srgbClr val="008000"/>
                </a:solidFill>
                <a:latin typeface="思源黑体 CN" panose="020B0500000000000000" pitchFamily="34" charset="-122"/>
                <a:ea typeface="思源黑体 CN" panose="020B0500000000000000" pitchFamily="34" charset="-122"/>
              </a:rPr>
              <a:t>	</a:t>
            </a:r>
            <a:r>
              <a:rPr lang="en-US" altLang="zh-CN" sz="2000" dirty="0">
                <a:solidFill>
                  <a:srgbClr val="0000FF"/>
                </a:solidFill>
                <a:latin typeface="思源黑体 CN" panose="020B0500000000000000" pitchFamily="34" charset="-122"/>
                <a:ea typeface="思源黑体 CN" panose="020B0500000000000000" pitchFamily="34" charset="-122"/>
              </a:rPr>
              <a:t>&lt;/body&gt;</a:t>
            </a:r>
            <a:r>
              <a:rPr lang="en-US" altLang="zh-CN" sz="2000" dirty="0">
                <a:solidFill>
                  <a:srgbClr val="A31515"/>
                </a:solidFill>
                <a:latin typeface="思源黑体 CN" panose="020B0500000000000000" pitchFamily="34" charset="-122"/>
                <a:ea typeface="思源黑体 CN" panose="020B0500000000000000" pitchFamily="34" charset="-122"/>
              </a:rPr>
              <a:t> </a:t>
            </a:r>
          </a:p>
          <a:p>
            <a:r>
              <a:rPr lang="en-US" altLang="zh-CN" sz="2000" dirty="0">
                <a:solidFill>
                  <a:srgbClr val="0000FF"/>
                </a:solidFill>
                <a:latin typeface="思源黑体 CN" panose="020B0500000000000000" pitchFamily="34" charset="-122"/>
                <a:ea typeface="思源黑体 CN" panose="020B0500000000000000" pitchFamily="34" charset="-122"/>
              </a:rPr>
              <a:t>&lt;/html&gt;</a:t>
            </a:r>
            <a:endParaRPr kumimoji="1" lang="zh-CN" altLang="en-US" sz="2000" dirty="0">
              <a:latin typeface="思源黑体 CN" panose="020B0500000000000000" pitchFamily="34" charset="-122"/>
              <a:ea typeface="思源黑体 CN" panose="020B0500000000000000" pitchFamily="34" charset="-122"/>
            </a:endParaRPr>
          </a:p>
        </p:txBody>
      </p:sp>
      <p:sp>
        <p:nvSpPr>
          <p:cNvPr id="5" name="文本框 4">
            <a:extLst>
              <a:ext uri="{FF2B5EF4-FFF2-40B4-BE49-F238E27FC236}">
                <a16:creationId xmlns:a16="http://schemas.microsoft.com/office/drawing/2014/main" id="{E6227945-BFC7-6F4C-AD1B-78463EE96A9F}"/>
              </a:ext>
            </a:extLst>
          </p:cNvPr>
          <p:cNvSpPr txBox="1"/>
          <p:nvPr/>
        </p:nvSpPr>
        <p:spPr>
          <a:xfrm>
            <a:off x="1874728" y="1835799"/>
            <a:ext cx="2789546" cy="461665"/>
          </a:xfrm>
          <a:prstGeom prst="rect">
            <a:avLst/>
          </a:prstGeom>
          <a:noFill/>
        </p:spPr>
        <p:txBody>
          <a:bodyPr wrap="none" rtlCol="0">
            <a:spAutoFit/>
          </a:bodyPr>
          <a:lstStyle/>
          <a:p>
            <a:r>
              <a:rPr kumimoji="1" lang="en-US" altLang="zh-CN" sz="2400" dirty="0">
                <a:solidFill>
                  <a:schemeClr val="bg1"/>
                </a:solidFill>
                <a:latin typeface="Source Han Sans SC" panose="020B0500000000000000" pitchFamily="34" charset="-128"/>
                <a:ea typeface="Source Han Sans SC" panose="020B0500000000000000" pitchFamily="34" charset="-128"/>
              </a:rPr>
              <a:t>http</a:t>
            </a:r>
            <a:r>
              <a:rPr kumimoji="1" lang="zh-CN" altLang="en-US" sz="2400" dirty="0">
                <a:solidFill>
                  <a:schemeClr val="bg1"/>
                </a:solidFill>
                <a:latin typeface="Source Han Sans SC" panose="020B0500000000000000" pitchFamily="34" charset="-128"/>
                <a:ea typeface="Source Han Sans SC" panose="020B0500000000000000" pitchFamily="34" charset="-128"/>
              </a:rPr>
              <a:t> </a:t>
            </a:r>
            <a:r>
              <a:rPr kumimoji="1" lang="en-US" altLang="zh-CN" sz="2400" dirty="0">
                <a:solidFill>
                  <a:schemeClr val="bg1"/>
                </a:solidFill>
                <a:latin typeface="Source Han Sans SC" panose="020B0500000000000000" pitchFamily="34" charset="-128"/>
                <a:ea typeface="Source Han Sans SC" panose="020B0500000000000000" pitchFamily="34" charset="-128"/>
              </a:rPr>
              <a:t>response</a:t>
            </a:r>
            <a:r>
              <a:rPr kumimoji="1" lang="zh-CN" altLang="en-US" sz="2400" dirty="0">
                <a:solidFill>
                  <a:schemeClr val="bg1"/>
                </a:solidFill>
                <a:latin typeface="Source Han Sans SC" panose="020B0500000000000000" pitchFamily="34" charset="-128"/>
                <a:ea typeface="Source Han Sans SC" panose="020B0500000000000000" pitchFamily="34" charset="-128"/>
              </a:rPr>
              <a:t>举例</a:t>
            </a:r>
          </a:p>
        </p:txBody>
      </p:sp>
      <p:sp>
        <p:nvSpPr>
          <p:cNvPr id="6" name="文本框 5">
            <a:extLst>
              <a:ext uri="{FF2B5EF4-FFF2-40B4-BE49-F238E27FC236}">
                <a16:creationId xmlns:a16="http://schemas.microsoft.com/office/drawing/2014/main" id="{C57568D5-33E1-4B43-AD96-85E3A9DD06CE}"/>
              </a:ext>
            </a:extLst>
          </p:cNvPr>
          <p:cNvSpPr txBox="1"/>
          <p:nvPr/>
        </p:nvSpPr>
        <p:spPr>
          <a:xfrm>
            <a:off x="8098287" y="4590589"/>
            <a:ext cx="1415772" cy="461665"/>
          </a:xfrm>
          <a:prstGeom prst="rect">
            <a:avLst/>
          </a:prstGeom>
          <a:noFill/>
          <a:ln>
            <a:noFill/>
          </a:ln>
        </p:spPr>
        <p:txBody>
          <a:bodyPr wrap="none" rtlCol="0">
            <a:spAutoFit/>
          </a:bodyPr>
          <a:lstStyle/>
          <a:p>
            <a:r>
              <a:rPr kumimoji="1" lang="zh-CN" altLang="en-US" sz="2400" dirty="0">
                <a:latin typeface="思源黑体 CN" panose="020B0500000000000000" pitchFamily="34" charset="-122"/>
                <a:ea typeface="思源黑体 CN" panose="020B0500000000000000" pitchFamily="34" charset="-122"/>
              </a:rPr>
              <a:t>响应正文</a:t>
            </a:r>
          </a:p>
        </p:txBody>
      </p:sp>
      <p:sp>
        <p:nvSpPr>
          <p:cNvPr id="7" name="右大括号 6">
            <a:extLst>
              <a:ext uri="{FF2B5EF4-FFF2-40B4-BE49-F238E27FC236}">
                <a16:creationId xmlns:a16="http://schemas.microsoft.com/office/drawing/2014/main" id="{EE2B1103-09D9-C14D-9C67-60A8730E0F73}"/>
              </a:ext>
            </a:extLst>
          </p:cNvPr>
          <p:cNvSpPr/>
          <p:nvPr/>
        </p:nvSpPr>
        <p:spPr>
          <a:xfrm>
            <a:off x="7778662" y="4031185"/>
            <a:ext cx="307099" cy="1655631"/>
          </a:xfrm>
          <a:prstGeom prst="rightBrace">
            <a:avLst>
              <a:gd name="adj1" fmla="val 28264"/>
              <a:gd name="adj2" fmla="val 47613"/>
            </a:avLst>
          </a:prstGeom>
          <a:ln w="19050">
            <a:solidFill>
              <a:schemeClr val="tx1"/>
            </a:solidFill>
          </a:ln>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spTree>
    <p:extLst>
      <p:ext uri="{BB962C8B-B14F-4D97-AF65-F5344CB8AC3E}">
        <p14:creationId xmlns:p14="http://schemas.microsoft.com/office/powerpoint/2010/main" val="252480043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CA71D7-6DAD-76F4-A41B-C48FB9F6E42E}"/>
              </a:ext>
            </a:extLst>
          </p:cNvPr>
          <p:cNvSpPr>
            <a:spLocks noGrp="1"/>
          </p:cNvSpPr>
          <p:nvPr>
            <p:ph type="ctrTitle"/>
          </p:nvPr>
        </p:nvSpPr>
        <p:spPr/>
        <p:txBody>
          <a:bodyPr/>
          <a:lstStyle/>
          <a:p>
            <a:r>
              <a:rPr lang="en-US" altLang="zh-CN" dirty="0" err="1"/>
              <a:t>grpc</a:t>
            </a:r>
            <a:endParaRPr lang="zh-CN" altLang="en-US" dirty="0"/>
          </a:p>
        </p:txBody>
      </p:sp>
    </p:spTree>
    <p:extLst>
      <p:ext uri="{BB962C8B-B14F-4D97-AF65-F5344CB8AC3E}">
        <p14:creationId xmlns:p14="http://schemas.microsoft.com/office/powerpoint/2010/main" val="3052513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69368D-4439-17C5-6E04-E120D581C311}"/>
              </a:ext>
            </a:extLst>
          </p:cNvPr>
          <p:cNvSpPr>
            <a:spLocks noGrp="1"/>
          </p:cNvSpPr>
          <p:nvPr>
            <p:ph type="title"/>
          </p:nvPr>
        </p:nvSpPr>
        <p:spPr/>
        <p:txBody>
          <a:bodyPr/>
          <a:lstStyle/>
          <a:p>
            <a:r>
              <a:rPr lang="zh-CN" altLang="en-US" dirty="0"/>
              <a:t>切片</a:t>
            </a:r>
          </a:p>
        </p:txBody>
      </p:sp>
      <p:graphicFrame>
        <p:nvGraphicFramePr>
          <p:cNvPr id="4" name="表格 3">
            <a:extLst>
              <a:ext uri="{FF2B5EF4-FFF2-40B4-BE49-F238E27FC236}">
                <a16:creationId xmlns:a16="http://schemas.microsoft.com/office/drawing/2014/main" id="{DDA63CDB-3B3A-FD8E-8E04-CF0E45B56156}"/>
              </a:ext>
            </a:extLst>
          </p:cNvPr>
          <p:cNvGraphicFramePr>
            <a:graphicFrameLocks noGrp="1"/>
          </p:cNvGraphicFramePr>
          <p:nvPr>
            <p:extLst>
              <p:ext uri="{D42A27DB-BD31-4B8C-83A1-F6EECF244321}">
                <p14:modId xmlns:p14="http://schemas.microsoft.com/office/powerpoint/2010/main" val="1784847892"/>
              </p:ext>
            </p:extLst>
          </p:nvPr>
        </p:nvGraphicFramePr>
        <p:xfrm>
          <a:off x="1402507" y="3548934"/>
          <a:ext cx="4407990" cy="554929"/>
        </p:xfrm>
        <a:graphic>
          <a:graphicData uri="http://schemas.openxmlformats.org/drawingml/2006/table">
            <a:tbl>
              <a:tblPr firstRow="1" bandRow="1">
                <a:tableStyleId>{5940675A-B579-460E-94D1-54222C63F5DA}</a:tableStyleId>
              </a:tblPr>
              <a:tblGrid>
                <a:gridCol w="881598">
                  <a:extLst>
                    <a:ext uri="{9D8B030D-6E8A-4147-A177-3AD203B41FA5}">
                      <a16:colId xmlns:a16="http://schemas.microsoft.com/office/drawing/2014/main" val="3798071898"/>
                    </a:ext>
                  </a:extLst>
                </a:gridCol>
                <a:gridCol w="881598">
                  <a:extLst>
                    <a:ext uri="{9D8B030D-6E8A-4147-A177-3AD203B41FA5}">
                      <a16:colId xmlns:a16="http://schemas.microsoft.com/office/drawing/2014/main" val="95913622"/>
                    </a:ext>
                  </a:extLst>
                </a:gridCol>
                <a:gridCol w="881598">
                  <a:extLst>
                    <a:ext uri="{9D8B030D-6E8A-4147-A177-3AD203B41FA5}">
                      <a16:colId xmlns:a16="http://schemas.microsoft.com/office/drawing/2014/main" val="729383078"/>
                    </a:ext>
                  </a:extLst>
                </a:gridCol>
                <a:gridCol w="881598">
                  <a:extLst>
                    <a:ext uri="{9D8B030D-6E8A-4147-A177-3AD203B41FA5}">
                      <a16:colId xmlns:a16="http://schemas.microsoft.com/office/drawing/2014/main" val="2971207221"/>
                    </a:ext>
                  </a:extLst>
                </a:gridCol>
                <a:gridCol w="881598">
                  <a:extLst>
                    <a:ext uri="{9D8B030D-6E8A-4147-A177-3AD203B41FA5}">
                      <a16:colId xmlns:a16="http://schemas.microsoft.com/office/drawing/2014/main" val="2865996805"/>
                    </a:ext>
                  </a:extLst>
                </a:gridCol>
              </a:tblGrid>
              <a:tr h="554929">
                <a:tc>
                  <a:txBody>
                    <a:bodyPr/>
                    <a:lstStyle/>
                    <a:p>
                      <a:pPr algn="ctr"/>
                      <a:r>
                        <a:rPr lang="en-US" altLang="zh-CN" sz="2400" b="0" i="0" dirty="0">
                          <a:solidFill>
                            <a:sysClr val="windowText" lastClr="000000"/>
                          </a:solidFill>
                          <a:latin typeface="思源黑体 CN Normal" panose="020B0400000000000000" pitchFamily="34" charset="-122"/>
                          <a:ea typeface="思源黑体 CN Normal" panose="020B0400000000000000" pitchFamily="34" charset="-122"/>
                        </a:rPr>
                        <a:t>2</a:t>
                      </a:r>
                      <a:endParaRPr lang="zh-CN" altLang="en-US" sz="2400" b="0" i="0" dirty="0">
                        <a:solidFill>
                          <a:sysClr val="windowText" lastClr="000000"/>
                        </a:solidFill>
                        <a:latin typeface="思源黑体 CN Normal" panose="020B0400000000000000" pitchFamily="34" charset="-122"/>
                        <a:ea typeface="思源黑体 CN Normal" panose="020B0400000000000000"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ysClr val="windowText" lastClr="000000"/>
                          </a:solidFill>
                          <a:latin typeface="思源黑体 CN Normal" panose="020B0400000000000000" pitchFamily="34" charset="-122"/>
                          <a:ea typeface="思源黑体 CN Normal" panose="020B0400000000000000" pitchFamily="34" charset="-122"/>
                        </a:rPr>
                        <a:t>9</a:t>
                      </a:r>
                      <a:endParaRPr lang="zh-CN" altLang="en-US" sz="2400" b="0" i="0" dirty="0">
                        <a:solidFill>
                          <a:sysClr val="windowText" lastClr="000000"/>
                        </a:solidFill>
                        <a:latin typeface="思源黑体 CN Normal" panose="020B0400000000000000" pitchFamily="34" charset="-122"/>
                        <a:ea typeface="思源黑体 CN Normal" panose="020B0400000000000000"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0" i="0" dirty="0">
                          <a:solidFill>
                            <a:sysClr val="windowText" lastClr="000000"/>
                          </a:solidFill>
                          <a:latin typeface="思源黑体 CN Normal" panose="020B0400000000000000" pitchFamily="34" charset="-122"/>
                          <a:ea typeface="思源黑体 CN Normal" panose="020B0400000000000000" pitchFamily="34" charset="-122"/>
                        </a:rPr>
                        <a:t>7</a:t>
                      </a:r>
                      <a:endParaRPr lang="zh-CN" altLang="en-US" sz="2400" b="0" i="0" dirty="0">
                        <a:solidFill>
                          <a:sysClr val="windowText" lastClr="000000"/>
                        </a:solidFill>
                        <a:latin typeface="思源黑体 CN Normal" panose="020B0400000000000000" pitchFamily="34" charset="-122"/>
                        <a:ea typeface="思源黑体 CN Normal" panose="020B0400000000000000"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400" b="0" i="0" dirty="0">
                        <a:solidFill>
                          <a:sysClr val="windowText" lastClr="000000"/>
                        </a:solidFill>
                        <a:latin typeface="思源黑体 CN Normal" panose="020B0400000000000000" pitchFamily="34" charset="-122"/>
                        <a:ea typeface="思源黑体 CN Normal" panose="020B0400000000000000"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zh-CN" altLang="en-US" sz="2400" b="0" i="0" dirty="0">
                        <a:solidFill>
                          <a:sysClr val="windowText" lastClr="000000"/>
                        </a:solidFill>
                        <a:latin typeface="思源黑体 CN Normal" panose="020B0400000000000000" pitchFamily="34" charset="-122"/>
                        <a:ea typeface="思源黑体 CN Normal" panose="020B0400000000000000"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6660992"/>
                  </a:ext>
                </a:extLst>
              </a:tr>
            </a:tbl>
          </a:graphicData>
        </a:graphic>
      </p:graphicFrame>
      <p:cxnSp>
        <p:nvCxnSpPr>
          <p:cNvPr id="5" name="直线箭头连接符 5">
            <a:extLst>
              <a:ext uri="{FF2B5EF4-FFF2-40B4-BE49-F238E27FC236}">
                <a16:creationId xmlns:a16="http://schemas.microsoft.com/office/drawing/2014/main" id="{8DF14D93-09CB-41FA-2386-7C2997872398}"/>
              </a:ext>
            </a:extLst>
          </p:cNvPr>
          <p:cNvCxnSpPr>
            <a:cxnSpLocks/>
          </p:cNvCxnSpPr>
          <p:nvPr/>
        </p:nvCxnSpPr>
        <p:spPr>
          <a:xfrm>
            <a:off x="1846644" y="2527848"/>
            <a:ext cx="0" cy="1021086"/>
          </a:xfrm>
          <a:prstGeom prst="straightConnector1">
            <a:avLst/>
          </a:prstGeom>
          <a:ln>
            <a:solidFill>
              <a:schemeClr val="tx1"/>
            </a:solidFill>
            <a:headEnd type="oval" w="med" len="med"/>
            <a:tailEnd type="triangle" w="med" len="med"/>
          </a:ln>
        </p:spPr>
        <p:style>
          <a:lnRef idx="3">
            <a:schemeClr val="dk1"/>
          </a:lnRef>
          <a:fillRef idx="0">
            <a:schemeClr val="dk1"/>
          </a:fillRef>
          <a:effectRef idx="2">
            <a:schemeClr val="dk1"/>
          </a:effectRef>
          <a:fontRef idx="minor">
            <a:schemeClr val="tx1"/>
          </a:fontRef>
        </p:style>
      </p:cxnSp>
      <p:graphicFrame>
        <p:nvGraphicFramePr>
          <p:cNvPr id="6" name="表格 5">
            <a:extLst>
              <a:ext uri="{FF2B5EF4-FFF2-40B4-BE49-F238E27FC236}">
                <a16:creationId xmlns:a16="http://schemas.microsoft.com/office/drawing/2014/main" id="{27EDC7FA-8C95-5E59-85A1-7A082770AEB8}"/>
              </a:ext>
            </a:extLst>
          </p:cNvPr>
          <p:cNvGraphicFramePr>
            <a:graphicFrameLocks noGrp="1"/>
          </p:cNvGraphicFramePr>
          <p:nvPr>
            <p:extLst>
              <p:ext uri="{D42A27DB-BD31-4B8C-83A1-F6EECF244321}">
                <p14:modId xmlns:p14="http://schemas.microsoft.com/office/powerpoint/2010/main" val="1359406690"/>
              </p:ext>
            </p:extLst>
          </p:nvPr>
        </p:nvGraphicFramePr>
        <p:xfrm>
          <a:off x="1402507" y="2213910"/>
          <a:ext cx="4407990" cy="554929"/>
        </p:xfrm>
        <a:graphic>
          <a:graphicData uri="http://schemas.openxmlformats.org/drawingml/2006/table">
            <a:tbl>
              <a:tblPr firstRow="1" bandRow="1">
                <a:tableStyleId>{5940675A-B579-460E-94D1-54222C63F5DA}</a:tableStyleId>
              </a:tblPr>
              <a:tblGrid>
                <a:gridCol w="881598">
                  <a:extLst>
                    <a:ext uri="{9D8B030D-6E8A-4147-A177-3AD203B41FA5}">
                      <a16:colId xmlns:a16="http://schemas.microsoft.com/office/drawing/2014/main" val="3798071898"/>
                    </a:ext>
                  </a:extLst>
                </a:gridCol>
                <a:gridCol w="1763196">
                  <a:extLst>
                    <a:ext uri="{9D8B030D-6E8A-4147-A177-3AD203B41FA5}">
                      <a16:colId xmlns:a16="http://schemas.microsoft.com/office/drawing/2014/main" val="95913622"/>
                    </a:ext>
                  </a:extLst>
                </a:gridCol>
                <a:gridCol w="1763196">
                  <a:extLst>
                    <a:ext uri="{9D8B030D-6E8A-4147-A177-3AD203B41FA5}">
                      <a16:colId xmlns:a16="http://schemas.microsoft.com/office/drawing/2014/main" val="2971207221"/>
                    </a:ext>
                  </a:extLst>
                </a:gridCol>
              </a:tblGrid>
              <a:tr h="554929">
                <a:tc>
                  <a:txBody>
                    <a:bodyPr/>
                    <a:lstStyle/>
                    <a:p>
                      <a:pPr algn="ctr"/>
                      <a:endParaRPr lang="zh-CN" altLang="en-US" sz="2400" b="0" i="0" dirty="0">
                        <a:solidFill>
                          <a:sysClr val="windowText" lastClr="000000"/>
                        </a:solidFill>
                        <a:latin typeface="思源黑体 CN Normal" panose="020B0400000000000000" pitchFamily="34" charset="-122"/>
                        <a:ea typeface="思源黑体 CN Normal" panose="020B0400000000000000"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400" dirty="0" err="1">
                          <a:solidFill>
                            <a:sysClr val="windowText" lastClr="000000"/>
                          </a:solidFill>
                          <a:latin typeface="思源黑体 CN Normal" panose="020B0400000000000000" pitchFamily="34" charset="-122"/>
                          <a:ea typeface="思源黑体 CN Normal" panose="020B0400000000000000" pitchFamily="34" charset="-122"/>
                        </a:rPr>
                        <a:t>len</a:t>
                      </a:r>
                      <a:r>
                        <a:rPr kumimoji="1" lang="en-US" altLang="zh-CN" sz="2400" dirty="0">
                          <a:solidFill>
                            <a:sysClr val="windowText" lastClr="000000"/>
                          </a:solidFill>
                          <a:latin typeface="思源黑体 CN Normal" panose="020B0400000000000000" pitchFamily="34" charset="-122"/>
                          <a:ea typeface="思源黑体 CN Normal" panose="020B0400000000000000" pitchFamily="34" charset="-122"/>
                        </a:rPr>
                        <a:t>=3</a:t>
                      </a:r>
                      <a:endParaRPr kumimoji="1" lang="zh-CN" altLang="en-US" sz="2400" dirty="0">
                        <a:solidFill>
                          <a:sysClr val="windowText" lastClr="000000"/>
                        </a:solidFill>
                        <a:latin typeface="思源黑体 CN Normal" panose="020B0400000000000000" pitchFamily="34" charset="-122"/>
                        <a:ea typeface="思源黑体 CN Normal" panose="020B0400000000000000"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400" dirty="0">
                          <a:solidFill>
                            <a:sysClr val="windowText" lastClr="000000"/>
                          </a:solidFill>
                          <a:latin typeface="思源黑体 CN Normal" panose="020B0400000000000000" pitchFamily="34" charset="-122"/>
                          <a:ea typeface="思源黑体 CN Normal" panose="020B0400000000000000" pitchFamily="34" charset="-122"/>
                        </a:rPr>
                        <a:t>cap=5</a:t>
                      </a:r>
                      <a:endParaRPr kumimoji="1" lang="zh-CN" altLang="en-US" sz="2400" dirty="0">
                        <a:solidFill>
                          <a:sysClr val="windowText" lastClr="000000"/>
                        </a:solidFill>
                        <a:latin typeface="思源黑体 CN Normal" panose="020B0400000000000000" pitchFamily="34" charset="-122"/>
                        <a:ea typeface="思源黑体 CN Normal" panose="020B0400000000000000"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6660992"/>
                  </a:ext>
                </a:extLst>
              </a:tr>
            </a:tbl>
          </a:graphicData>
        </a:graphic>
      </p:graphicFrame>
      <p:sp>
        <p:nvSpPr>
          <p:cNvPr id="7" name="文本框 6">
            <a:extLst>
              <a:ext uri="{FF2B5EF4-FFF2-40B4-BE49-F238E27FC236}">
                <a16:creationId xmlns:a16="http://schemas.microsoft.com/office/drawing/2014/main" id="{ED7F4BE6-72CD-FAAF-C61D-CB6D3B3FFF4A}"/>
              </a:ext>
            </a:extLst>
          </p:cNvPr>
          <p:cNvSpPr txBox="1"/>
          <p:nvPr/>
        </p:nvSpPr>
        <p:spPr>
          <a:xfrm>
            <a:off x="3295647" y="1690688"/>
            <a:ext cx="657552" cy="523220"/>
          </a:xfrm>
          <a:prstGeom prst="rect">
            <a:avLst/>
          </a:prstGeom>
          <a:noFill/>
        </p:spPr>
        <p:txBody>
          <a:bodyPr wrap="none" rtlCol="0">
            <a:spAutoFit/>
          </a:bodyPr>
          <a:lstStyle/>
          <a:p>
            <a:r>
              <a:rPr lang="en-US" altLang="zh-CN" sz="2800" dirty="0" err="1">
                <a:latin typeface="思源黑体 CN Normal" panose="020B0400000000000000" pitchFamily="34" charset="-122"/>
                <a:ea typeface="思源黑体 CN Normal" panose="020B0400000000000000" pitchFamily="34" charset="-122"/>
              </a:rPr>
              <a:t>arr</a:t>
            </a:r>
            <a:endParaRPr lang="zh-CN" altLang="en-US" sz="2800" dirty="0">
              <a:latin typeface="思源黑体 CN Normal" panose="020B0400000000000000" pitchFamily="34" charset="-122"/>
              <a:ea typeface="思源黑体 CN Normal" panose="020B0400000000000000" pitchFamily="34" charset="-122"/>
            </a:endParaRPr>
          </a:p>
        </p:txBody>
      </p:sp>
      <p:graphicFrame>
        <p:nvGraphicFramePr>
          <p:cNvPr id="8" name="表格 7">
            <a:extLst>
              <a:ext uri="{FF2B5EF4-FFF2-40B4-BE49-F238E27FC236}">
                <a16:creationId xmlns:a16="http://schemas.microsoft.com/office/drawing/2014/main" id="{499D1E9F-E213-4B64-E804-DD9D8A14A431}"/>
              </a:ext>
            </a:extLst>
          </p:cNvPr>
          <p:cNvGraphicFramePr>
            <a:graphicFrameLocks noGrp="1"/>
          </p:cNvGraphicFramePr>
          <p:nvPr>
            <p:extLst>
              <p:ext uri="{D42A27DB-BD31-4B8C-83A1-F6EECF244321}">
                <p14:modId xmlns:p14="http://schemas.microsoft.com/office/powerpoint/2010/main" val="20727217"/>
              </p:ext>
            </p:extLst>
          </p:nvPr>
        </p:nvGraphicFramePr>
        <p:xfrm>
          <a:off x="6559526" y="2213908"/>
          <a:ext cx="4407990" cy="554929"/>
        </p:xfrm>
        <a:graphic>
          <a:graphicData uri="http://schemas.openxmlformats.org/drawingml/2006/table">
            <a:tbl>
              <a:tblPr firstRow="1" bandRow="1">
                <a:tableStyleId>{5940675A-B579-460E-94D1-54222C63F5DA}</a:tableStyleId>
              </a:tblPr>
              <a:tblGrid>
                <a:gridCol w="881598">
                  <a:extLst>
                    <a:ext uri="{9D8B030D-6E8A-4147-A177-3AD203B41FA5}">
                      <a16:colId xmlns:a16="http://schemas.microsoft.com/office/drawing/2014/main" val="3798071898"/>
                    </a:ext>
                  </a:extLst>
                </a:gridCol>
                <a:gridCol w="1763196">
                  <a:extLst>
                    <a:ext uri="{9D8B030D-6E8A-4147-A177-3AD203B41FA5}">
                      <a16:colId xmlns:a16="http://schemas.microsoft.com/office/drawing/2014/main" val="95913622"/>
                    </a:ext>
                  </a:extLst>
                </a:gridCol>
                <a:gridCol w="1763196">
                  <a:extLst>
                    <a:ext uri="{9D8B030D-6E8A-4147-A177-3AD203B41FA5}">
                      <a16:colId xmlns:a16="http://schemas.microsoft.com/office/drawing/2014/main" val="2971207221"/>
                    </a:ext>
                  </a:extLst>
                </a:gridCol>
              </a:tblGrid>
              <a:tr h="554929">
                <a:tc>
                  <a:txBody>
                    <a:bodyPr/>
                    <a:lstStyle/>
                    <a:p>
                      <a:pPr algn="ctr"/>
                      <a:endParaRPr lang="zh-CN" altLang="en-US" sz="2400" b="0" i="0" dirty="0">
                        <a:solidFill>
                          <a:sysClr val="windowText" lastClr="000000"/>
                        </a:solidFill>
                        <a:latin typeface="思源黑体 CN Normal" panose="020B0400000000000000" pitchFamily="34" charset="-122"/>
                        <a:ea typeface="思源黑体 CN Normal" panose="020B0400000000000000"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400" dirty="0" err="1">
                          <a:solidFill>
                            <a:sysClr val="windowText" lastClr="000000"/>
                          </a:solidFill>
                          <a:latin typeface="思源黑体 CN Normal" panose="020B0400000000000000" pitchFamily="34" charset="-122"/>
                          <a:ea typeface="思源黑体 CN Normal" panose="020B0400000000000000" pitchFamily="34" charset="-122"/>
                        </a:rPr>
                        <a:t>len</a:t>
                      </a:r>
                      <a:r>
                        <a:rPr kumimoji="1" lang="en-US" altLang="zh-CN" sz="2400" dirty="0">
                          <a:solidFill>
                            <a:sysClr val="windowText" lastClr="000000"/>
                          </a:solidFill>
                          <a:latin typeface="思源黑体 CN Normal" panose="020B0400000000000000" pitchFamily="34" charset="-122"/>
                          <a:ea typeface="思源黑体 CN Normal" panose="020B0400000000000000" pitchFamily="34" charset="-122"/>
                        </a:rPr>
                        <a:t>=4</a:t>
                      </a:r>
                      <a:endParaRPr kumimoji="1" lang="zh-CN" altLang="en-US" sz="2400" dirty="0">
                        <a:solidFill>
                          <a:sysClr val="windowText" lastClr="000000"/>
                        </a:solidFill>
                        <a:latin typeface="思源黑体 CN Normal" panose="020B0400000000000000" pitchFamily="34" charset="-122"/>
                        <a:ea typeface="思源黑体 CN Normal" panose="020B0400000000000000"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2400" dirty="0">
                          <a:solidFill>
                            <a:sysClr val="windowText" lastClr="000000"/>
                          </a:solidFill>
                          <a:latin typeface="思源黑体 CN Normal" panose="020B0400000000000000" pitchFamily="34" charset="-122"/>
                          <a:ea typeface="思源黑体 CN Normal" panose="020B0400000000000000" pitchFamily="34" charset="-122"/>
                        </a:rPr>
                        <a:t>cap=5</a:t>
                      </a:r>
                      <a:endParaRPr kumimoji="1" lang="zh-CN" altLang="en-US" sz="2400" dirty="0">
                        <a:solidFill>
                          <a:sysClr val="windowText" lastClr="000000"/>
                        </a:solidFill>
                        <a:latin typeface="思源黑体 CN Normal" panose="020B0400000000000000" pitchFamily="34" charset="-122"/>
                        <a:ea typeface="思源黑体 CN Normal" panose="020B0400000000000000"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6660992"/>
                  </a:ext>
                </a:extLst>
              </a:tr>
            </a:tbl>
          </a:graphicData>
        </a:graphic>
      </p:graphicFrame>
      <p:cxnSp>
        <p:nvCxnSpPr>
          <p:cNvPr id="9" name="直线箭头连接符 5">
            <a:extLst>
              <a:ext uri="{FF2B5EF4-FFF2-40B4-BE49-F238E27FC236}">
                <a16:creationId xmlns:a16="http://schemas.microsoft.com/office/drawing/2014/main" id="{C6287842-DF1E-4EE7-26A8-19CD3C333B5B}"/>
              </a:ext>
            </a:extLst>
          </p:cNvPr>
          <p:cNvCxnSpPr>
            <a:cxnSpLocks/>
          </p:cNvCxnSpPr>
          <p:nvPr/>
        </p:nvCxnSpPr>
        <p:spPr>
          <a:xfrm flipH="1">
            <a:off x="1952318" y="2491372"/>
            <a:ext cx="5083277" cy="1057560"/>
          </a:xfrm>
          <a:prstGeom prst="straightConnector1">
            <a:avLst/>
          </a:prstGeom>
          <a:ln>
            <a:solidFill>
              <a:schemeClr val="tx1"/>
            </a:solidFill>
            <a:headEnd type="oval" w="med" len="med"/>
            <a:tailEnd type="triangle" w="med" len="med"/>
          </a:ln>
        </p:spPr>
        <p:style>
          <a:lnRef idx="3">
            <a:schemeClr val="dk1"/>
          </a:lnRef>
          <a:fillRef idx="0">
            <a:schemeClr val="dk1"/>
          </a:fillRef>
          <a:effectRef idx="2">
            <a:schemeClr val="dk1"/>
          </a:effectRef>
          <a:fontRef idx="minor">
            <a:schemeClr val="tx1"/>
          </a:fontRef>
        </p:style>
      </p:cxnSp>
      <p:sp>
        <p:nvSpPr>
          <p:cNvPr id="10" name="文本框 9">
            <a:extLst>
              <a:ext uri="{FF2B5EF4-FFF2-40B4-BE49-F238E27FC236}">
                <a16:creationId xmlns:a16="http://schemas.microsoft.com/office/drawing/2014/main" id="{BE0491FE-9385-7AB1-8263-CB2C7C4AFBC1}"/>
              </a:ext>
            </a:extLst>
          </p:cNvPr>
          <p:cNvSpPr txBox="1"/>
          <p:nvPr/>
        </p:nvSpPr>
        <p:spPr>
          <a:xfrm>
            <a:off x="4878187" y="4410883"/>
            <a:ext cx="2526654" cy="523220"/>
          </a:xfrm>
          <a:prstGeom prst="rect">
            <a:avLst/>
          </a:prstGeom>
          <a:noFill/>
        </p:spPr>
        <p:txBody>
          <a:bodyPr wrap="none" rtlCol="0">
            <a:spAutoFit/>
          </a:bodyPr>
          <a:lstStyle/>
          <a:p>
            <a:r>
              <a:rPr lang="en-US" altLang="zh-CN" sz="2800" dirty="0">
                <a:latin typeface="思源黑体 CN Normal" panose="020B0400000000000000" pitchFamily="34" charset="-122"/>
                <a:ea typeface="思源黑体 CN Normal" panose="020B0400000000000000" pitchFamily="34" charset="-122"/>
              </a:rPr>
              <a:t>append(</a:t>
            </a:r>
            <a:r>
              <a:rPr lang="en-US" altLang="zh-CN" sz="2800" dirty="0" err="1">
                <a:latin typeface="思源黑体 CN Normal" panose="020B0400000000000000" pitchFamily="34" charset="-122"/>
                <a:ea typeface="思源黑体 CN Normal" panose="020B0400000000000000" pitchFamily="34" charset="-122"/>
              </a:rPr>
              <a:t>arr</a:t>
            </a:r>
            <a:r>
              <a:rPr lang="en-US" altLang="zh-CN" sz="2800" dirty="0">
                <a:latin typeface="思源黑体 CN Normal" panose="020B0400000000000000" pitchFamily="34" charset="-122"/>
                <a:ea typeface="思源黑体 CN Normal" panose="020B0400000000000000" pitchFamily="34" charset="-122"/>
              </a:rPr>
              <a:t>, 8)</a:t>
            </a:r>
            <a:endParaRPr lang="zh-CN" altLang="en-US" sz="2800" dirty="0">
              <a:latin typeface="思源黑体 CN Normal" panose="020B0400000000000000" pitchFamily="34" charset="-122"/>
              <a:ea typeface="思源黑体 CN Normal" panose="020B0400000000000000" pitchFamily="34" charset="-122"/>
            </a:endParaRPr>
          </a:p>
        </p:txBody>
      </p:sp>
      <p:sp>
        <p:nvSpPr>
          <p:cNvPr id="11" name="文本框 10">
            <a:extLst>
              <a:ext uri="{FF2B5EF4-FFF2-40B4-BE49-F238E27FC236}">
                <a16:creationId xmlns:a16="http://schemas.microsoft.com/office/drawing/2014/main" id="{5C87D451-B32C-3E44-2CF1-BC510E0AB0ED}"/>
              </a:ext>
            </a:extLst>
          </p:cNvPr>
          <p:cNvSpPr txBox="1"/>
          <p:nvPr/>
        </p:nvSpPr>
        <p:spPr>
          <a:xfrm>
            <a:off x="4568006" y="4965814"/>
            <a:ext cx="3474028" cy="523220"/>
          </a:xfrm>
          <a:prstGeom prst="rect">
            <a:avLst/>
          </a:prstGeom>
          <a:noFill/>
        </p:spPr>
        <p:txBody>
          <a:bodyPr wrap="none" rtlCol="0">
            <a:spAutoFit/>
          </a:bodyPr>
          <a:lstStyle/>
          <a:p>
            <a:r>
              <a:rPr lang="en-US" altLang="zh-CN" sz="2800" dirty="0">
                <a:latin typeface="思源黑体 CN Normal" panose="020B0400000000000000" pitchFamily="34" charset="-122"/>
                <a:ea typeface="思源黑体 CN Normal" panose="020B0400000000000000" pitchFamily="34" charset="-122"/>
              </a:rPr>
              <a:t>brr := append(</a:t>
            </a:r>
            <a:r>
              <a:rPr lang="en-US" altLang="zh-CN" sz="2800" dirty="0" err="1">
                <a:latin typeface="思源黑体 CN Normal" panose="020B0400000000000000" pitchFamily="34" charset="-122"/>
                <a:ea typeface="思源黑体 CN Normal" panose="020B0400000000000000" pitchFamily="34" charset="-122"/>
              </a:rPr>
              <a:t>arr</a:t>
            </a:r>
            <a:r>
              <a:rPr lang="en-US" altLang="zh-CN" sz="2800" dirty="0">
                <a:latin typeface="思源黑体 CN Normal" panose="020B0400000000000000" pitchFamily="34" charset="-122"/>
                <a:ea typeface="思源黑体 CN Normal" panose="020B0400000000000000" pitchFamily="34" charset="-122"/>
              </a:rPr>
              <a:t>, 8)</a:t>
            </a:r>
            <a:endParaRPr lang="zh-CN" altLang="en-US" sz="2800" dirty="0">
              <a:latin typeface="思源黑体 CN Normal" panose="020B0400000000000000" pitchFamily="34" charset="-122"/>
              <a:ea typeface="思源黑体 CN Normal" panose="020B0400000000000000" pitchFamily="34" charset="-122"/>
            </a:endParaRPr>
          </a:p>
        </p:txBody>
      </p:sp>
      <p:sp>
        <p:nvSpPr>
          <p:cNvPr id="12" name="文本框 11">
            <a:extLst>
              <a:ext uri="{FF2B5EF4-FFF2-40B4-BE49-F238E27FC236}">
                <a16:creationId xmlns:a16="http://schemas.microsoft.com/office/drawing/2014/main" id="{38952DCC-AF43-814E-5D1B-DED4B2BD5996}"/>
              </a:ext>
            </a:extLst>
          </p:cNvPr>
          <p:cNvSpPr txBox="1"/>
          <p:nvPr/>
        </p:nvSpPr>
        <p:spPr>
          <a:xfrm>
            <a:off x="4576823" y="5520745"/>
            <a:ext cx="3357009" cy="523220"/>
          </a:xfrm>
          <a:prstGeom prst="rect">
            <a:avLst/>
          </a:prstGeom>
          <a:noFill/>
        </p:spPr>
        <p:txBody>
          <a:bodyPr wrap="none" rtlCol="0">
            <a:spAutoFit/>
          </a:bodyPr>
          <a:lstStyle/>
          <a:p>
            <a:r>
              <a:rPr lang="en-US" altLang="zh-CN" sz="2800" dirty="0" err="1">
                <a:latin typeface="思源黑体 CN Normal" panose="020B0400000000000000" pitchFamily="34" charset="-122"/>
                <a:ea typeface="思源黑体 CN Normal" panose="020B0400000000000000" pitchFamily="34" charset="-122"/>
              </a:rPr>
              <a:t>arr</a:t>
            </a:r>
            <a:r>
              <a:rPr lang="en-US" altLang="zh-CN" sz="2800" dirty="0">
                <a:latin typeface="思源黑体 CN Normal" panose="020B0400000000000000" pitchFamily="34" charset="-122"/>
                <a:ea typeface="思源黑体 CN Normal" panose="020B0400000000000000" pitchFamily="34" charset="-122"/>
              </a:rPr>
              <a:t> = append(</a:t>
            </a:r>
            <a:r>
              <a:rPr lang="en-US" altLang="zh-CN" sz="2800" dirty="0" err="1">
                <a:latin typeface="思源黑体 CN Normal" panose="020B0400000000000000" pitchFamily="34" charset="-122"/>
                <a:ea typeface="思源黑体 CN Normal" panose="020B0400000000000000" pitchFamily="34" charset="-122"/>
              </a:rPr>
              <a:t>arr</a:t>
            </a:r>
            <a:r>
              <a:rPr lang="en-US" altLang="zh-CN" sz="2800" dirty="0">
                <a:latin typeface="思源黑体 CN Normal" panose="020B0400000000000000" pitchFamily="34" charset="-122"/>
                <a:ea typeface="思源黑体 CN Normal" panose="020B0400000000000000" pitchFamily="34" charset="-122"/>
              </a:rPr>
              <a:t>, 8)</a:t>
            </a:r>
            <a:endParaRPr lang="zh-CN" altLang="en-US" sz="2800" dirty="0">
              <a:latin typeface="思源黑体 CN Normal" panose="020B0400000000000000" pitchFamily="34" charset="-122"/>
              <a:ea typeface="思源黑体 CN Normal" panose="020B0400000000000000" pitchFamily="34" charset="-122"/>
            </a:endParaRPr>
          </a:p>
        </p:txBody>
      </p:sp>
      <p:sp>
        <p:nvSpPr>
          <p:cNvPr id="13" name="文本框 12">
            <a:extLst>
              <a:ext uri="{FF2B5EF4-FFF2-40B4-BE49-F238E27FC236}">
                <a16:creationId xmlns:a16="http://schemas.microsoft.com/office/drawing/2014/main" id="{38C6BCE3-ED92-0777-A3B1-B95B497B24A9}"/>
              </a:ext>
            </a:extLst>
          </p:cNvPr>
          <p:cNvSpPr txBox="1"/>
          <p:nvPr/>
        </p:nvSpPr>
        <p:spPr>
          <a:xfrm>
            <a:off x="8600151" y="1690688"/>
            <a:ext cx="678391" cy="523220"/>
          </a:xfrm>
          <a:prstGeom prst="rect">
            <a:avLst/>
          </a:prstGeom>
          <a:noFill/>
        </p:spPr>
        <p:txBody>
          <a:bodyPr wrap="none" rtlCol="0">
            <a:spAutoFit/>
          </a:bodyPr>
          <a:lstStyle/>
          <a:p>
            <a:r>
              <a:rPr lang="en-US" altLang="zh-CN" sz="2800" dirty="0">
                <a:latin typeface="思源黑体 CN Normal" panose="020B0400000000000000" pitchFamily="34" charset="-122"/>
                <a:ea typeface="思源黑体 CN Normal" panose="020B0400000000000000" pitchFamily="34" charset="-122"/>
              </a:rPr>
              <a:t>brr</a:t>
            </a:r>
            <a:endParaRPr lang="zh-CN" altLang="en-US" sz="2800" dirty="0">
              <a:latin typeface="思源黑体 CN Normal" panose="020B0400000000000000" pitchFamily="34" charset="-122"/>
              <a:ea typeface="思源黑体 CN Normal" panose="020B0400000000000000" pitchFamily="34" charset="-122"/>
            </a:endParaRPr>
          </a:p>
        </p:txBody>
      </p:sp>
      <p:sp>
        <p:nvSpPr>
          <p:cNvPr id="14" name="文本框 13">
            <a:extLst>
              <a:ext uri="{FF2B5EF4-FFF2-40B4-BE49-F238E27FC236}">
                <a16:creationId xmlns:a16="http://schemas.microsoft.com/office/drawing/2014/main" id="{47909B74-4603-2A9E-2F05-24DACF921916}"/>
              </a:ext>
            </a:extLst>
          </p:cNvPr>
          <p:cNvSpPr txBox="1"/>
          <p:nvPr/>
        </p:nvSpPr>
        <p:spPr>
          <a:xfrm>
            <a:off x="4303038" y="3566020"/>
            <a:ext cx="381836" cy="523220"/>
          </a:xfrm>
          <a:prstGeom prst="rect">
            <a:avLst/>
          </a:prstGeom>
          <a:noFill/>
        </p:spPr>
        <p:txBody>
          <a:bodyPr wrap="none" rtlCol="0">
            <a:spAutoFit/>
          </a:bodyPr>
          <a:lstStyle/>
          <a:p>
            <a:r>
              <a:rPr lang="en-US" altLang="zh-CN" sz="2800" dirty="0">
                <a:latin typeface="思源黑体 CN Normal" panose="020B0400000000000000" pitchFamily="34" charset="-122"/>
                <a:ea typeface="思源黑体 CN Normal" panose="020B0400000000000000" pitchFamily="34" charset="-122"/>
              </a:rPr>
              <a:t>8</a:t>
            </a:r>
            <a:endParaRPr lang="zh-CN" altLang="en-US" sz="2800" dirty="0">
              <a:latin typeface="思源黑体 CN Normal" panose="020B0400000000000000" pitchFamily="34" charset="-122"/>
              <a:ea typeface="思源黑体 CN Normal" panose="020B0400000000000000" pitchFamily="34" charset="-122"/>
            </a:endParaRPr>
          </a:p>
        </p:txBody>
      </p:sp>
    </p:spTree>
    <p:extLst>
      <p:ext uri="{BB962C8B-B14F-4D97-AF65-F5344CB8AC3E}">
        <p14:creationId xmlns:p14="http://schemas.microsoft.com/office/powerpoint/2010/main" val="4288075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0.02812 -0.00092 L 0.02812 -0.00069 L 0.23125 0.00185 C 0.24557 0.00185 0.25976 0.00047 0.27408 0.00047 C 0.29427 0.00047 0.31432 0.00139 0.3345 0.00185 C 0.34075 0.00232 0.34687 0.00324 0.35312 0.00324 C 0.37617 0.00324 0.39934 0.00047 0.42239 0.00185 C 0.42369 0.00185 0.42187 0.00672 0.42083 0.00764 C 0.42005 0.00834 0.42083 0.00486 0.42083 0.00324 " pathEditMode="relative" rAng="0" ptsTypes="AAAAAAAAA">
                                      <p:cBhvr>
                                        <p:cTn id="44" dur="2000" fill="hold"/>
                                        <p:tgtEl>
                                          <p:spTgt spid="7"/>
                                        </p:tgtEl>
                                        <p:attrNameLst>
                                          <p:attrName>ppt_x</p:attrName>
                                          <p:attrName>ppt_y</p:attrName>
                                        </p:attrNameLst>
                                      </p:cBhvr>
                                      <p:rCtr x="19727" y="417"/>
                                    </p:animMotion>
                                  </p:childTnLst>
                                </p:cTn>
                              </p:par>
                              <p:par>
                                <p:cTn id="45" presetID="1" presetClass="exit" presetSubtype="0" fill="hold" grpId="1" nodeType="withEffect">
                                  <p:stCondLst>
                                    <p:cond delay="0"/>
                                  </p:stCondLst>
                                  <p:childTnLst>
                                    <p:set>
                                      <p:cBhvr>
                                        <p:cTn id="46"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P spid="12" grpId="0"/>
      <p:bldP spid="13" grpId="0"/>
      <p:bldP spid="13" grpId="1"/>
      <p:bldP spid="1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2" id="{40F668A9-E160-4A37-9DC2-37067BD74E45}" vid="{E2D88D22-7FDE-4022-B00F-2F43EF047B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大乔乔教育</Template>
  <TotalTime>1978</TotalTime>
  <Words>5424</Words>
  <Application>Microsoft Office PowerPoint</Application>
  <PresentationFormat>宽屏</PresentationFormat>
  <Paragraphs>1234</Paragraphs>
  <Slides>83</Slides>
  <Notes>7</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83</vt:i4>
      </vt:variant>
    </vt:vector>
  </HeadingPairs>
  <TitlesOfParts>
    <vt:vector size="97" baseType="lpstr">
      <vt:lpstr>-apple-system</vt:lpstr>
      <vt:lpstr>Source Han Sans SC</vt:lpstr>
      <vt:lpstr>等线</vt:lpstr>
      <vt:lpstr>华文楷体</vt:lpstr>
      <vt:lpstr>思源黑体 CN</vt:lpstr>
      <vt:lpstr>思源黑体 CN Heavy</vt:lpstr>
      <vt:lpstr>思源黑体 CN Medium</vt:lpstr>
      <vt:lpstr>思源黑体 CN Normal</vt:lpstr>
      <vt:lpstr>Arial</vt:lpstr>
      <vt:lpstr>Cambria Math</vt:lpstr>
      <vt:lpstr>Consolas</vt:lpstr>
      <vt:lpstr>Noto Serif</vt:lpstr>
      <vt:lpstr>Wingdings 2</vt:lpstr>
      <vt:lpstr>Office 主题​​</vt:lpstr>
      <vt:lpstr>golang夯实基础</vt:lpstr>
      <vt:lpstr>基础语法</vt:lpstr>
      <vt:lpstr>进制</vt:lpstr>
      <vt:lpstr>位运算</vt:lpstr>
      <vt:lpstr>位运算</vt:lpstr>
      <vt:lpstr>位运算的应用</vt:lpstr>
      <vt:lpstr>数组</vt:lpstr>
      <vt:lpstr>切片</vt:lpstr>
      <vt:lpstr>切片</vt:lpstr>
      <vt:lpstr>切片</vt:lpstr>
      <vt:lpstr>切片练习题</vt:lpstr>
      <vt:lpstr>PowerPoint 演示文稿</vt:lpstr>
      <vt:lpstr>HashTable</vt:lpstr>
      <vt:lpstr>PKCS7数据填充</vt:lpstr>
      <vt:lpstr>channel</vt:lpstr>
      <vt:lpstr>引用类型</vt:lpstr>
      <vt:lpstr>闭包</vt:lpstr>
      <vt:lpstr>并发编程</vt:lpstr>
      <vt:lpstr>资源竞争和原子操作</vt:lpstr>
      <vt:lpstr>PowerPoint 演示文稿</vt:lpstr>
      <vt:lpstr>关于MPG的几点思考</vt:lpstr>
      <vt:lpstr>进程与线程</vt:lpstr>
      <vt:lpstr>并发模型</vt:lpstr>
      <vt:lpstr>协程 VS 线程</vt:lpstr>
      <vt:lpstr>协程 VS 线程</vt:lpstr>
      <vt:lpstr>协程 VS 线程</vt:lpstr>
      <vt:lpstr>并行处理海量文件</vt:lpstr>
      <vt:lpstr>Context接口</vt:lpstr>
      <vt:lpstr>socket编程</vt:lpstr>
      <vt:lpstr>通信协议层</vt:lpstr>
      <vt:lpstr>TCP协议</vt:lpstr>
      <vt:lpstr>TCP首部</vt:lpstr>
      <vt:lpstr>TCP首部</vt:lpstr>
      <vt:lpstr>TCP连接建立过程</vt:lpstr>
      <vt:lpstr>TCP建立连接</vt:lpstr>
      <vt:lpstr>TCP释放连接</vt:lpstr>
      <vt:lpstr>TCP释放连接</vt:lpstr>
      <vt:lpstr>UDP报文结构</vt:lpstr>
      <vt:lpstr>socket层</vt:lpstr>
      <vt:lpstr>socket通信过程</vt:lpstr>
      <vt:lpstr>面向报文与面向字节流</vt:lpstr>
      <vt:lpstr>TCP数据流自定义分割符</vt:lpstr>
      <vt:lpstr>RPC远程过程调用</vt:lpstr>
      <vt:lpstr>加密与安全</vt:lpstr>
      <vt:lpstr>异或运算</vt:lpstr>
      <vt:lpstr>分组加密</vt:lpstr>
      <vt:lpstr>对称加密</vt:lpstr>
      <vt:lpstr>非对称加密</vt:lpstr>
      <vt:lpstr>哈希</vt:lpstr>
      <vt:lpstr>数字签名</vt:lpstr>
      <vt:lpstr>数字证书</vt:lpstr>
      <vt:lpstr>TLS协议</vt:lpstr>
      <vt:lpstr>TLS核心原理</vt:lpstr>
      <vt:lpstr>数据库</vt:lpstr>
      <vt:lpstr>database/sql 接口</vt:lpstr>
      <vt:lpstr>Driver</vt:lpstr>
      <vt:lpstr>Conn</vt:lpstr>
      <vt:lpstr>Stmt</vt:lpstr>
      <vt:lpstr>Stmt</vt:lpstr>
      <vt:lpstr>Stmt</vt:lpstr>
      <vt:lpstr>Tx</vt:lpstr>
      <vt:lpstr>Result</vt:lpstr>
      <vt:lpstr>RowsAffected</vt:lpstr>
      <vt:lpstr>Rows</vt:lpstr>
      <vt:lpstr>http</vt:lpstr>
      <vt:lpstr>http协议</vt:lpstr>
      <vt:lpstr>https</vt:lpstr>
      <vt:lpstr>http request</vt:lpstr>
      <vt:lpstr>请求方法</vt:lpstr>
      <vt:lpstr>请求方法</vt:lpstr>
      <vt:lpstr>URL</vt:lpstr>
      <vt:lpstr>协议版本</vt:lpstr>
      <vt:lpstr>请求头</vt:lpstr>
      <vt:lpstr>请求头</vt:lpstr>
      <vt:lpstr>Content-Type</vt:lpstr>
      <vt:lpstr>Content-Type</vt:lpstr>
      <vt:lpstr>请求正文</vt:lpstr>
      <vt:lpstr>GET和POST的区别</vt:lpstr>
      <vt:lpstr>http response</vt:lpstr>
      <vt:lpstr>状态及话术</vt:lpstr>
      <vt:lpstr>响应头</vt:lpstr>
      <vt:lpstr>响应正文</vt:lpstr>
      <vt:lpstr>grpc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张朝阳</dc:creator>
  <cp:lastModifiedBy>乔乔 大</cp:lastModifiedBy>
  <cp:revision>67</cp:revision>
  <dcterms:created xsi:type="dcterms:W3CDTF">2024-12-25T12:27:04Z</dcterms:created>
  <dcterms:modified xsi:type="dcterms:W3CDTF">2025-01-21T10:01:50Z</dcterms:modified>
</cp:coreProperties>
</file>