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63" r:id="rId6"/>
    <p:sldId id="257" r:id="rId7"/>
    <p:sldId id="259" r:id="rId8"/>
    <p:sldId id="258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2315561" y="6120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仿真流程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B557136-0BE8-1596-75FD-F32DBFB375F8}"/>
              </a:ext>
            </a:extLst>
          </p:cNvPr>
          <p:cNvSpPr txBox="1">
            <a:spLocks/>
          </p:cNvSpPr>
          <p:nvPr/>
        </p:nvSpPr>
        <p:spPr>
          <a:xfrm>
            <a:off x="1684625" y="685206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结果对比与分析</a:t>
            </a:r>
            <a:endParaRPr lang="zh-CN" altLang="en-US" dirty="0"/>
          </a:p>
        </p:txBody>
      </p:sp>
      <p:grpSp>
        <p:nvGrpSpPr>
          <p:cNvPr id="5" name="画布 233">
            <a:extLst>
              <a:ext uri="{FF2B5EF4-FFF2-40B4-BE49-F238E27FC236}">
                <a16:creationId xmlns:a16="http://schemas.microsoft.com/office/drawing/2014/main" id="{8D6C11A3-DA5C-4797-0354-1A1D13561E5B}"/>
              </a:ext>
            </a:extLst>
          </p:cNvPr>
          <p:cNvGrpSpPr/>
          <p:nvPr/>
        </p:nvGrpSpPr>
        <p:grpSpPr>
          <a:xfrm>
            <a:off x="1006334" y="2065860"/>
            <a:ext cx="8972704" cy="3794400"/>
            <a:chOff x="0" y="0"/>
            <a:chExt cx="5278120" cy="22320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061CF8-5EBC-AD8A-9301-AFDA4D6CFB54}"/>
                </a:ext>
              </a:extLst>
            </p:cNvPr>
            <p:cNvSpPr/>
            <p:nvPr/>
          </p:nvSpPr>
          <p:spPr>
            <a:xfrm>
              <a:off x="0" y="0"/>
              <a:ext cx="5278120" cy="223202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F60CFF-5C00-CDC4-8863-65D734E6C4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59275"/>
              <a:ext cx="2610000" cy="1972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5729F6-CBA3-A15D-8C29-31226C49501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120" y="158892"/>
              <a:ext cx="2610000" cy="197157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1CBDE83-9D24-0D6D-5A3B-19918BB5B6F4}"/>
              </a:ext>
            </a:extLst>
          </p:cNvPr>
          <p:cNvSpPr txBox="1"/>
          <p:nvPr/>
        </p:nvSpPr>
        <p:spPr>
          <a:xfrm>
            <a:off x="1364043" y="1218135"/>
            <a:ext cx="8342134" cy="75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当工作电流以恒定速率增加时，电压先升高后稳定，当工作电流稳定在</a:t>
            </a:r>
            <a:r>
              <a:rPr lang="en-US" altLang="zh-CN"/>
              <a:t>120 A</a:t>
            </a:r>
            <a:r>
              <a:rPr lang="zh-CN" altLang="en-US"/>
              <a:t>时，电压立即下降。模拟和实验结果在电压变化和磁场变化方面非常吻合。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2172725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2170318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2282341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183907" y="50243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5024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288725" y="5106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2188026" y="51098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简化电路模型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电路网格模型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1830929" y="55719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方程构成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01" y="95966"/>
            <a:ext cx="8366916" cy="6762034"/>
          </a:xfrm>
        </p:spPr>
      </p:pic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1986377" y="52061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磁场耦合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496</Words>
  <Application>Microsoft Office PowerPoint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 Light</vt:lpstr>
      <vt:lpstr>Arial</vt:lpstr>
      <vt:lpstr>Cambria Math</vt:lpstr>
      <vt:lpstr>等线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5</cp:revision>
  <dcterms:created xsi:type="dcterms:W3CDTF">2024-07-30T02:50:00Z</dcterms:created>
  <dcterms:modified xsi:type="dcterms:W3CDTF">2024-07-30T03:08:50Z</dcterms:modified>
</cp:coreProperties>
</file>