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1" id="2"/>
          <p:cNvGrpSpPr/>
          <p:nvPr/>
        </p:nvGrpSpPr>
        <p:grpSpPr>
          <a:xfrm>
            <a:off x="1828800" y="274320"/>
            <a:ext cx="9144000" cy="6400800"/>
            <a:chOff x="1828800" y="274320"/>
            <a:chExt cx="9144000" cy="6400800"/>
          </a:xfrm>
        </p:grpSpPr>
        <p:sp>
          <p:nvSpPr>
            <p:cNvPr id="3" name="rc3"/>
            <p:cNvSpPr/>
            <p:nvPr/>
          </p:nvSpPr>
          <p:spPr>
            <a:xfrm>
              <a:off x="1828800" y="27432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972800" y="27432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29272" y="857691"/>
              <a:ext cx="8367612" cy="53772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288910" y="59656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288910" y="28884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288910" y="34194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13736" y="4182141"/>
              <a:ext cx="0" cy="255803"/>
            </a:xfrm>
            <a:custGeom>
              <a:avLst/>
              <a:pathLst>
                <a:path w="0" h="255803">
                  <a:moveTo>
                    <a:pt x="0" y="2558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13736" y="4756341"/>
              <a:ext cx="0" cy="252496"/>
            </a:xfrm>
            <a:custGeom>
              <a:avLst/>
              <a:pathLst>
                <a:path w="0" h="252496">
                  <a:moveTo>
                    <a:pt x="0" y="0"/>
                  </a:moveTo>
                  <a:lnTo>
                    <a:pt x="0" y="25249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84934" y="4437945"/>
              <a:ext cx="457603" cy="318395"/>
            </a:xfrm>
            <a:custGeom>
              <a:avLst/>
              <a:pathLst>
                <a:path w="457603" h="318395">
                  <a:moveTo>
                    <a:pt x="0" y="0"/>
                  </a:moveTo>
                  <a:lnTo>
                    <a:pt x="0" y="318395"/>
                  </a:lnTo>
                  <a:lnTo>
                    <a:pt x="457603" y="318395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84934" y="4635643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928614" y="3613375"/>
              <a:ext cx="0" cy="694424"/>
            </a:xfrm>
            <a:custGeom>
              <a:avLst/>
              <a:pathLst>
                <a:path w="0" h="694424">
                  <a:moveTo>
                    <a:pt x="0" y="6944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28614" y="4872314"/>
              <a:ext cx="0" cy="453974"/>
            </a:xfrm>
            <a:custGeom>
              <a:avLst/>
              <a:pathLst>
                <a:path w="0" h="453974">
                  <a:moveTo>
                    <a:pt x="0" y="0"/>
                  </a:moveTo>
                  <a:lnTo>
                    <a:pt x="0" y="453974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699812" y="4307799"/>
              <a:ext cx="457603" cy="564515"/>
            </a:xfrm>
            <a:custGeom>
              <a:avLst/>
              <a:pathLst>
                <a:path w="457603" h="564515">
                  <a:moveTo>
                    <a:pt x="0" y="0"/>
                  </a:moveTo>
                  <a:lnTo>
                    <a:pt x="0" y="564515"/>
                  </a:lnTo>
                  <a:lnTo>
                    <a:pt x="457603" y="564515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9812" y="4434874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518667" y="21014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43493" y="4079159"/>
              <a:ext cx="0" cy="69678"/>
            </a:xfrm>
            <a:custGeom>
              <a:avLst/>
              <a:pathLst>
                <a:path w="0" h="69678">
                  <a:moveTo>
                    <a:pt x="0" y="696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43493" y="4965849"/>
              <a:ext cx="0" cy="119516"/>
            </a:xfrm>
            <a:custGeom>
              <a:avLst/>
              <a:pathLst>
                <a:path w="0" h="119516">
                  <a:moveTo>
                    <a:pt x="0" y="0"/>
                  </a:moveTo>
                  <a:lnTo>
                    <a:pt x="0" y="119516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8314691" y="4148837"/>
              <a:ext cx="457603" cy="817011"/>
            </a:xfrm>
            <a:custGeom>
              <a:avLst/>
              <a:pathLst>
                <a:path w="457603" h="817011">
                  <a:moveTo>
                    <a:pt x="0" y="0"/>
                  </a:moveTo>
                  <a:lnTo>
                    <a:pt x="0" y="817011"/>
                  </a:lnTo>
                  <a:lnTo>
                    <a:pt x="457603" y="817011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14691" y="4537857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836711" y="4665877"/>
              <a:ext cx="0" cy="198643"/>
            </a:xfrm>
            <a:custGeom>
              <a:avLst/>
              <a:pathLst>
                <a:path w="0" h="198643">
                  <a:moveTo>
                    <a:pt x="0" y="198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836711" y="5216456"/>
              <a:ext cx="0" cy="94715"/>
            </a:xfrm>
            <a:custGeom>
              <a:avLst/>
              <a:pathLst>
                <a:path w="0" h="94715">
                  <a:moveTo>
                    <a:pt x="0" y="0"/>
                  </a:moveTo>
                  <a:lnTo>
                    <a:pt x="0" y="94715"/>
                  </a:lnTo>
                </a:path>
              </a:pathLst>
            </a:custGeom>
            <a:ln w="13550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07909" y="4864520"/>
              <a:ext cx="457603" cy="351936"/>
            </a:xfrm>
            <a:custGeom>
              <a:avLst/>
              <a:pathLst>
                <a:path w="457603" h="351936">
                  <a:moveTo>
                    <a:pt x="0" y="0"/>
                  </a:moveTo>
                  <a:lnTo>
                    <a:pt x="0" y="351936"/>
                  </a:lnTo>
                  <a:lnTo>
                    <a:pt x="457603" y="351936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607909" y="5017813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51590" y="3927992"/>
              <a:ext cx="0" cy="233836"/>
            </a:xfrm>
            <a:custGeom>
              <a:avLst/>
              <a:pathLst>
                <a:path w="0" h="233836">
                  <a:moveTo>
                    <a:pt x="0" y="2338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451590" y="5176066"/>
              <a:ext cx="0" cy="465784"/>
            </a:xfrm>
            <a:custGeom>
              <a:avLst/>
              <a:pathLst>
                <a:path w="0" h="465784">
                  <a:moveTo>
                    <a:pt x="0" y="0"/>
                  </a:moveTo>
                  <a:lnTo>
                    <a:pt x="0" y="465784"/>
                  </a:lnTo>
                </a:path>
              </a:pathLst>
            </a:custGeom>
            <a:ln w="13550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222788" y="4161828"/>
              <a:ext cx="457603" cy="1014237"/>
            </a:xfrm>
            <a:custGeom>
              <a:avLst/>
              <a:pathLst>
                <a:path w="457603" h="1014237">
                  <a:moveTo>
                    <a:pt x="0" y="0"/>
                  </a:moveTo>
                  <a:lnTo>
                    <a:pt x="0" y="1014237"/>
                  </a:lnTo>
                  <a:lnTo>
                    <a:pt x="457603" y="1014237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22788" y="4663987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066469" y="3040829"/>
              <a:ext cx="0" cy="455627"/>
            </a:xfrm>
            <a:custGeom>
              <a:avLst/>
              <a:pathLst>
                <a:path w="0" h="455627">
                  <a:moveTo>
                    <a:pt x="0" y="4556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066469" y="3874374"/>
              <a:ext cx="0" cy="146207"/>
            </a:xfrm>
            <a:custGeom>
              <a:avLst/>
              <a:pathLst>
                <a:path w="0" h="146207">
                  <a:moveTo>
                    <a:pt x="0" y="0"/>
                  </a:moveTo>
                  <a:lnTo>
                    <a:pt x="0" y="146207"/>
                  </a:lnTo>
                </a:path>
              </a:pathLst>
            </a:custGeom>
            <a:ln w="13550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837667" y="3496456"/>
              <a:ext cx="457603" cy="377918"/>
            </a:xfrm>
            <a:custGeom>
              <a:avLst/>
              <a:pathLst>
                <a:path w="457603" h="377918">
                  <a:moveTo>
                    <a:pt x="0" y="0"/>
                  </a:moveTo>
                  <a:lnTo>
                    <a:pt x="0" y="377918"/>
                  </a:lnTo>
                  <a:lnTo>
                    <a:pt x="457603" y="377918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37667" y="3688958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34861" y="58229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359687" y="3958225"/>
              <a:ext cx="0" cy="407915"/>
            </a:xfrm>
            <a:custGeom>
              <a:avLst/>
              <a:pathLst>
                <a:path w="0" h="407915">
                  <a:moveTo>
                    <a:pt x="0" y="4079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359687" y="4642729"/>
              <a:ext cx="0" cy="8030"/>
            </a:xfrm>
            <a:custGeom>
              <a:avLst/>
              <a:pathLst>
                <a:path w="0" h="8030">
                  <a:moveTo>
                    <a:pt x="0" y="0"/>
                  </a:moveTo>
                  <a:lnTo>
                    <a:pt x="0" y="803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130885" y="4366140"/>
              <a:ext cx="457603" cy="276588"/>
            </a:xfrm>
            <a:custGeom>
              <a:avLst/>
              <a:pathLst>
                <a:path w="457603" h="276588">
                  <a:moveTo>
                    <a:pt x="0" y="0"/>
                  </a:moveTo>
                  <a:lnTo>
                    <a:pt x="0" y="276588"/>
                  </a:lnTo>
                  <a:lnTo>
                    <a:pt x="457603" y="276588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130885" y="4513292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974566" y="3675731"/>
              <a:ext cx="0" cy="414292"/>
            </a:xfrm>
            <a:custGeom>
              <a:avLst/>
              <a:pathLst>
                <a:path w="0" h="414292">
                  <a:moveTo>
                    <a:pt x="0" y="4142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974566" y="4816335"/>
              <a:ext cx="0" cy="135814"/>
            </a:xfrm>
            <a:custGeom>
              <a:avLst/>
              <a:pathLst>
                <a:path w="0" h="135814">
                  <a:moveTo>
                    <a:pt x="0" y="0"/>
                  </a:moveTo>
                  <a:lnTo>
                    <a:pt x="0" y="135814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745764" y="4090024"/>
              <a:ext cx="457603" cy="726311"/>
            </a:xfrm>
            <a:custGeom>
              <a:avLst/>
              <a:pathLst>
                <a:path w="457603" h="726311">
                  <a:moveTo>
                    <a:pt x="0" y="0"/>
                  </a:moveTo>
                  <a:lnTo>
                    <a:pt x="0" y="726311"/>
                  </a:lnTo>
                  <a:lnTo>
                    <a:pt x="457603" y="726311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45764" y="4553446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9564619" y="293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589445" y="3969563"/>
              <a:ext cx="0" cy="14171"/>
            </a:xfrm>
            <a:custGeom>
              <a:avLst/>
              <a:pathLst>
                <a:path w="0" h="14171">
                  <a:moveTo>
                    <a:pt x="0" y="141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589445" y="4529826"/>
              <a:ext cx="0" cy="261708"/>
            </a:xfrm>
            <a:custGeom>
              <a:avLst/>
              <a:pathLst>
                <a:path w="0" h="261708">
                  <a:moveTo>
                    <a:pt x="0" y="0"/>
                  </a:moveTo>
                  <a:lnTo>
                    <a:pt x="0" y="261708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9360643" y="3983735"/>
              <a:ext cx="457603" cy="546091"/>
            </a:xfrm>
            <a:custGeom>
              <a:avLst/>
              <a:pathLst>
                <a:path w="457603" h="546091">
                  <a:moveTo>
                    <a:pt x="0" y="0"/>
                  </a:moveTo>
                  <a:lnTo>
                    <a:pt x="0" y="546091"/>
                  </a:lnTo>
                  <a:lnTo>
                    <a:pt x="457603" y="546091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360643" y="4249694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857837" y="5673712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82663" y="3301592"/>
              <a:ext cx="0" cy="547744"/>
            </a:xfrm>
            <a:custGeom>
              <a:avLst/>
              <a:pathLst>
                <a:path w="0" h="547744">
                  <a:moveTo>
                    <a:pt x="0" y="5477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2663" y="4408184"/>
              <a:ext cx="0" cy="81960"/>
            </a:xfrm>
            <a:custGeom>
              <a:avLst/>
              <a:pathLst>
                <a:path w="0" h="81960">
                  <a:moveTo>
                    <a:pt x="0" y="0"/>
                  </a:moveTo>
                  <a:lnTo>
                    <a:pt x="0" y="81960"/>
                  </a:lnTo>
                </a:path>
              </a:pathLst>
            </a:custGeom>
            <a:ln w="13550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653861" y="3849337"/>
              <a:ext cx="457603" cy="558846"/>
            </a:xfrm>
            <a:custGeom>
              <a:avLst/>
              <a:pathLst>
                <a:path w="457603" h="558846">
                  <a:moveTo>
                    <a:pt x="0" y="0"/>
                  </a:moveTo>
                  <a:lnTo>
                    <a:pt x="0" y="558846"/>
                  </a:lnTo>
                  <a:lnTo>
                    <a:pt x="457603" y="558846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3861" y="4155687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497542" y="3363004"/>
              <a:ext cx="0" cy="329497"/>
            </a:xfrm>
            <a:custGeom>
              <a:avLst/>
              <a:pathLst>
                <a:path w="0" h="329497">
                  <a:moveTo>
                    <a:pt x="0" y="3294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497542" y="4156160"/>
              <a:ext cx="0" cy="113847"/>
            </a:xfrm>
            <a:custGeom>
              <a:avLst/>
              <a:pathLst>
                <a:path w="0" h="113847">
                  <a:moveTo>
                    <a:pt x="0" y="0"/>
                  </a:moveTo>
                  <a:lnTo>
                    <a:pt x="0" y="113847"/>
                  </a:lnTo>
                </a:path>
              </a:pathLst>
            </a:custGeom>
            <a:ln w="13550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7268740" y="3692501"/>
              <a:ext cx="457603" cy="463658"/>
            </a:xfrm>
            <a:custGeom>
              <a:avLst/>
              <a:pathLst>
                <a:path w="457603" h="463658">
                  <a:moveTo>
                    <a:pt x="0" y="0"/>
                  </a:moveTo>
                  <a:lnTo>
                    <a:pt x="0" y="463658"/>
                  </a:lnTo>
                  <a:lnTo>
                    <a:pt x="457603" y="463658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68740" y="4016802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0087595" y="1077283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0112421" y="3284586"/>
              <a:ext cx="0" cy="52436"/>
            </a:xfrm>
            <a:custGeom>
              <a:avLst/>
              <a:pathLst>
                <a:path w="0" h="52436">
                  <a:moveTo>
                    <a:pt x="0" y="524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0112421" y="4060735"/>
              <a:ext cx="0" cy="84559"/>
            </a:xfrm>
            <a:custGeom>
              <a:avLst/>
              <a:pathLst>
                <a:path w="0" h="84559">
                  <a:moveTo>
                    <a:pt x="0" y="0"/>
                  </a:moveTo>
                  <a:lnTo>
                    <a:pt x="0" y="84559"/>
                  </a:lnTo>
                </a:path>
              </a:pathLst>
            </a:custGeom>
            <a:ln w="13550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9883619" y="3337022"/>
              <a:ext cx="457603" cy="723713"/>
            </a:xfrm>
            <a:custGeom>
              <a:avLst/>
              <a:pathLst>
                <a:path w="457603" h="723713">
                  <a:moveTo>
                    <a:pt x="0" y="0"/>
                  </a:moveTo>
                  <a:lnTo>
                    <a:pt x="0" y="723713"/>
                  </a:lnTo>
                  <a:lnTo>
                    <a:pt x="457603" y="723713"/>
                  </a:lnTo>
                  <a:lnTo>
                    <a:pt x="4576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883619" y="3725805"/>
              <a:ext cx="457603" cy="0"/>
            </a:xfrm>
            <a:custGeom>
              <a:avLst/>
              <a:pathLst>
                <a:path w="457603" h="0">
                  <a:moveTo>
                    <a:pt x="0" y="0"/>
                  </a:moveTo>
                  <a:lnTo>
                    <a:pt x="457603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46745" y="4124248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08614" y="5673712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10234" y="4465319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58146" y="3276766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88191" y="4137475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20174" y="3724599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49560" y="4593811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40087" y="438312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361760" y="582298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312172" y="39333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73774" y="432737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310456" y="462593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04751" y="490842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49871" y="481678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604225" y="50775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20984" y="528634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679095" y="464105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72394" y="5229658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98916" y="460042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526604" y="596565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92629" y="492354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89741" y="462121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62391" y="450689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47401" y="415731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70340" y="288845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97966" y="466750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311955" y="46476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38144" y="498401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178645" y="449838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104359" y="34194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7714866" y="3927730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683108" y="4056222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572450" y="4245181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627238" y="3580991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224100" y="3338178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461104" y="4156371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084908" y="49273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801428" y="4707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854653" y="365090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809387" y="397024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762933" y="48196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905050" y="435005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81644" y="437367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58174" y="390316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45001" y="4058112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37869" y="4904649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287148" y="5617024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408963" y="52334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781398" y="432832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90924" y="530146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666269" y="426785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873560" y="358854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60119" y="449177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706051" y="496606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0119469" y="3259760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9934118" y="1077283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892803" y="3932454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0220068" y="4070394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0294194" y="4120469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0021942" y="3469505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9650970" y="476670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9352730" y="40014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9503938" y="444831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9446627" y="293380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9729168" y="39447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9537694" y="45238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9203799" y="389938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9205015" y="3700035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9195577" y="3016003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010176" y="3995756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9174727" y="3628230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9109223" y="3419431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8628588" y="405433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257506" y="469301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505758" y="433304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372296" y="5023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8455814" y="50605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577644" y="210144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29272" y="857691"/>
              <a:ext cx="0" cy="5377207"/>
            </a:xfrm>
            <a:custGeom>
              <a:avLst/>
              <a:pathLst>
                <a:path w="0" h="5377207">
                  <a:moveTo>
                    <a:pt x="0" y="53772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121918" y="6048793"/>
              <a:ext cx="339030" cy="1115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121918" y="5104196"/>
              <a:ext cx="339030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121918" y="4159401"/>
              <a:ext cx="339030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121918" y="3214606"/>
              <a:ext cx="339030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121918" y="2269811"/>
              <a:ext cx="339030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121918" y="1325016"/>
              <a:ext cx="339030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8000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2491314" y="61057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491314" y="51609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491314" y="42161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491314" y="32713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491314" y="2326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491314" y="13817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529272" y="6234898"/>
              <a:ext cx="8367612" cy="0"/>
            </a:xfrm>
            <a:custGeom>
              <a:avLst/>
              <a:pathLst>
                <a:path w="8367612" h="0">
                  <a:moveTo>
                    <a:pt x="0" y="0"/>
                  </a:moveTo>
                  <a:lnTo>
                    <a:pt x="836761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098199" y="623489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713078" y="623489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9327957" y="623489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3585784" y="6299650"/>
              <a:ext cx="1024830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10mM Glucose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6243042" y="6299650"/>
              <a:ext cx="940072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5mM Glucose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8284151" y="6299650"/>
              <a:ext cx="2087612" cy="1127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5mM Glucose + 5mM Fructose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391200" y="6489071"/>
              <a:ext cx="643756" cy="108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942752" y="3474758"/>
              <a:ext cx="1999133" cy="143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metabolite levels (tryptophan)</a:t>
              </a:r>
            </a:p>
          </p:txBody>
        </p:sp>
        <p:sp>
          <p:nvSpPr>
            <p:cNvPr id="162" name="rc162"/>
            <p:cNvSpPr/>
            <p:nvPr/>
          </p:nvSpPr>
          <p:spPr>
            <a:xfrm>
              <a:off x="5497027" y="350235"/>
              <a:ext cx="2432101" cy="363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5569027" y="475607"/>
              <a:ext cx="287908" cy="110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</a:t>
              </a:r>
            </a:p>
          </p:txBody>
        </p:sp>
        <p:sp>
          <p:nvSpPr>
            <p:cNvPr id="164" name="pl164"/>
            <p:cNvSpPr/>
            <p:nvPr/>
          </p:nvSpPr>
          <p:spPr>
            <a:xfrm>
              <a:off x="6021527" y="58682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021527" y="44418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5939231" y="477099"/>
              <a:ext cx="164591" cy="109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939231" y="53196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996701" y="50713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550033" y="58682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550033" y="44418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6467737" y="477099"/>
              <a:ext cx="164592" cy="109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6467737" y="531963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25207" y="507137"/>
              <a:ext cx="49651" cy="49651"/>
            </a:xfrm>
            <a:prstGeom prst="ellipse">
              <a:avLst/>
            </a:prstGeom>
            <a:solidFill>
              <a:srgbClr val="00FF00">
                <a:alpha val="100000"/>
              </a:srgbClr>
            </a:solidFill>
            <a:ln w="9000" cap="rnd">
              <a:solidFill>
                <a:srgbClr val="00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007908" y="58682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007908" y="44418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925612" y="477099"/>
              <a:ext cx="164591" cy="109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25612" y="53196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983082" y="50713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536414" y="58682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536414" y="44418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7454118" y="477099"/>
              <a:ext cx="164591" cy="109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454118" y="53196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511588" y="507137"/>
              <a:ext cx="49651" cy="49651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158687" y="486124"/>
              <a:ext cx="254186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17hr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687193" y="486124"/>
              <a:ext cx="183554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1hr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145068" y="486124"/>
              <a:ext cx="254186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24hr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673574" y="484536"/>
              <a:ext cx="183554" cy="92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6hr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/>
  <cp:revision>3</cp:revision>
  <dcterms:created xsi:type="dcterms:W3CDTF">2017-02-13T16:18:36Z</dcterms:created>
  <dcterms:modified xmlns:xsi="http://www.w3.org/2001/XMLSchema-instance" xmlns:dcterms="http://purl.org/dc/terms/" xsi:type="dcterms:W3CDTF">2017-12-27T12:25:54Z</dcterms:modified>
  <cp:category/>
</cp:coreProperties>
</file>