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name="grp1" id="2"/>
          <p:cNvGrpSpPr/>
          <p:nvPr/>
        </p:nvGrpSpPr>
        <p:grpSpPr>
          <a:xfrm>
            <a:off x="0" y="0"/>
            <a:ext cx="9144000" cy="7315200"/>
            <a:chOff x="0" y="0"/>
            <a:chExt cx="9144000" cy="73152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9847" y="69589"/>
              <a:ext cx="8404563" cy="67390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693311" y="3783136"/>
              <a:ext cx="717124" cy="717124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967791" y="1646450"/>
              <a:ext cx="717124" cy="717124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24152" y="4396723"/>
              <a:ext cx="822037" cy="822037"/>
            </a:xfrm>
            <a:prstGeom prst="ellipse">
              <a:avLst/>
            </a:prstGeom>
            <a:solidFill>
              <a:srgbClr val="DF0063">
                <a:alpha val="100000"/>
              </a:srgbClr>
            </a:solidFill>
            <a:ln w="9000" cap="rnd">
              <a:solidFill>
                <a:srgbClr val="DF00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236380" y="4389774"/>
              <a:ext cx="144506" cy="14450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8134449" y="2402483"/>
              <a:ext cx="588054" cy="588054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8281366" y="4624448"/>
              <a:ext cx="822037" cy="822037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09416" y="4141698"/>
              <a:ext cx="42456" cy="84079"/>
            </a:xfrm>
            <a:custGeom>
              <a:avLst/>
              <a:pathLst>
                <a:path w="42456" h="84079">
                  <a:moveTo>
                    <a:pt x="0" y="84079"/>
                  </a:moveTo>
                  <a:lnTo>
                    <a:pt x="4245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717404" y="4225778"/>
              <a:ext cx="487347" cy="191452"/>
            </a:xfrm>
            <a:custGeom>
              <a:avLst/>
              <a:pathLst>
                <a:path w="487347" h="191452">
                  <a:moveTo>
                    <a:pt x="27432" y="191452"/>
                  </a:moveTo>
                  <a:lnTo>
                    <a:pt x="459915" y="191452"/>
                  </a:lnTo>
                  <a:lnTo>
                    <a:pt x="458811" y="191430"/>
                  </a:lnTo>
                  <a:lnTo>
                    <a:pt x="463222" y="191252"/>
                  </a:lnTo>
                  <a:lnTo>
                    <a:pt x="467547" y="190369"/>
                  </a:lnTo>
                  <a:lnTo>
                    <a:pt x="471675" y="188803"/>
                  </a:lnTo>
                  <a:lnTo>
                    <a:pt x="475498" y="186596"/>
                  </a:lnTo>
                  <a:lnTo>
                    <a:pt x="478918" y="183804"/>
                  </a:lnTo>
                  <a:lnTo>
                    <a:pt x="481845" y="180500"/>
                  </a:lnTo>
                  <a:lnTo>
                    <a:pt x="484205" y="176768"/>
                  </a:lnTo>
                  <a:lnTo>
                    <a:pt x="485935" y="172707"/>
                  </a:lnTo>
                  <a:lnTo>
                    <a:pt x="486992" y="168420"/>
                  </a:lnTo>
                  <a:lnTo>
                    <a:pt x="487347" y="164020"/>
                  </a:lnTo>
                  <a:lnTo>
                    <a:pt x="487347" y="27432"/>
                  </a:lnTo>
                  <a:lnTo>
                    <a:pt x="486992" y="23031"/>
                  </a:lnTo>
                  <a:lnTo>
                    <a:pt x="485935" y="18745"/>
                  </a:lnTo>
                  <a:lnTo>
                    <a:pt x="484205" y="14683"/>
                  </a:lnTo>
                  <a:lnTo>
                    <a:pt x="481845" y="10952"/>
                  </a:lnTo>
                  <a:lnTo>
                    <a:pt x="478918" y="7647"/>
                  </a:lnTo>
                  <a:lnTo>
                    <a:pt x="475498" y="4855"/>
                  </a:lnTo>
                  <a:lnTo>
                    <a:pt x="471675" y="2648"/>
                  </a:lnTo>
                  <a:lnTo>
                    <a:pt x="467547" y="1083"/>
                  </a:lnTo>
                  <a:lnTo>
                    <a:pt x="463222" y="200"/>
                  </a:lnTo>
                  <a:lnTo>
                    <a:pt x="45991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763124" y="4267926"/>
              <a:ext cx="395907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PC :5-</a:t>
              </a:r>
            </a:p>
          </p:txBody>
        </p:sp>
        <p:sp>
          <p:nvSpPr>
            <p:cNvPr id="15" name="pl15"/>
            <p:cNvSpPr/>
            <p:nvPr/>
          </p:nvSpPr>
          <p:spPr>
            <a:xfrm>
              <a:off x="1326353" y="1937234"/>
              <a:ext cx="86037" cy="67778"/>
            </a:xfrm>
            <a:custGeom>
              <a:avLst/>
              <a:pathLst>
                <a:path w="86037" h="67778">
                  <a:moveTo>
                    <a:pt x="86037" y="0"/>
                  </a:moveTo>
                  <a:lnTo>
                    <a:pt x="0" y="67778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1231978" y="1745781"/>
              <a:ext cx="603855" cy="191452"/>
            </a:xfrm>
            <a:custGeom>
              <a:avLst/>
              <a:pathLst>
                <a:path w="603855" h="191452">
                  <a:moveTo>
                    <a:pt x="27432" y="191452"/>
                  </a:moveTo>
                  <a:lnTo>
                    <a:pt x="576423" y="191452"/>
                  </a:lnTo>
                  <a:lnTo>
                    <a:pt x="575318" y="191430"/>
                  </a:lnTo>
                  <a:lnTo>
                    <a:pt x="579729" y="191252"/>
                  </a:lnTo>
                  <a:lnTo>
                    <a:pt x="584055" y="190369"/>
                  </a:lnTo>
                  <a:lnTo>
                    <a:pt x="588183" y="188803"/>
                  </a:lnTo>
                  <a:lnTo>
                    <a:pt x="592006" y="186596"/>
                  </a:lnTo>
                  <a:lnTo>
                    <a:pt x="595426" y="183804"/>
                  </a:lnTo>
                  <a:lnTo>
                    <a:pt x="598353" y="180500"/>
                  </a:lnTo>
                  <a:lnTo>
                    <a:pt x="600713" y="176768"/>
                  </a:lnTo>
                  <a:lnTo>
                    <a:pt x="602443" y="172707"/>
                  </a:lnTo>
                  <a:lnTo>
                    <a:pt x="603499" y="168420"/>
                  </a:lnTo>
                  <a:lnTo>
                    <a:pt x="603855" y="164020"/>
                  </a:lnTo>
                  <a:lnTo>
                    <a:pt x="603855" y="27431"/>
                  </a:lnTo>
                  <a:lnTo>
                    <a:pt x="603499" y="23031"/>
                  </a:lnTo>
                  <a:lnTo>
                    <a:pt x="602443" y="18745"/>
                  </a:lnTo>
                  <a:lnTo>
                    <a:pt x="600713" y="14683"/>
                  </a:lnTo>
                  <a:lnTo>
                    <a:pt x="598353" y="10952"/>
                  </a:lnTo>
                  <a:lnTo>
                    <a:pt x="595426" y="7647"/>
                  </a:lnTo>
                  <a:lnTo>
                    <a:pt x="592006" y="4855"/>
                  </a:lnTo>
                  <a:lnTo>
                    <a:pt x="588183" y="2648"/>
                  </a:lnTo>
                  <a:lnTo>
                    <a:pt x="584055" y="1083"/>
                  </a:lnTo>
                  <a:lnTo>
                    <a:pt x="579729" y="200"/>
                  </a:lnTo>
                  <a:lnTo>
                    <a:pt x="57642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1277698" y="1763323"/>
              <a:ext cx="512415" cy="1281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p-PE :3-</a:t>
              </a:r>
            </a:p>
          </p:txBody>
        </p:sp>
        <p:sp>
          <p:nvSpPr>
            <p:cNvPr id="18" name="pl18"/>
            <p:cNvSpPr/>
            <p:nvPr/>
          </p:nvSpPr>
          <p:spPr>
            <a:xfrm>
              <a:off x="2335171" y="4747112"/>
              <a:ext cx="93058" cy="60629"/>
            </a:xfrm>
            <a:custGeom>
              <a:avLst/>
              <a:pathLst>
                <a:path w="93058" h="60629">
                  <a:moveTo>
                    <a:pt x="93058" y="0"/>
                  </a:moveTo>
                  <a:lnTo>
                    <a:pt x="0" y="60629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304299" y="4555660"/>
              <a:ext cx="541713" cy="191452"/>
            </a:xfrm>
            <a:custGeom>
              <a:avLst/>
              <a:pathLst>
                <a:path w="541713" h="191452">
                  <a:moveTo>
                    <a:pt x="27431" y="191452"/>
                  </a:moveTo>
                  <a:lnTo>
                    <a:pt x="514281" y="191452"/>
                  </a:lnTo>
                  <a:lnTo>
                    <a:pt x="513176" y="191430"/>
                  </a:lnTo>
                  <a:lnTo>
                    <a:pt x="517587" y="191252"/>
                  </a:lnTo>
                  <a:lnTo>
                    <a:pt x="521913" y="190369"/>
                  </a:lnTo>
                  <a:lnTo>
                    <a:pt x="526041" y="188803"/>
                  </a:lnTo>
                  <a:lnTo>
                    <a:pt x="529864" y="186596"/>
                  </a:lnTo>
                  <a:lnTo>
                    <a:pt x="533284" y="183804"/>
                  </a:lnTo>
                  <a:lnTo>
                    <a:pt x="536211" y="180500"/>
                  </a:lnTo>
                  <a:lnTo>
                    <a:pt x="538571" y="176768"/>
                  </a:lnTo>
                  <a:lnTo>
                    <a:pt x="540301" y="172707"/>
                  </a:lnTo>
                  <a:lnTo>
                    <a:pt x="541358" y="168420"/>
                  </a:lnTo>
                  <a:lnTo>
                    <a:pt x="541713" y="164020"/>
                  </a:lnTo>
                  <a:lnTo>
                    <a:pt x="541713" y="27432"/>
                  </a:lnTo>
                  <a:lnTo>
                    <a:pt x="541358" y="23031"/>
                  </a:lnTo>
                  <a:lnTo>
                    <a:pt x="540301" y="18745"/>
                  </a:lnTo>
                  <a:lnTo>
                    <a:pt x="538571" y="14683"/>
                  </a:lnTo>
                  <a:lnTo>
                    <a:pt x="536211" y="10952"/>
                  </a:lnTo>
                  <a:lnTo>
                    <a:pt x="533284" y="7647"/>
                  </a:lnTo>
                  <a:lnTo>
                    <a:pt x="529864" y="4855"/>
                  </a:lnTo>
                  <a:lnTo>
                    <a:pt x="526041" y="2648"/>
                  </a:lnTo>
                  <a:lnTo>
                    <a:pt x="521913" y="1083"/>
                  </a:lnTo>
                  <a:lnTo>
                    <a:pt x="517587" y="200"/>
                  </a:lnTo>
                  <a:lnTo>
                    <a:pt x="51428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2350019" y="4597808"/>
              <a:ext cx="450273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CER :1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4236211" y="4462028"/>
              <a:ext cx="72421" cy="79583"/>
            </a:xfrm>
            <a:custGeom>
              <a:avLst/>
              <a:pathLst>
                <a:path w="72421" h="79583">
                  <a:moveTo>
                    <a:pt x="0" y="79583"/>
                  </a:moveTo>
                  <a:lnTo>
                    <a:pt x="7242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924832" y="4541611"/>
              <a:ext cx="448534" cy="191452"/>
            </a:xfrm>
            <a:custGeom>
              <a:avLst/>
              <a:pathLst>
                <a:path w="448534" h="191452">
                  <a:moveTo>
                    <a:pt x="27432" y="191452"/>
                  </a:moveTo>
                  <a:lnTo>
                    <a:pt x="421102" y="191452"/>
                  </a:lnTo>
                  <a:lnTo>
                    <a:pt x="419997" y="191430"/>
                  </a:lnTo>
                  <a:lnTo>
                    <a:pt x="424409" y="191252"/>
                  </a:lnTo>
                  <a:lnTo>
                    <a:pt x="428734" y="190369"/>
                  </a:lnTo>
                  <a:lnTo>
                    <a:pt x="432862" y="188803"/>
                  </a:lnTo>
                  <a:lnTo>
                    <a:pt x="436685" y="186596"/>
                  </a:lnTo>
                  <a:lnTo>
                    <a:pt x="440105" y="183804"/>
                  </a:lnTo>
                  <a:lnTo>
                    <a:pt x="443032" y="180500"/>
                  </a:lnTo>
                  <a:lnTo>
                    <a:pt x="445392" y="176768"/>
                  </a:lnTo>
                  <a:lnTo>
                    <a:pt x="447122" y="172707"/>
                  </a:lnTo>
                  <a:lnTo>
                    <a:pt x="448179" y="168420"/>
                  </a:lnTo>
                  <a:lnTo>
                    <a:pt x="448534" y="164020"/>
                  </a:lnTo>
                  <a:lnTo>
                    <a:pt x="448534" y="27431"/>
                  </a:lnTo>
                  <a:lnTo>
                    <a:pt x="448179" y="23031"/>
                  </a:lnTo>
                  <a:lnTo>
                    <a:pt x="447122" y="18745"/>
                  </a:lnTo>
                  <a:lnTo>
                    <a:pt x="445392" y="14683"/>
                  </a:lnTo>
                  <a:lnTo>
                    <a:pt x="443032" y="10952"/>
                  </a:lnTo>
                  <a:lnTo>
                    <a:pt x="440105" y="7647"/>
                  </a:lnTo>
                  <a:lnTo>
                    <a:pt x="436685" y="4855"/>
                  </a:lnTo>
                  <a:lnTo>
                    <a:pt x="432862" y="2648"/>
                  </a:lnTo>
                  <a:lnTo>
                    <a:pt x="428734" y="1083"/>
                  </a:lnTo>
                  <a:lnTo>
                    <a:pt x="424409" y="200"/>
                  </a:lnTo>
                  <a:lnTo>
                    <a:pt x="4211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3970552" y="4583759"/>
              <a:ext cx="357094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CE:3-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8428476" y="2600021"/>
              <a:ext cx="98064" cy="96489"/>
            </a:xfrm>
            <a:custGeom>
              <a:avLst/>
              <a:pathLst>
                <a:path w="98064" h="96489">
                  <a:moveTo>
                    <a:pt x="98064" y="0"/>
                  </a:moveTo>
                  <a:lnTo>
                    <a:pt x="0" y="96489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8360784" y="2408568"/>
              <a:ext cx="526092" cy="191452"/>
            </a:xfrm>
            <a:custGeom>
              <a:avLst/>
              <a:pathLst>
                <a:path w="526092" h="191452">
                  <a:moveTo>
                    <a:pt x="27431" y="191452"/>
                  </a:moveTo>
                  <a:lnTo>
                    <a:pt x="498660" y="191452"/>
                  </a:lnTo>
                  <a:lnTo>
                    <a:pt x="497555" y="191430"/>
                  </a:lnTo>
                  <a:lnTo>
                    <a:pt x="501967" y="191252"/>
                  </a:lnTo>
                  <a:lnTo>
                    <a:pt x="506292" y="190369"/>
                  </a:lnTo>
                  <a:lnTo>
                    <a:pt x="510420" y="188803"/>
                  </a:lnTo>
                  <a:lnTo>
                    <a:pt x="514243" y="186596"/>
                  </a:lnTo>
                  <a:lnTo>
                    <a:pt x="517663" y="183804"/>
                  </a:lnTo>
                  <a:lnTo>
                    <a:pt x="520590" y="180500"/>
                  </a:lnTo>
                  <a:lnTo>
                    <a:pt x="522950" y="176768"/>
                  </a:lnTo>
                  <a:lnTo>
                    <a:pt x="524680" y="172707"/>
                  </a:lnTo>
                  <a:lnTo>
                    <a:pt x="525737" y="168420"/>
                  </a:lnTo>
                  <a:lnTo>
                    <a:pt x="526092" y="164020"/>
                  </a:lnTo>
                  <a:lnTo>
                    <a:pt x="526092" y="27431"/>
                  </a:lnTo>
                  <a:lnTo>
                    <a:pt x="525737" y="23031"/>
                  </a:lnTo>
                  <a:lnTo>
                    <a:pt x="524680" y="18745"/>
                  </a:lnTo>
                  <a:lnTo>
                    <a:pt x="522950" y="14683"/>
                  </a:lnTo>
                  <a:lnTo>
                    <a:pt x="520590" y="10952"/>
                  </a:lnTo>
                  <a:lnTo>
                    <a:pt x="517663" y="7647"/>
                  </a:lnTo>
                  <a:lnTo>
                    <a:pt x="514243" y="4855"/>
                  </a:lnTo>
                  <a:lnTo>
                    <a:pt x="510420" y="2648"/>
                  </a:lnTo>
                  <a:lnTo>
                    <a:pt x="506292" y="1083"/>
                  </a:lnTo>
                  <a:lnTo>
                    <a:pt x="501967" y="200"/>
                  </a:lnTo>
                  <a:lnTo>
                    <a:pt x="4986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8406504" y="2450717"/>
              <a:ext cx="434652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TG : 7-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8592716" y="5035467"/>
              <a:ext cx="99668" cy="66728"/>
            </a:xfrm>
            <a:custGeom>
              <a:avLst/>
              <a:pathLst>
                <a:path w="99668" h="66728">
                  <a:moveTo>
                    <a:pt x="0" y="66728"/>
                  </a:moveTo>
                  <a:lnTo>
                    <a:pt x="99668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229357" y="5102196"/>
              <a:ext cx="440758" cy="191452"/>
            </a:xfrm>
            <a:custGeom>
              <a:avLst/>
              <a:pathLst>
                <a:path w="440758" h="191452">
                  <a:moveTo>
                    <a:pt x="27431" y="191452"/>
                  </a:moveTo>
                  <a:lnTo>
                    <a:pt x="413326" y="191452"/>
                  </a:lnTo>
                  <a:lnTo>
                    <a:pt x="412221" y="191430"/>
                  </a:lnTo>
                  <a:lnTo>
                    <a:pt x="416632" y="191252"/>
                  </a:lnTo>
                  <a:lnTo>
                    <a:pt x="420958" y="190369"/>
                  </a:lnTo>
                  <a:lnTo>
                    <a:pt x="425086" y="188803"/>
                  </a:lnTo>
                  <a:lnTo>
                    <a:pt x="428909" y="186596"/>
                  </a:lnTo>
                  <a:lnTo>
                    <a:pt x="432329" y="183804"/>
                  </a:lnTo>
                  <a:lnTo>
                    <a:pt x="435256" y="180500"/>
                  </a:lnTo>
                  <a:lnTo>
                    <a:pt x="437616" y="176768"/>
                  </a:lnTo>
                  <a:lnTo>
                    <a:pt x="439346" y="172707"/>
                  </a:lnTo>
                  <a:lnTo>
                    <a:pt x="440402" y="168420"/>
                  </a:lnTo>
                  <a:lnTo>
                    <a:pt x="440758" y="164020"/>
                  </a:lnTo>
                  <a:lnTo>
                    <a:pt x="440758" y="27432"/>
                  </a:lnTo>
                  <a:lnTo>
                    <a:pt x="440402" y="23031"/>
                  </a:lnTo>
                  <a:lnTo>
                    <a:pt x="439346" y="18745"/>
                  </a:lnTo>
                  <a:lnTo>
                    <a:pt x="437616" y="14683"/>
                  </a:lnTo>
                  <a:lnTo>
                    <a:pt x="435256" y="10952"/>
                  </a:lnTo>
                  <a:lnTo>
                    <a:pt x="432329" y="7647"/>
                  </a:lnTo>
                  <a:lnTo>
                    <a:pt x="428909" y="4855"/>
                  </a:lnTo>
                  <a:lnTo>
                    <a:pt x="425086" y="2648"/>
                  </a:lnTo>
                  <a:lnTo>
                    <a:pt x="420958" y="1083"/>
                  </a:lnTo>
                  <a:lnTo>
                    <a:pt x="416632" y="200"/>
                  </a:lnTo>
                  <a:lnTo>
                    <a:pt x="41332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8275077" y="5144344"/>
              <a:ext cx="349318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TG :4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669847" y="69589"/>
              <a:ext cx="8404563" cy="67390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480155" y="6429347"/>
              <a:ext cx="127062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80155" y="4395347"/>
              <a:ext cx="127062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3093" y="2356583"/>
              <a:ext cx="25412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10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53093" y="320202"/>
              <a:ext cx="25412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15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635053" y="65022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35053" y="44658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35053" y="2429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35053" y="3931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69464" y="68085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657222" y="68085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544980" y="68085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432738" y="68085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320497" y="68085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473048" y="6868046"/>
              <a:ext cx="296416" cy="940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15.0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60806" y="6868046"/>
              <a:ext cx="296416" cy="940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17.5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248564" y="6868046"/>
              <a:ext cx="296416" cy="940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20.0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136322" y="6868046"/>
              <a:ext cx="296416" cy="940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22.5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024081" y="6868046"/>
              <a:ext cx="296416" cy="940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25.0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051589" y="6975140"/>
              <a:ext cx="3641080" cy="238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Arial Black"/>
                  <a:cs typeface="Arial Black"/>
                </a:rPr>
                <a:t> median XlogP of clusters 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-721705" y="3319928"/>
              <a:ext cx="1707802" cy="238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Arial Black"/>
                  <a:cs typeface="Arial Black"/>
                </a:rPr>
                <a:t>-log (pvalue)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/>
  <cp:revision>3</cp:revision>
  <dcterms:created xsi:type="dcterms:W3CDTF">2017-02-13T16:18:36Z</dcterms:created>
  <dcterms:modified xmlns:xsi="http://www.w3.org/2001/XMLSchema-instance" xmlns:dcterms="http://purl.org/dc/terms/" xsi:type="dcterms:W3CDTF">2017-12-29T00:39:57Z</dcterms:modified>
  <cp:category/>
</cp:coreProperties>
</file>