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/>
    <p:restoredTop sz="94648"/>
  </p:normalViewPr>
  <p:slideViewPr>
    <p:cSldViewPr snapToGrid="0">
      <p:cViewPr varScale="1">
        <p:scale>
          <a:sx n="106" d="100"/>
          <a:sy n="10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5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ungpyaeap/fish-mark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irichoi0218/insur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652C-88B7-102E-F5F3-C00D31345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276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6633A8-176F-87ED-F83C-7E944045C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Linear regression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43AA2-D5C1-35F8-39D4-528B3B518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IGSIN 919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BD5D49-4D09-8A3E-6696-651481F6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Dataset used in the course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A21A-B9CD-9FC1-430F-2438AAEE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hlinkClick r:id="rId2"/>
              </a:rPr>
              <a:t>Fish market </a:t>
            </a:r>
            <a:r>
              <a:rPr lang="en-US" sz="1800" dirty="0">
                <a:solidFill>
                  <a:schemeClr val="tx2"/>
                </a:solidFill>
              </a:rPr>
              <a:t>dataset from Kaggle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This dataset is a record of 7 common different fish species in fish market sales. With this dataset, a predictive model can be performed using machine friendly data and estimate the weight of fish can be predicted.</a:t>
            </a:r>
          </a:p>
        </p:txBody>
      </p:sp>
    </p:spTree>
    <p:extLst>
      <p:ext uri="{BB962C8B-B14F-4D97-AF65-F5344CB8AC3E}">
        <p14:creationId xmlns:p14="http://schemas.microsoft.com/office/powerpoint/2010/main" val="306054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9066FE-79D5-FB78-0CB5-67E6B9BB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18" y="-794600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CB58-745F-0D3C-33EF-E4818527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59" y="1688012"/>
            <a:ext cx="9745506" cy="3307528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Dataset: medical cost personal dataset from Kaggle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https://www.kaggle.com/datasets/mirichoi0218/insurance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Download the </a:t>
            </a:r>
            <a:r>
              <a:rPr lang="en-US" sz="1800" dirty="0" err="1">
                <a:solidFill>
                  <a:schemeClr val="tx2"/>
                </a:solidFill>
              </a:rPr>
              <a:t>insurance.csv</a:t>
            </a:r>
            <a:r>
              <a:rPr lang="en-US" sz="1800" dirty="0">
                <a:solidFill>
                  <a:schemeClr val="tx2"/>
                </a:solidFill>
              </a:rPr>
              <a:t> dataset from </a:t>
            </a:r>
            <a:r>
              <a:rPr lang="en-US" sz="1800" dirty="0" err="1">
                <a:solidFill>
                  <a:schemeClr val="tx2"/>
                </a:solidFill>
              </a:rPr>
              <a:t>mittuib</a:t>
            </a:r>
            <a:r>
              <a:rPr lang="en-US" sz="1800" dirty="0">
                <a:solidFill>
                  <a:schemeClr val="tx2"/>
                </a:solidFill>
              </a:rPr>
              <a:t>, and download the linear </a:t>
            </a:r>
            <a:r>
              <a:rPr lang="en-US" sz="1800" dirty="0" err="1">
                <a:solidFill>
                  <a:schemeClr val="tx2"/>
                </a:solidFill>
              </a:rPr>
              <a:t>regression.r</a:t>
            </a:r>
            <a:r>
              <a:rPr lang="en-US" sz="1800" dirty="0">
                <a:solidFill>
                  <a:schemeClr val="tx2"/>
                </a:solidFill>
              </a:rPr>
              <a:t> file from it</a:t>
            </a:r>
          </a:p>
          <a:p>
            <a:r>
              <a:rPr lang="en-US" sz="1800" dirty="0">
                <a:solidFill>
                  <a:schemeClr val="tx2"/>
                </a:solidFill>
              </a:rPr>
              <a:t>From the code that has been in the r file</a:t>
            </a:r>
          </a:p>
          <a:p>
            <a:r>
              <a:rPr lang="en-US" sz="1800" dirty="0">
                <a:solidFill>
                  <a:schemeClr val="tx2"/>
                </a:solidFill>
              </a:rPr>
              <a:t>Use the same dependent and independent variables in below model to run a 10-fold cross-validation with linear regression, show the performance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F919C-9A9D-1FF1-7C4B-16A42429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9" y="4412147"/>
            <a:ext cx="7772400" cy="7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EE9AA9-BBE1-A164-5785-AA6C6C48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091D-AD46-3038-0709-C2F10DBF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Use the same dependent and independent variables as previous doing 10-fold cross-validation, estimate a lasso regression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If you have more time, run a principal component regression and show the results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3503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03923"/>
      </a:dk2>
      <a:lt2>
        <a:srgbClr val="E8E7E2"/>
      </a:lt2>
      <a:accent1>
        <a:srgbClr val="96A0C6"/>
      </a:accent1>
      <a:accent2>
        <a:srgbClr val="7FA4BA"/>
      </a:accent2>
      <a:accent3>
        <a:srgbClr val="82ACAA"/>
      </a:accent3>
      <a:accent4>
        <a:srgbClr val="77AE94"/>
      </a:accent4>
      <a:accent5>
        <a:srgbClr val="83AF89"/>
      </a:accent5>
      <a:accent6>
        <a:srgbClr val="88AF78"/>
      </a:accent6>
      <a:hlink>
        <a:srgbClr val="8E8256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163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SineVTI</vt:lpstr>
      <vt:lpstr>Linear regression lab</vt:lpstr>
      <vt:lpstr>Dataset used in the course lab</vt:lpstr>
      <vt:lpstr>Lab </vt:lpstr>
      <vt:lpstr>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lab</dc:title>
  <dc:creator>qinyi liu</dc:creator>
  <cp:lastModifiedBy>qinyi liu</cp:lastModifiedBy>
  <cp:revision>7</cp:revision>
  <dcterms:created xsi:type="dcterms:W3CDTF">2023-02-19T22:00:16Z</dcterms:created>
  <dcterms:modified xsi:type="dcterms:W3CDTF">2023-02-20T11:01:24Z</dcterms:modified>
</cp:coreProperties>
</file>