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5175" cy="6859588"/>
  <p:notesSz cx="6797675" cy="9926638"/>
  <p:defaultTextStyle>
    <a:defPPr>
      <a:defRPr lang="ms-MY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66FFFF"/>
    <a:srgbClr val="FF7C00"/>
    <a:srgbClr val="D840C6"/>
    <a:srgbClr val="EB5A6A"/>
    <a:srgbClr val="66FF33"/>
    <a:srgbClr val="A365D1"/>
    <a:srgbClr val="FF6600"/>
    <a:srgbClr val="EDEEF0"/>
    <a:srgbClr val="4C7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2" autoAdjust="0"/>
    <p:restoredTop sz="95362" autoAdjust="0"/>
  </p:normalViewPr>
  <p:slideViewPr>
    <p:cSldViewPr showGuides="1">
      <p:cViewPr varScale="1">
        <p:scale>
          <a:sx n="111" d="100"/>
          <a:sy n="111" d="100"/>
        </p:scale>
        <p:origin x="1014" y="10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D2380-E258-4037-BFCA-402EA7EBC9DE}" type="datetimeFigureOut">
              <a:rPr lang="ms-MY" smtClean="0"/>
              <a:t>30/03/2017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9EF49-5B54-4C78-AD5B-7FF2C2B876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560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Uvodny-snimok"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75" y="2349674"/>
            <a:ext cx="1656184" cy="15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09759" y="1701602"/>
            <a:ext cx="10322940" cy="4752528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465750" marR="0" indent="-285750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</a:defRPr>
            </a:lvl1pPr>
            <a:lvl2pPr marL="358775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300">
                <a:solidFill>
                  <a:schemeClr val="bg1"/>
                </a:solidFill>
              </a:defRPr>
            </a:lvl2pPr>
            <a:lvl3pPr marL="538163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chemeClr val="bg1"/>
                </a:solidFill>
              </a:defRPr>
            </a:lvl3pPr>
            <a:lvl4pPr marL="717550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chemeClr val="bg1"/>
                </a:solidFill>
              </a:defRPr>
            </a:lvl4pPr>
            <a:lvl5pPr marL="2743749" indent="-304861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5pPr>
            <a:lvl7pPr marL="3658331" indent="0">
              <a:buNone/>
              <a:defRPr/>
            </a:lvl7pPr>
          </a:lstStyle>
          <a:p>
            <a:pPr lvl="0"/>
            <a:r>
              <a:rPr lang="en-US" dirty="0" smtClean="0"/>
              <a:t>Click to edit Master text styles</a:t>
            </a:r>
            <a:r>
              <a:rPr lang="sk-SK" dirty="0" smtClean="0"/>
              <a:t> </a:t>
            </a:r>
          </a:p>
          <a:p>
            <a:pPr marL="180000" marR="0" lvl="0" indent="0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  <a:r>
              <a:rPr lang="sk-SK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sk-SK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00" y="236767"/>
            <a:ext cx="1003786" cy="913445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6927988" cy="1143265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>
            <a:lvl1pPr algn="l"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77958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delovaci-snimok"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0923" y="5662042"/>
            <a:ext cx="11953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NADPIS  /  PREDELOVÝ    SLIDE </a:t>
            </a:r>
            <a:endParaRPr lang="sk-SK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+obrazky"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00" y="236767"/>
            <a:ext cx="1003786" cy="913445"/>
          </a:xfrm>
          <a:prstGeom prst="rect">
            <a:avLst/>
          </a:prstGeom>
        </p:spPr>
      </p:pic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457627" y="1600572"/>
            <a:ext cx="5478786" cy="45270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sk-SK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759" y="2133649"/>
            <a:ext cx="5487828" cy="288032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109538" marR="0" indent="-180000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</a:defRPr>
            </a:lvl1pPr>
            <a:lvl2pPr marL="358775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300">
                <a:solidFill>
                  <a:schemeClr val="bg1"/>
                </a:solidFill>
              </a:defRPr>
            </a:lvl2pPr>
            <a:lvl3pPr marL="538163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chemeClr val="bg1"/>
                </a:solidFill>
              </a:defRPr>
            </a:lvl3pPr>
            <a:lvl4pPr marL="717550" marR="0" indent="-179388" algn="l" defTabSz="1219444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chemeClr val="bg1"/>
                </a:solidFill>
              </a:defRPr>
            </a:lvl4pPr>
            <a:lvl5pPr marL="2743749" indent="-304861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sk-SK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sk-SK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5487828" cy="1143265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>
            <a:lvl1pPr algn="l"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ms-MY" dirty="0"/>
          </a:p>
        </p:txBody>
      </p:sp>
      <p:sp>
        <p:nvSpPr>
          <p:cNvPr id="6" name="Text Placeholder 2"/>
          <p:cNvSpPr>
            <a:spLocks noGrp="1"/>
          </p:cNvSpPr>
          <p:nvPr>
            <p:ph idx="11" hasCustomPrompt="1"/>
          </p:nvPr>
        </p:nvSpPr>
        <p:spPr>
          <a:xfrm>
            <a:off x="609759" y="5196578"/>
            <a:ext cx="5487828" cy="931005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2" hasCustomPrompt="1"/>
          </p:nvPr>
        </p:nvSpPr>
        <p:spPr>
          <a:xfrm>
            <a:off x="609759" y="1441482"/>
            <a:ext cx="5487828" cy="50956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40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averecny-snimok"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rgbClr val="0070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47636" y="605146"/>
            <a:ext cx="11547539" cy="4530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952996" y="5676486"/>
            <a:ext cx="2444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QBSW, a.s.</a:t>
            </a:r>
            <a:b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Prievozská 6</a:t>
            </a:r>
            <a:b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821 09 Bratislava 2</a:t>
            </a:r>
            <a:b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Slovenská republika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5339" y="5676486"/>
            <a:ext cx="23560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Tel: +421 2 5810 0311</a:t>
            </a:r>
            <a:b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Fax: +421 2 5810 0344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952996" y="530200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ADRES</a:t>
            </a:r>
            <a:r>
              <a:rPr lang="sk-SK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841763" y="5302002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TELEFÓN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 &amp; </a:t>
            </a:r>
            <a:r>
              <a:rPr lang="sk-SK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FAX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9" y="5302002"/>
            <a:ext cx="1003786" cy="9134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953571" y="5676486"/>
            <a:ext cx="23560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www.qbsw.sk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info@qbsw.sk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29995" y="530200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WEB &amp; EMAIL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Roboto Light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52971" y="3646744"/>
            <a:ext cx="432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KONTAKTY</a:t>
            </a:r>
            <a:endParaRPr lang="en-US" sz="5400" b="1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2"/>
            <a:ext cx="10975658" cy="452701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5019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6" r:id="rId3"/>
    <p:sldLayoutId id="2147483661" r:id="rId4"/>
    <p:sldLayoutId id="2147483662" r:id="rId5"/>
  </p:sldLayoutIdLst>
  <p:timing>
    <p:tnLst>
      <p:par>
        <p:cTn id="1" dur="indefinite" restart="never" nodeType="tmRoot"/>
      </p:par>
    </p:tnLst>
  </p:timing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798" indent="-381076" algn="l" defTabSz="121944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305" indent="-304861" algn="l" defTabSz="121944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4027" indent="-304861" algn="l" defTabSz="121944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749" indent="-304861" algn="l" defTabSz="121944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lauro/nightofchan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1003" y="2781722"/>
            <a:ext cx="10369152" cy="1066861"/>
          </a:xfrm>
        </p:spPr>
        <p:txBody>
          <a:bodyPr>
            <a:normAutofit/>
          </a:bodyPr>
          <a:lstStyle/>
          <a:p>
            <a:r>
              <a:rPr lang="sk-SK" dirty="0"/>
              <a:t>Java streamy a </a:t>
            </a:r>
            <a:r>
              <a:rPr lang="sk-SK" dirty="0" err="1"/>
              <a:t>lambda</a:t>
            </a:r>
            <a:r>
              <a:rPr lang="sk-SK" dirty="0"/>
              <a:t> výrazy v </a:t>
            </a:r>
            <a:r>
              <a:rPr lang="sk-SK" dirty="0" smtClean="0"/>
              <a:t>praxi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7825779" y="5878066"/>
            <a:ext cx="3384376" cy="720080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>
            <a:lvl1pPr algn="l" defTabSz="121944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sz="1400" dirty="0" smtClean="0"/>
              <a:t>Tomáš Lauro, lauro@qbsw.sk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09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759" y="1701601"/>
            <a:ext cx="10322940" cy="139453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smtClean="0"/>
              <a:t>IDE </a:t>
            </a:r>
            <a:r>
              <a:rPr lang="sk-SK" sz="2000" dirty="0" err="1" smtClean="0"/>
              <a:t>Spring</a:t>
            </a:r>
            <a:r>
              <a:rPr lang="sk-SK" sz="2000" dirty="0" smtClean="0"/>
              <a:t> </a:t>
            </a:r>
            <a:r>
              <a:rPr lang="sk-SK" sz="2000" dirty="0" err="1" smtClean="0"/>
              <a:t>Tool</a:t>
            </a:r>
            <a:r>
              <a:rPr lang="sk-SK" sz="2000" dirty="0"/>
              <a:t> Suite: </a:t>
            </a:r>
            <a:r>
              <a:rPr lang="sk-SK" sz="2000" dirty="0">
                <a:hlinkClick r:id="rId2"/>
              </a:rPr>
              <a:t>https://</a:t>
            </a:r>
            <a:r>
              <a:rPr lang="sk-SK" sz="2000" dirty="0" smtClean="0">
                <a:hlinkClick r:id="rId2"/>
              </a:rPr>
              <a:t>spring.io/tools</a:t>
            </a:r>
            <a:endParaRPr lang="sk-SK" sz="2000" dirty="0" smtClean="0"/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Postman</a:t>
            </a:r>
            <a:r>
              <a:rPr lang="sk-SK" sz="2000" dirty="0" smtClean="0"/>
              <a:t> na </a:t>
            </a:r>
            <a:r>
              <a:rPr lang="sk-SK" sz="2000" dirty="0"/>
              <a:t>testovanie výstupu: </a:t>
            </a:r>
            <a:r>
              <a:rPr lang="sk-SK" sz="2000" dirty="0">
                <a:hlinkClick r:id="rId3"/>
              </a:rPr>
              <a:t>https://www.getpostman.com</a:t>
            </a:r>
            <a:r>
              <a:rPr lang="sk-SK" sz="2000" dirty="0" smtClean="0">
                <a:hlinkClick r:id="rId3"/>
              </a:rPr>
              <a:t>/</a:t>
            </a:r>
            <a:endParaRPr lang="sk-SK" sz="2000" dirty="0" smtClean="0"/>
          </a:p>
          <a:p>
            <a:pPr>
              <a:spcBef>
                <a:spcPts val="1200"/>
              </a:spcBef>
            </a:pPr>
            <a:r>
              <a:rPr lang="sk-SK" sz="2000" dirty="0" smtClean="0"/>
              <a:t>Zdrojové kódy sú dostupné na </a:t>
            </a:r>
            <a:r>
              <a:rPr lang="sk-SK" sz="2000" dirty="0" err="1" smtClean="0"/>
              <a:t>github</a:t>
            </a:r>
            <a:r>
              <a:rPr lang="sk-SK" sz="2000" dirty="0"/>
              <a:t>: </a:t>
            </a:r>
            <a:r>
              <a:rPr lang="sk-SK" sz="2000" dirty="0">
                <a:hlinkClick r:id="rId4"/>
              </a:rPr>
              <a:t>https://</a:t>
            </a:r>
            <a:r>
              <a:rPr lang="sk-SK" sz="2000" dirty="0" smtClean="0">
                <a:hlinkClick r:id="rId4"/>
              </a:rPr>
              <a:t>github.com/qlauro/nightofchances</a:t>
            </a:r>
            <a:r>
              <a:rPr lang="sk-SK" sz="20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Branch</a:t>
            </a:r>
            <a:r>
              <a:rPr lang="sk-SK" sz="2000" dirty="0" smtClean="0"/>
              <a:t> java7: úlohy napísané v </a:t>
            </a:r>
            <a:r>
              <a:rPr lang="sk-SK" sz="2000" dirty="0"/>
              <a:t>J</a:t>
            </a:r>
            <a:r>
              <a:rPr lang="sk-SK" sz="2000" dirty="0" smtClean="0"/>
              <a:t>ava 7.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Branch</a:t>
            </a:r>
            <a:r>
              <a:rPr lang="sk-SK" sz="2000" dirty="0" smtClean="0"/>
              <a:t> java8: finálne riešenie úloh použitím </a:t>
            </a:r>
            <a:r>
              <a:rPr lang="sk-SK" sz="2000" dirty="0" err="1" smtClean="0"/>
              <a:t>lambda</a:t>
            </a:r>
            <a:r>
              <a:rPr lang="sk-SK" sz="2000" dirty="0" smtClean="0"/>
              <a:t> výrazov a stream API z Java 8.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 prostredia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759" y="1701601"/>
            <a:ext cx="10322940" cy="139453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smtClean="0"/>
              <a:t>Niekoľko výhod, ktoré prináša použitie </a:t>
            </a:r>
            <a:r>
              <a:rPr lang="sk-SK" sz="2000" dirty="0" err="1" smtClean="0"/>
              <a:t>lambda</a:t>
            </a:r>
            <a:r>
              <a:rPr lang="sk-SK" sz="2000" dirty="0" smtClean="0"/>
              <a:t> výrazov:</a:t>
            </a:r>
          </a:p>
          <a:p>
            <a:pPr lvl="2">
              <a:spcBef>
                <a:spcPts val="1200"/>
              </a:spcBef>
            </a:pPr>
            <a:r>
              <a:rPr lang="sk-SK" sz="1800" dirty="0" err="1" smtClean="0"/>
              <a:t>Behavior</a:t>
            </a:r>
            <a:r>
              <a:rPr lang="sk-SK" sz="1800" dirty="0" smtClean="0"/>
              <a:t> </a:t>
            </a:r>
            <a:r>
              <a:rPr lang="sk-SK" sz="1800" dirty="0" err="1" smtClean="0"/>
              <a:t>parametrization</a:t>
            </a:r>
            <a:r>
              <a:rPr lang="sk-SK" sz="1800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sk-SK" sz="1800" dirty="0" err="1" smtClean="0"/>
              <a:t>Tackling</a:t>
            </a:r>
            <a:r>
              <a:rPr lang="sk-SK" sz="1800" dirty="0" smtClean="0"/>
              <a:t> </a:t>
            </a:r>
            <a:r>
              <a:rPr lang="sk-SK" sz="1800" dirty="0" err="1" smtClean="0"/>
              <a:t>verbosity</a:t>
            </a:r>
            <a:r>
              <a:rPr lang="sk-SK" sz="1800" dirty="0" smtClean="0"/>
              <a:t> (</a:t>
            </a:r>
            <a:r>
              <a:rPr lang="sk-SK" sz="1800" dirty="0" err="1" smtClean="0"/>
              <a:t>anonymous</a:t>
            </a:r>
            <a:r>
              <a:rPr lang="sk-SK" sz="1800" dirty="0" smtClean="0"/>
              <a:t> </a:t>
            </a:r>
            <a:r>
              <a:rPr lang="sk-SK" sz="1800" dirty="0" err="1" smtClean="0"/>
              <a:t>classes</a:t>
            </a:r>
            <a:r>
              <a:rPr lang="sk-SK" sz="1800" dirty="0" smtClean="0"/>
              <a:t>).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Functional</a:t>
            </a:r>
            <a:r>
              <a:rPr lang="sk-SK" sz="2000" dirty="0" smtClean="0"/>
              <a:t> interface.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Method</a:t>
            </a:r>
            <a:r>
              <a:rPr lang="sk-SK" sz="2000" dirty="0" smtClean="0"/>
              <a:t> </a:t>
            </a:r>
            <a:r>
              <a:rPr lang="sk-SK" sz="2000" dirty="0" err="1" smtClean="0"/>
              <a:t>reference</a:t>
            </a:r>
            <a:r>
              <a:rPr lang="sk-SK" sz="2000" dirty="0" smtClean="0"/>
              <a:t>.</a:t>
            </a:r>
          </a:p>
          <a:p>
            <a:pPr>
              <a:spcBef>
                <a:spcPts val="1200"/>
              </a:spcBef>
            </a:pPr>
            <a:endParaRPr lang="sk-SK" sz="2000" dirty="0" smtClean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r>
              <a:rPr lang="sk-SK" dirty="0" smtClean="0"/>
              <a:t> Výrazy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043" y="3933850"/>
            <a:ext cx="511256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File[] </a:t>
            </a:r>
            <a:r>
              <a:rPr kumimoji="0" lang="en-US" altLang="sk-SK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hiddenFiles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sk-SK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sk-SK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FileFilter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sk-SK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file) {</a:t>
            </a:r>
            <a:b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sk-SK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file.isHidden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sk-S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1043" y="5263475"/>
            <a:ext cx="511256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File[] hiddenFiles = </a:t>
            </a: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).listFiles(File::isHidden)</a:t>
            </a:r>
            <a:r>
              <a:rPr kumimoji="0" lang="sk-SK" altLang="sk-SK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k-SK" sz="2000" dirty="0" smtClean="0"/>
              <a:t>Niekoľko výhod, ktoré prináša použitie stream API: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Parallel processing.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Internal iterations.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Optimization.</a:t>
            </a:r>
            <a:endParaRPr lang="sk-SK" sz="1800" dirty="0" smtClean="0"/>
          </a:p>
          <a:p>
            <a:pPr lvl="1">
              <a:spcBef>
                <a:spcPts val="1200"/>
              </a:spcBef>
            </a:pPr>
            <a:r>
              <a:rPr lang="sk-SK" sz="1900" dirty="0" smtClean="0"/>
              <a:t>Posun k deklaratívnemu programovaniu.</a:t>
            </a:r>
            <a:endParaRPr lang="en-US" sz="1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Push</a:t>
            </a:r>
            <a:r>
              <a:rPr lang="sk-SK" dirty="0" smtClean="0"/>
              <a:t> </a:t>
            </a:r>
            <a:r>
              <a:rPr lang="sk-SK" dirty="0" err="1" smtClean="0"/>
              <a:t>notification</a:t>
            </a:r>
            <a:r>
              <a:rPr lang="sk-SK" dirty="0" smtClean="0"/>
              <a:t> </a:t>
            </a:r>
            <a:r>
              <a:rPr lang="sk-SK" dirty="0" err="1" smtClean="0"/>
              <a:t>provider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1" y="1417966"/>
            <a:ext cx="6263276" cy="4676124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981047" y="1417966"/>
            <a:ext cx="4949188" cy="4676124"/>
          </a:xfrm>
        </p:spPr>
        <p:txBody>
          <a:bodyPr>
            <a:normAutofit/>
          </a:bodyPr>
          <a:lstStyle/>
          <a:p>
            <a:pPr marL="180000" indent="0">
              <a:spcBef>
                <a:spcPts val="1200"/>
              </a:spcBef>
              <a:buNone/>
            </a:pPr>
            <a:endParaRPr lang="sk-SK" sz="2000" dirty="0" smtClean="0"/>
          </a:p>
          <a:p>
            <a:pPr marL="180000" indent="0">
              <a:spcBef>
                <a:spcPts val="1200"/>
              </a:spcBef>
              <a:buNone/>
            </a:pPr>
            <a:endParaRPr lang="sk-SK" sz="2000" dirty="0" smtClean="0"/>
          </a:p>
          <a:p>
            <a:pPr>
              <a:spcBef>
                <a:spcPts val="1200"/>
              </a:spcBef>
            </a:pPr>
            <a:r>
              <a:rPr lang="sk-SK" sz="2000" dirty="0" smtClean="0"/>
              <a:t>Aplikácia: definícia reálnej aplikácie.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Registrácia: detaily registrácie zariadenia v PNP.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Správa: šablóna, na základe ktorej budú generované notifikácie.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Notifikácia: </a:t>
            </a:r>
            <a:r>
              <a:rPr lang="sk-SK" sz="2000" dirty="0" err="1" smtClean="0"/>
              <a:t>push</a:t>
            </a:r>
            <a:r>
              <a:rPr lang="sk-SK" sz="2000" dirty="0" smtClean="0"/>
              <a:t> notifikácia zaslaná na zariadenie.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2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err="1" smtClean="0"/>
              <a:t>Package</a:t>
            </a:r>
            <a:r>
              <a:rPr lang="sk-SK" sz="2000" dirty="0" smtClean="0"/>
              <a:t> </a:t>
            </a:r>
            <a:r>
              <a:rPr lang="sk-SK" sz="2000" dirty="0" err="1" smtClean="0"/>
              <a:t>dataprovider</a:t>
            </a:r>
            <a:r>
              <a:rPr lang="sk-SK" sz="2000" dirty="0" smtClean="0"/>
              <a:t>: objekty slúžiace ako úložisko testovacích dát.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Package</a:t>
            </a:r>
            <a:r>
              <a:rPr lang="sk-SK" sz="2000" dirty="0" smtClean="0"/>
              <a:t> model: objekty reprezentujúce doménu daného riešenia alebo dátové objekty.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Package</a:t>
            </a:r>
            <a:r>
              <a:rPr lang="sk-SK" sz="2000" dirty="0" smtClean="0"/>
              <a:t> </a:t>
            </a:r>
            <a:r>
              <a:rPr lang="sk-SK" sz="2000" dirty="0" err="1" smtClean="0"/>
              <a:t>repository</a:t>
            </a:r>
            <a:r>
              <a:rPr lang="sk-SK" sz="2000" dirty="0" smtClean="0"/>
              <a:t>: objekty na prístup k dátam, ich uloženie alebo aktualizáciu.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Package</a:t>
            </a:r>
            <a:r>
              <a:rPr lang="sk-SK" sz="2000" dirty="0" smtClean="0"/>
              <a:t> </a:t>
            </a:r>
            <a:r>
              <a:rPr lang="sk-SK" sz="2000" dirty="0" err="1" smtClean="0"/>
              <a:t>service</a:t>
            </a:r>
            <a:r>
              <a:rPr lang="sk-SK" sz="2000" dirty="0" smtClean="0"/>
              <a:t>: biznis logika aplikácie.</a:t>
            </a:r>
          </a:p>
          <a:p>
            <a:pPr>
              <a:spcBef>
                <a:spcPts val="1200"/>
              </a:spcBef>
            </a:pPr>
            <a:r>
              <a:rPr lang="sk-SK" sz="2000" dirty="0" err="1" smtClean="0"/>
              <a:t>Package</a:t>
            </a:r>
            <a:r>
              <a:rPr lang="sk-SK" sz="2000" dirty="0" smtClean="0"/>
              <a:t> </a:t>
            </a:r>
            <a:r>
              <a:rPr lang="sk-SK" sz="2000" dirty="0" err="1" smtClean="0"/>
              <a:t>controller</a:t>
            </a:r>
            <a:r>
              <a:rPr lang="sk-SK" sz="2000" dirty="0" smtClean="0"/>
              <a:t>: poskytuje </a:t>
            </a:r>
            <a:r>
              <a:rPr lang="sk-SK" sz="2000" smtClean="0"/>
              <a:t>REST rozhranie </a:t>
            </a:r>
            <a:r>
              <a:rPr lang="sk-SK" sz="2000" dirty="0" smtClean="0"/>
              <a:t>na prístup k dátam.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Štruktúra projektu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smtClean="0"/>
              <a:t>Zaslané </a:t>
            </a:r>
            <a:r>
              <a:rPr lang="sk-SK" sz="2000" dirty="0" err="1" smtClean="0"/>
              <a:t>push</a:t>
            </a:r>
            <a:r>
              <a:rPr lang="sk-SK" sz="2000" dirty="0" smtClean="0"/>
              <a:t> notifikácie je potrebné označiť ako doručené.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V metóde </a:t>
            </a:r>
            <a:r>
              <a:rPr lang="en-US" sz="2000" i="1" dirty="0" err="1" smtClean="0"/>
              <a:t>NotificationRepositoryImpl</a:t>
            </a:r>
            <a:r>
              <a:rPr lang="sk-SK" sz="2000" i="1" dirty="0" smtClean="0"/>
              <a:t>.</a:t>
            </a:r>
            <a:r>
              <a:rPr lang="sk-SK" sz="2000" i="1" dirty="0" err="1" smtClean="0"/>
              <a:t>markAllAsDelivered</a:t>
            </a:r>
            <a:r>
              <a:rPr lang="sk-SK" sz="2000" i="1" dirty="0" smtClean="0"/>
              <a:t>()</a:t>
            </a:r>
            <a:r>
              <a:rPr lang="sk-SK" sz="2000" dirty="0" smtClean="0"/>
              <a:t> je Java 7 kód.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Metódu je potrebné upraviť nasledujúco:</a:t>
            </a:r>
          </a:p>
          <a:p>
            <a:pPr marL="701675" lvl="2" indent="-342900">
              <a:spcBef>
                <a:spcPts val="1200"/>
              </a:spcBef>
              <a:buFont typeface="+mj-lt"/>
              <a:buAutoNum type="arabicPeriod"/>
            </a:pPr>
            <a:r>
              <a:rPr lang="sk-SK" sz="1800" dirty="0" smtClean="0"/>
              <a:t>Použiť stream API.</a:t>
            </a:r>
            <a:endParaRPr lang="en-US" sz="1800" dirty="0"/>
          </a:p>
          <a:p>
            <a:pPr marL="701675" lvl="2" indent="-342900">
              <a:spcBef>
                <a:spcPts val="1200"/>
              </a:spcBef>
              <a:buFont typeface="+mj-lt"/>
              <a:buAutoNum type="arabicPeriod"/>
            </a:pPr>
            <a:r>
              <a:rPr lang="sk-SK" sz="1800" dirty="0" smtClean="0"/>
              <a:t>Extrahovať použitý </a:t>
            </a:r>
            <a:r>
              <a:rPr lang="sk-SK" sz="1800" dirty="0" err="1" smtClean="0"/>
              <a:t>lambda</a:t>
            </a:r>
            <a:r>
              <a:rPr lang="sk-SK" sz="1800" dirty="0" smtClean="0"/>
              <a:t> výraz a volať ho pomocou </a:t>
            </a:r>
            <a:r>
              <a:rPr lang="sk-SK" sz="1800" dirty="0" err="1" smtClean="0"/>
              <a:t>method</a:t>
            </a:r>
            <a:r>
              <a:rPr lang="sk-SK" sz="1800" dirty="0" smtClean="0"/>
              <a:t> </a:t>
            </a:r>
            <a:r>
              <a:rPr lang="sk-SK" sz="1800" dirty="0" err="1" smtClean="0"/>
              <a:t>reference</a:t>
            </a:r>
            <a:r>
              <a:rPr lang="sk-SK" sz="1800" dirty="0" smtClean="0"/>
              <a:t>.</a:t>
            </a:r>
            <a:endParaRPr lang="en-US" sz="1800" dirty="0"/>
          </a:p>
          <a:p>
            <a:pPr marL="701675" lvl="2" indent="-342900">
              <a:spcBef>
                <a:spcPts val="1200"/>
              </a:spcBef>
              <a:buFont typeface="+mj-lt"/>
              <a:buAutoNum type="arabicPeriod"/>
            </a:pPr>
            <a:r>
              <a:rPr lang="sk-SK" sz="1800" dirty="0" smtClean="0"/>
              <a:t>Zovšeobecniť metódu </a:t>
            </a:r>
            <a:r>
              <a:rPr lang="en-US" sz="1800" i="1" dirty="0" err="1" smtClean="0"/>
              <a:t>markAllAsDelivered</a:t>
            </a:r>
            <a:r>
              <a:rPr lang="sk-SK" sz="1800" i="1" dirty="0" smtClean="0"/>
              <a:t>()</a:t>
            </a:r>
            <a:r>
              <a:rPr lang="sk-SK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markAllAs</a:t>
            </a:r>
            <a:r>
              <a:rPr lang="sk-SK" sz="1800" i="1" dirty="0" smtClean="0"/>
              <a:t>(...)</a:t>
            </a:r>
            <a:r>
              <a:rPr lang="sk-SK" sz="1800" i="1" dirty="0"/>
              <a:t> </a:t>
            </a:r>
            <a:r>
              <a:rPr lang="sk-SK" sz="1800" i="1" dirty="0" smtClean="0"/>
              <a:t>použitím </a:t>
            </a:r>
            <a:r>
              <a:rPr lang="sk-SK" sz="1800" i="1" dirty="0" err="1" smtClean="0"/>
              <a:t>behavior</a:t>
            </a:r>
            <a:r>
              <a:rPr lang="sk-SK" sz="1800" i="1" dirty="0" smtClean="0"/>
              <a:t> </a:t>
            </a:r>
            <a:r>
              <a:rPr lang="sk-SK" sz="1800" dirty="0" err="1"/>
              <a:t>parametrization</a:t>
            </a:r>
            <a:r>
              <a:rPr lang="sk-SK" sz="1800" dirty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Úloha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smtClean="0"/>
              <a:t>Klienti majú mať k dispozícii API na získanie stavu registrácií</a:t>
            </a:r>
            <a:r>
              <a:rPr lang="sk-SK" sz="2000" dirty="0"/>
              <a:t> </a:t>
            </a:r>
            <a:r>
              <a:rPr lang="sk-SK" sz="2000" dirty="0" smtClean="0"/>
              <a:t>rozdielovou synchronizáciou.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V metóde </a:t>
            </a:r>
            <a:r>
              <a:rPr lang="en-US" sz="2000" i="1" dirty="0" err="1" smtClean="0"/>
              <a:t>RegistrationServiceImpl</a:t>
            </a:r>
            <a:r>
              <a:rPr lang="sk-SK" sz="2000" i="1" dirty="0" smtClean="0"/>
              <a:t>.</a:t>
            </a:r>
            <a:r>
              <a:rPr lang="sk-SK" sz="2000" i="1" dirty="0" err="1" smtClean="0"/>
              <a:t>getSyncData</a:t>
            </a:r>
            <a:r>
              <a:rPr lang="sk-SK" sz="2000" i="1" dirty="0" smtClean="0"/>
              <a:t>(</a:t>
            </a:r>
            <a:r>
              <a:rPr lang="en-US" sz="2000" i="1" dirty="0" smtClean="0"/>
              <a:t>…</a:t>
            </a:r>
            <a:r>
              <a:rPr lang="sk-SK" sz="2000" i="1" dirty="0" smtClean="0"/>
              <a:t>)</a:t>
            </a:r>
            <a:r>
              <a:rPr lang="sk-SK" sz="2000" dirty="0" smtClean="0"/>
              <a:t> je Java 7 kód.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Výsledok má byť </a:t>
            </a:r>
            <a:r>
              <a:rPr lang="sk-SK" sz="2000" dirty="0"/>
              <a:t>v objekte </a:t>
            </a:r>
            <a:r>
              <a:rPr lang="sk-SK" sz="2000" i="1" dirty="0" err="1" smtClean="0"/>
              <a:t>SyncCollection</a:t>
            </a:r>
            <a:r>
              <a:rPr lang="sk-SK" sz="2000" dirty="0" smtClean="0"/>
              <a:t>, teda v nasledujúcej štruktúre:</a:t>
            </a:r>
          </a:p>
          <a:p>
            <a:pPr lvl="2">
              <a:spcBef>
                <a:spcPts val="1200"/>
              </a:spcBef>
            </a:pPr>
            <a:r>
              <a:rPr lang="sk-SK" sz="1800" dirty="0" smtClean="0"/>
              <a:t>V premennej </a:t>
            </a:r>
            <a:r>
              <a:rPr lang="sk-SK" sz="1800" i="1" dirty="0" err="1" smtClean="0"/>
              <a:t>updated</a:t>
            </a:r>
            <a:r>
              <a:rPr lang="sk-SK" sz="1800" dirty="0" smtClean="0"/>
              <a:t> sú údaje o notifikáciách aktualizovaných po určitom dátume.</a:t>
            </a:r>
          </a:p>
          <a:p>
            <a:pPr lvl="2">
              <a:spcBef>
                <a:spcPts val="1200"/>
              </a:spcBef>
            </a:pPr>
            <a:r>
              <a:rPr lang="sk-SK" sz="1800" dirty="0" smtClean="0"/>
              <a:t>V premennej </a:t>
            </a:r>
            <a:r>
              <a:rPr lang="sk-SK" sz="1800" dirty="0" err="1" smtClean="0"/>
              <a:t>deleted</a:t>
            </a:r>
            <a:r>
              <a:rPr lang="sk-SK" sz="1800" dirty="0" smtClean="0"/>
              <a:t> sú ID notifikácií vymazaných po určitom dátume.</a:t>
            </a:r>
          </a:p>
          <a:p>
            <a:pPr lvl="2">
              <a:spcBef>
                <a:spcPts val="1200"/>
              </a:spcBef>
            </a:pPr>
            <a:r>
              <a:rPr lang="sk-SK" sz="1800" dirty="0" smtClean="0"/>
              <a:t>V premennej </a:t>
            </a:r>
            <a:r>
              <a:rPr lang="sk-SK" sz="1800" i="1" dirty="0" err="1" smtClean="0"/>
              <a:t>lastUpdate</a:t>
            </a:r>
            <a:r>
              <a:rPr lang="sk-SK" sz="1800" dirty="0" smtClean="0"/>
              <a:t> je dátum poslednej aktualizácie.</a:t>
            </a:r>
          </a:p>
          <a:p>
            <a:pPr lvl="1">
              <a:spcBef>
                <a:spcPts val="1200"/>
              </a:spcBef>
            </a:pPr>
            <a:r>
              <a:rPr lang="sk-SK" sz="1900" dirty="0" smtClean="0"/>
              <a:t>Upravte kód použitím stream API.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</a:t>
            </a:r>
            <a:r>
              <a:rPr lang="sk-SK" dirty="0" smtClean="0"/>
              <a:t>. Úloha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k-SK" sz="2000" dirty="0" smtClean="0"/>
              <a:t>Klienti majú mať k dispozícii API na získanie štatistík k notifikáciám.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V metóde </a:t>
            </a:r>
            <a:r>
              <a:rPr lang="en-US" sz="2000" i="1" dirty="0" err="1" smtClean="0"/>
              <a:t>NotificationServiceImpl</a:t>
            </a:r>
            <a:r>
              <a:rPr lang="sk-SK" sz="2000" i="1" smtClean="0"/>
              <a:t>.</a:t>
            </a:r>
            <a:r>
              <a:rPr lang="sk-SK" sz="2000" i="1" err="1" smtClean="0"/>
              <a:t>generateStatisticsGroupedByState</a:t>
            </a:r>
            <a:r>
              <a:rPr lang="sk-SK" sz="2000" i="1" smtClean="0"/>
              <a:t>(</a:t>
            </a:r>
            <a:r>
              <a:rPr lang="en-US" sz="2000" i="1" smtClean="0"/>
              <a:t>…</a:t>
            </a:r>
            <a:r>
              <a:rPr lang="sk-SK" sz="2000" i="1" smtClean="0"/>
              <a:t>)</a:t>
            </a:r>
            <a:r>
              <a:rPr lang="sk-SK" sz="2000" smtClean="0"/>
              <a:t> </a:t>
            </a:r>
            <a:r>
              <a:rPr lang="sk-SK" sz="2000" dirty="0" smtClean="0"/>
              <a:t>je Java 7 kód.</a:t>
            </a:r>
          </a:p>
          <a:p>
            <a:pPr>
              <a:spcBef>
                <a:spcPts val="1200"/>
              </a:spcBef>
            </a:pPr>
            <a:r>
              <a:rPr lang="sk-SK" sz="2000" dirty="0" smtClean="0"/>
              <a:t>Výsledok má byť mapa stav </a:t>
            </a:r>
            <a:r>
              <a:rPr lang="en-US" sz="2000" dirty="0" smtClean="0"/>
              <a:t>-&gt; </a:t>
            </a:r>
            <a:r>
              <a:rPr lang="sk-SK" sz="2000" dirty="0" smtClean="0"/>
              <a:t>list notifikácií.</a:t>
            </a:r>
          </a:p>
          <a:p>
            <a:pPr lvl="1">
              <a:spcBef>
                <a:spcPts val="1200"/>
              </a:spcBef>
            </a:pPr>
            <a:r>
              <a:rPr lang="sk-SK" sz="1900" dirty="0" smtClean="0"/>
              <a:t> Upravte kód použitím stream API.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Úloha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QT-Prezentácia_všeobecná</Template>
  <TotalTime>157</TotalTime>
  <Words>403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Roboto Light</vt:lpstr>
      <vt:lpstr>Wingdings</vt:lpstr>
      <vt:lpstr>Office Theme</vt:lpstr>
      <vt:lpstr>Java streamy a lambda výrazy v praxi</vt:lpstr>
      <vt:lpstr>Príprava prostredia</vt:lpstr>
      <vt:lpstr>LAMBDA Výrazy</vt:lpstr>
      <vt:lpstr>Java Streams</vt:lpstr>
      <vt:lpstr>Push notification provider</vt:lpstr>
      <vt:lpstr>Štruktúra projektu</vt:lpstr>
      <vt:lpstr>1. Úloha</vt:lpstr>
      <vt:lpstr>2. Úloha</vt:lpstr>
      <vt:lpstr>3. Úloha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streamy a lambda výrazy v praxi</dc:title>
  <dc:creator>Lauro Tomáš</dc:creator>
  <cp:lastModifiedBy>Lauro Tomáš</cp:lastModifiedBy>
  <cp:revision>43</cp:revision>
  <cp:lastPrinted>2015-07-22T08:31:01Z</cp:lastPrinted>
  <dcterms:created xsi:type="dcterms:W3CDTF">2017-03-28T12:09:37Z</dcterms:created>
  <dcterms:modified xsi:type="dcterms:W3CDTF">2017-03-30T07:30:42Z</dcterms:modified>
</cp:coreProperties>
</file>