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B0A8-C9BB-43EB-BACB-105677B97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7A719-F07D-4483-9E42-9F0E0774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71A8F-95D4-4044-B4B6-D702962D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4C231-AC37-438A-9696-93216CEB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B267-3703-45D1-9C54-3CF5D17B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7BE8-89C8-441F-A08A-028C2485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CA3AF-2315-4E13-8BB8-DFB9007C2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4A1D-D478-4BC4-97A3-33B6D335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4D3A-95FE-4DC6-8184-D4FA5A71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F157-9A5B-4BE5-B8D4-85AC7A8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73959-DD3F-421B-829B-ED603BD06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212CF-7C04-4471-8475-C5852E4EB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3471-1A96-4AF2-9DF4-1E434E2A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E1BC-A8C3-460B-B679-E024AFEE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0ADA-8A35-4DC3-A183-1A778D9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8EC-497D-4527-AF01-4FFAFDB7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7AC5-F5EA-4898-9E3A-E369097C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495B-26BF-4059-8908-691733E6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37D3-4DEB-420C-A7CF-0AD707BF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B234-18A6-4AF7-92DD-0DAE2B55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A029-3CD3-4630-8C66-B1D21ECA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1E4E-0CED-4DDA-A0E7-889D0298D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CDA2-692B-41F2-8BE3-EB33BC9C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B5082-2F1E-4624-B60E-F1EECB31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D8386-4597-4062-85CD-676BF77E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427D-84FC-4C96-9689-4D0A69DA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AD31-24A9-4D3A-99D6-13A8EF73E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C9B71-26A3-4BB9-9FA1-D99DD8D9B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A85F1-868C-43C9-BA84-AACE710B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11CB-A174-4639-9DA3-C464C922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C0DBB-3E2E-4BD7-BF3F-7FCF886A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57DA-E2D7-488A-A795-36D97720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28977-511F-4687-9642-1D178EDE9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89182-CBDE-4D75-BCDF-41F789E80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B1807-0072-4BE1-838C-49E42811A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9671A-C483-4FB9-BDB5-299258FA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68FE8-7D6F-4A8E-8EDA-09C26F3B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6A1D8-F9B9-478A-A27D-7FFEDD91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399B9-3E20-4768-9C90-98EB679A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5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D2F9-5B8C-4EFF-825D-B6752ACC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204DF-AA7D-429B-8B0A-23F1D6B9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F7E02-6531-4FF4-B4A7-097006D3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48B5F-3EE0-4B0D-9112-62E5F150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4C9D7-52A1-432D-8A8F-4BFE585F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19BC1-6365-4CF3-A3BC-16F792A2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95BEF-E576-4EF0-A0BA-CA9A33BE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292B-F056-46C3-8486-238D1593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9893-4653-4ADB-B09D-064A46DB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FF5CB-1BC6-4646-A5F6-6E2C495B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AC8A-88B0-49B2-A7AE-414BD51E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C3245-4751-4A7C-BFE5-51743701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41975-2E05-42F3-8AC0-D8AF089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B809-C143-4851-A612-39146AB8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494F5-D8FA-4061-AD8D-7DC68FFA3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085DE-1241-4686-BD1E-84A3B9D7F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51D4B-29D1-41EF-B34E-E94CB141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77226-C40D-4D85-86B9-91F10220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C5D19-9A55-4BE7-9DD3-20E817B5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33613-69DF-4EB8-A3E4-3A00253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50C3B-5D50-4A40-982D-52EA4A57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3419-E222-4614-829C-5C2853142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CD11-6CD7-4C99-B34A-0930331A60F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A831C-A430-4731-8FAA-FA64B3DD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2C792-C0EE-4798-B4FB-7385F7CD3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810C7-058E-4B81-A85D-6695C8B5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34E3-A62E-40F4-9EB4-3740E30C9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Spam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FB5CD-88C0-493D-B86B-B2585D4CB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Trung   DTH195378</a:t>
            </a:r>
          </a:p>
          <a:p>
            <a:r>
              <a:rPr lang="en-US" dirty="0"/>
              <a:t>Phan </a:t>
            </a:r>
            <a:r>
              <a:rPr lang="en-US" dirty="0" err="1"/>
              <a:t>Hoài</a:t>
            </a:r>
            <a:r>
              <a:rPr lang="en-US" dirty="0"/>
              <a:t> An            DTH195245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876F-5983-4BE5-8A29-63ABF14B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spam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5EE9-5A75-4099-AB1F-21BF0109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1.Spam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r>
              <a:rPr lang="en-US" dirty="0"/>
              <a:t>2.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Spam ?</a:t>
            </a:r>
          </a:p>
          <a:p>
            <a:r>
              <a:rPr lang="en-US" dirty="0"/>
              <a:t>3.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spam </a:t>
            </a:r>
            <a:r>
              <a:rPr lang="en-US" dirty="0" err="1"/>
              <a:t>trên</a:t>
            </a:r>
            <a:r>
              <a:rPr lang="en-US" dirty="0"/>
              <a:t> Windows ?</a:t>
            </a:r>
          </a:p>
          <a:p>
            <a:r>
              <a:rPr lang="en-US" dirty="0"/>
              <a:t>4. Video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spam </a:t>
            </a:r>
            <a:r>
              <a:rPr lang="en-US" dirty="0" err="1"/>
              <a:t>trên</a:t>
            </a:r>
            <a:r>
              <a:rPr lang="en-US"/>
              <a:t> Windows 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9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Chủ đề Spam</vt:lpstr>
      <vt:lpstr>Tìm hiểu về spam và cách để chặn Spam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 Spam</dc:title>
  <dc:creator>Trung</dc:creator>
  <cp:lastModifiedBy>Trung</cp:lastModifiedBy>
  <cp:revision>2</cp:revision>
  <dcterms:created xsi:type="dcterms:W3CDTF">2021-03-21T12:49:09Z</dcterms:created>
  <dcterms:modified xsi:type="dcterms:W3CDTF">2021-03-21T12:54:41Z</dcterms:modified>
</cp:coreProperties>
</file>