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914400"/>
          <a:ext cx="7772400" cy="7040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4572000"/>
              </a:tblGrid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😀 기본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HASH 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이 페르소나가 해결하고자 하는 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이 페르소나 군에 집중해야 하는 이유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디지털 환경 (Artifacts)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📊 인구통계학적 (Static Persona)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나이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직업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가족 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기술 수준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📈 상황 맥락적 (Dynamic Persona)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주된 상황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주요 패턴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행동 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❤️‍🔥 심층적 (Meta Persona)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주요 요구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감정적 동기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가치관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5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🔎 추가 분석 포인트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  <a:tr h="30612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기대효과 관련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