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# 대표 페르소나 정의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😀 기본 정보</a:t>
            </a:r>
          </a:p>
          <a:p/>
          <a:p>
            <a:r>
              <a:t>- 이름:</a:t>
            </a:r>
          </a:p>
          <a:p>
            <a:r>
              <a:t>- HASH TAG:</a:t>
            </a:r>
          </a:p>
          <a:p>
            <a:r>
              <a:t>- 이 페르소나가 해결하고자 하는 문제:</a:t>
            </a:r>
          </a:p>
          <a:p>
            <a:r>
              <a:t>- 이 페르소나 군에 집중해야 하는 이유:</a:t>
            </a:r>
          </a:p>
          <a:p>
            <a:r>
              <a:t>- 디지털 환경 (Artifacts):</a:t>
            </a:r>
          </a:p>
          <a:p/>
          <a:p>
            <a:r>
              <a:t>---</a:t>
            </a:r>
          </a:p>
          <a:p/>
          <a:p>
            <a:r>
              <a:t>📊 인구통계학적 (Static Persona)</a:t>
            </a:r>
          </a:p>
          <a:p/>
          <a:p>
            <a:r>
              <a:t>1. 성별:</a:t>
            </a:r>
          </a:p>
          <a:p>
            <a:r>
              <a:t>2. 나이:</a:t>
            </a:r>
          </a:p>
          <a:p>
            <a:r>
              <a:t>3. 직업:</a:t>
            </a:r>
          </a:p>
          <a:p>
            <a:r>
              <a:t>4. 가족 상황:</a:t>
            </a:r>
          </a:p>
          <a:p>
            <a:r>
              <a:t>5. 기술 수준:</a:t>
            </a:r>
          </a:p>
          <a:p>
            <a:r>
              <a:t>6. 특징:</a:t>
            </a:r>
          </a:p>
          <a:p/>
          <a:p>
            <a:r>
              <a:t>---</a:t>
            </a:r>
          </a:p>
          <a:p/>
          <a:p>
            <a:r>
              <a:t>📈 상황 맥락적 (Dynamic Persona)</a:t>
            </a:r>
          </a:p>
          <a:p/>
          <a:p>
            <a:r>
              <a:t>1. 주된 상황:</a:t>
            </a:r>
          </a:p>
          <a:p>
            <a:r>
              <a:t>2. 주요 패턴:</a:t>
            </a:r>
          </a:p>
          <a:p>
            <a:r>
              <a:t>3. 행동 변화:</a:t>
            </a:r>
          </a:p>
          <a:p/>
          <a:p>
            <a:r>
              <a:t>---</a:t>
            </a:r>
          </a:p>
          <a:p/>
          <a:p>
            <a:r>
              <a:t>❤️‍🔥 심층적 (Meta Persona)</a:t>
            </a:r>
          </a:p>
          <a:p/>
          <a:p>
            <a:r>
              <a:t>&gt; 서비스를 사용해서 상황을 개선 관련</a:t>
            </a:r>
          </a:p>
          <a:p/>
          <a:p>
            <a:r>
              <a:t>1. 주요 요구:</a:t>
            </a:r>
          </a:p>
          <a:p>
            <a:r>
              <a:t>2. 감정적 동기:</a:t>
            </a:r>
          </a:p>
          <a:p>
            <a:r>
              <a:t>3. 가치관:</a:t>
            </a:r>
          </a:p>
          <a:p/>
          <a:p>
            <a:r>
              <a:t>---</a:t>
            </a:r>
          </a:p>
          <a:p/>
          <a:p>
            <a:r>
              <a:t>🔎 이 문제와 관련된 추가 분석 포인트</a:t>
            </a:r>
          </a:p>
          <a:p/>
          <a:p>
            <a:r>
              <a:t>1. 기대효과 관련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