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7" r:id="rId2"/>
    <p:sldId id="456" r:id="rId3"/>
    <p:sldId id="267" r:id="rId4"/>
    <p:sldId id="278" r:id="rId5"/>
    <p:sldId id="279" r:id="rId6"/>
    <p:sldId id="455" r:id="rId7"/>
    <p:sldId id="272" r:id="rId8"/>
    <p:sldId id="273" r:id="rId9"/>
    <p:sldId id="268" r:id="rId10"/>
    <p:sldId id="269" r:id="rId11"/>
    <p:sldId id="270" r:id="rId12"/>
    <p:sldId id="458" r:id="rId13"/>
    <p:sldId id="277" r:id="rId14"/>
    <p:sldId id="276" r:id="rId15"/>
    <p:sldId id="275" r:id="rId16"/>
    <p:sldId id="256" r:id="rId17"/>
    <p:sldId id="350" r:id="rId18"/>
    <p:sldId id="366" r:id="rId19"/>
    <p:sldId id="368" r:id="rId20"/>
    <p:sldId id="265" r:id="rId21"/>
    <p:sldId id="262" r:id="rId22"/>
    <p:sldId id="367" r:id="rId23"/>
    <p:sldId id="260" r:id="rId24"/>
    <p:sldId id="259" r:id="rId25"/>
    <p:sldId id="261" r:id="rId26"/>
    <p:sldId id="450" r:id="rId27"/>
    <p:sldId id="258" r:id="rId28"/>
    <p:sldId id="263" r:id="rId29"/>
    <p:sldId id="280" r:id="rId30"/>
    <p:sldId id="281" r:id="rId31"/>
    <p:sldId id="266" r:id="rId32"/>
    <p:sldId id="369" r:id="rId33"/>
    <p:sldId id="448" r:id="rId34"/>
    <p:sldId id="449" r:id="rId35"/>
    <p:sldId id="453" r:id="rId36"/>
    <p:sldId id="452" r:id="rId37"/>
    <p:sldId id="451" r:id="rId38"/>
    <p:sldId id="454" r:id="rId39"/>
    <p:sldId id="26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76CEE-9101-4414-8691-4A2C0B3F465D}" v="1804" dt="2019-03-03T09:10:11.411"/>
    <p1510:client id="{CA753BC5-6564-4196-833A-615E803717AD}" v="51" dt="2019-03-03T11:21:49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철 이" userId="4680e725330c5a19" providerId="LiveId" clId="{CA753BC5-6564-4196-833A-615E803717AD}"/>
    <pc:docChg chg="undo custSel mod addSld modSld">
      <pc:chgData name="현철 이" userId="4680e725330c5a19" providerId="LiveId" clId="{CA753BC5-6564-4196-833A-615E803717AD}" dt="2019-03-03T11:29:43.770" v="482" actId="20577"/>
      <pc:docMkLst>
        <pc:docMk/>
      </pc:docMkLst>
      <pc:sldChg chg="modSp">
        <pc:chgData name="현철 이" userId="4680e725330c5a19" providerId="LiveId" clId="{CA753BC5-6564-4196-833A-615E803717AD}" dt="2019-03-03T11:29:43.770" v="482" actId="20577"/>
        <pc:sldMkLst>
          <pc:docMk/>
          <pc:sldMk cId="427382415" sldId="266"/>
        </pc:sldMkLst>
        <pc:spChg chg="mod">
          <ac:chgData name="현철 이" userId="4680e725330c5a19" providerId="LiveId" clId="{CA753BC5-6564-4196-833A-615E803717AD}" dt="2019-03-03T11:29:43.770" v="482" actId="20577"/>
          <ac:spMkLst>
            <pc:docMk/>
            <pc:sldMk cId="427382415" sldId="266"/>
            <ac:spMk id="2" creationId="{1C0939DA-121C-4AAD-92A7-3B248F0AFA60}"/>
          </ac:spMkLst>
        </pc:spChg>
      </pc:sldChg>
      <pc:sldChg chg="addSp delSp modSp mod setBg">
        <pc:chgData name="현철 이" userId="4680e725330c5a19" providerId="LiveId" clId="{CA753BC5-6564-4196-833A-615E803717AD}" dt="2019-03-03T11:16:15.823" v="452"/>
        <pc:sldMkLst>
          <pc:docMk/>
          <pc:sldMk cId="2701252978" sldId="279"/>
        </pc:sldMkLst>
        <pc:spChg chg="mod">
          <ac:chgData name="현철 이" userId="4680e725330c5a19" providerId="LiveId" clId="{CA753BC5-6564-4196-833A-615E803717AD}" dt="2019-03-03T09:17:54.726" v="106" actId="26606"/>
          <ac:spMkLst>
            <pc:docMk/>
            <pc:sldMk cId="2701252978" sldId="279"/>
            <ac:spMk id="2" creationId="{2A97C3B9-E994-499C-852C-3CFB8C5F2F10}"/>
          </ac:spMkLst>
        </pc:spChg>
        <pc:spChg chg="add del">
          <ac:chgData name="현철 이" userId="4680e725330c5a19" providerId="LiveId" clId="{CA753BC5-6564-4196-833A-615E803717AD}" dt="2019-03-03T09:17:54.726" v="106" actId="26606"/>
          <ac:spMkLst>
            <pc:docMk/>
            <pc:sldMk cId="2701252978" sldId="279"/>
            <ac:spMk id="9" creationId="{46C2E80F-49A6-4372-B103-219D417A55ED}"/>
          </ac:spMkLst>
        </pc:spChg>
        <pc:spChg chg="add del">
          <ac:chgData name="현철 이" userId="4680e725330c5a19" providerId="LiveId" clId="{CA753BC5-6564-4196-833A-615E803717AD}" dt="2019-03-03T09:17:54.509" v="105" actId="26606"/>
          <ac:spMkLst>
            <pc:docMk/>
            <pc:sldMk cId="2701252978" sldId="279"/>
            <ac:spMk id="14" creationId="{876248C8-0720-48AB-91BA-5F530BB41E5E}"/>
          </ac:spMkLst>
        </pc:spChg>
        <pc:spChg chg="add del">
          <ac:chgData name="현철 이" userId="4680e725330c5a19" providerId="LiveId" clId="{CA753BC5-6564-4196-833A-615E803717AD}" dt="2019-03-03T09:17:54.509" v="105" actId="26606"/>
          <ac:spMkLst>
            <pc:docMk/>
            <pc:sldMk cId="2701252978" sldId="279"/>
            <ac:spMk id="16" creationId="{523BEDA7-D0B8-4802-8168-92452653BC9F}"/>
          </ac:spMkLst>
        </pc:spChg>
        <pc:spChg chg="add del">
          <ac:chgData name="현철 이" userId="4680e725330c5a19" providerId="LiveId" clId="{CA753BC5-6564-4196-833A-615E803717AD}" dt="2019-03-03T09:17:54.509" v="105" actId="26606"/>
          <ac:spMkLst>
            <pc:docMk/>
            <pc:sldMk cId="2701252978" sldId="279"/>
            <ac:spMk id="18" creationId="{D2EFF34B-7B1A-4F9D-8CEE-A40962BC7C21}"/>
          </ac:spMkLst>
        </pc:spChg>
        <pc:spChg chg="add">
          <ac:chgData name="현철 이" userId="4680e725330c5a19" providerId="LiveId" clId="{CA753BC5-6564-4196-833A-615E803717AD}" dt="2019-03-03T09:17:54.726" v="106" actId="26606"/>
          <ac:spMkLst>
            <pc:docMk/>
            <pc:sldMk cId="2701252978" sldId="279"/>
            <ac:spMk id="20" creationId="{73DE2CFE-42F2-48F0-8706-5264E012B10C}"/>
          </ac:spMkLst>
        </pc:spChg>
        <pc:graphicFrameChg chg="mod modGraphic">
          <ac:chgData name="현철 이" userId="4680e725330c5a19" providerId="LiveId" clId="{CA753BC5-6564-4196-833A-615E803717AD}" dt="2019-03-03T11:16:15.823" v="452"/>
          <ac:graphicFrameMkLst>
            <pc:docMk/>
            <pc:sldMk cId="2701252978" sldId="279"/>
            <ac:graphicFrameMk id="4" creationId="{2EDE76C6-B374-4EC6-904E-6FA68AC358CC}"/>
          </ac:graphicFrameMkLst>
        </pc:graphicFrameChg>
      </pc:sldChg>
      <pc:sldChg chg="modSp">
        <pc:chgData name="현철 이" userId="4680e725330c5a19" providerId="LiveId" clId="{CA753BC5-6564-4196-833A-615E803717AD}" dt="2019-03-03T11:18:33.932" v="463"/>
        <pc:sldMkLst>
          <pc:docMk/>
          <pc:sldMk cId="1370627518" sldId="366"/>
        </pc:sldMkLst>
        <pc:graphicFrameChg chg="mod">
          <ac:chgData name="현철 이" userId="4680e725330c5a19" providerId="LiveId" clId="{CA753BC5-6564-4196-833A-615E803717AD}" dt="2019-03-03T11:18:33.932" v="463"/>
          <ac:graphicFrameMkLst>
            <pc:docMk/>
            <pc:sldMk cId="1370627518" sldId="366"/>
            <ac:graphicFrameMk id="4" creationId="{00000000-0000-0000-0000-000000000000}"/>
          </ac:graphicFrameMkLst>
        </pc:graphicFrameChg>
      </pc:sldChg>
      <pc:sldChg chg="modSp">
        <pc:chgData name="현철 이" userId="4680e725330c5a19" providerId="LiveId" clId="{CA753BC5-6564-4196-833A-615E803717AD}" dt="2019-03-03T11:21:55.004" v="480" actId="20577"/>
        <pc:sldMkLst>
          <pc:docMk/>
          <pc:sldMk cId="4020979140" sldId="367"/>
        </pc:sldMkLst>
        <pc:spChg chg="mod">
          <ac:chgData name="현철 이" userId="4680e725330c5a19" providerId="LiveId" clId="{CA753BC5-6564-4196-833A-615E803717AD}" dt="2019-03-03T11:21:55.004" v="480" actId="20577"/>
          <ac:spMkLst>
            <pc:docMk/>
            <pc:sldMk cId="4020979140" sldId="367"/>
            <ac:spMk id="5" creationId="{00000000-0000-0000-0000-000000000000}"/>
          </ac:spMkLst>
        </pc:spChg>
      </pc:sldChg>
      <pc:sldChg chg="addSp delSp modSp add mod setBg">
        <pc:chgData name="현철 이" userId="4680e725330c5a19" providerId="LiveId" clId="{CA753BC5-6564-4196-833A-615E803717AD}" dt="2019-03-03T09:17:16.494" v="103" actId="26606"/>
        <pc:sldMkLst>
          <pc:docMk/>
          <pc:sldMk cId="2568741919" sldId="456"/>
        </pc:sldMkLst>
        <pc:spChg chg="mod">
          <ac:chgData name="현철 이" userId="4680e725330c5a19" providerId="LiveId" clId="{CA753BC5-6564-4196-833A-615E803717AD}" dt="2019-03-03T09:17:16.494" v="103" actId="26606"/>
          <ac:spMkLst>
            <pc:docMk/>
            <pc:sldMk cId="2568741919" sldId="456"/>
            <ac:spMk id="2" creationId="{6502831D-6EAB-4D67-A2DD-31D664D4BEC7}"/>
          </ac:spMkLst>
        </pc:spChg>
        <pc:spChg chg="del">
          <ac:chgData name="현철 이" userId="4680e725330c5a19" providerId="LiveId" clId="{CA753BC5-6564-4196-833A-615E803717AD}" dt="2019-03-03T09:16:15.433" v="17"/>
          <ac:spMkLst>
            <pc:docMk/>
            <pc:sldMk cId="2568741919" sldId="456"/>
            <ac:spMk id="3" creationId="{AE4CAA39-A102-4615-AC02-93F2588A5C5E}"/>
          </ac:spMkLst>
        </pc:spChg>
        <pc:spChg chg="add del mod">
          <ac:chgData name="현철 이" userId="4680e725330c5a19" providerId="LiveId" clId="{CA753BC5-6564-4196-833A-615E803717AD}" dt="2019-03-03T09:17:16.494" v="103" actId="26606"/>
          <ac:spMkLst>
            <pc:docMk/>
            <pc:sldMk cId="2568741919" sldId="456"/>
            <ac:spMk id="4" creationId="{8CE8772B-AFA5-41E5-820A-F8429EEF3B13}"/>
          </ac:spMkLst>
        </pc:spChg>
        <pc:spChg chg="add">
          <ac:chgData name="현철 이" userId="4680e725330c5a19" providerId="LiveId" clId="{CA753BC5-6564-4196-833A-615E803717AD}" dt="2019-03-03T09:17:16.494" v="103" actId="26606"/>
          <ac:spMkLst>
            <pc:docMk/>
            <pc:sldMk cId="2568741919" sldId="456"/>
            <ac:spMk id="11" creationId="{46C2E80F-49A6-4372-B103-219D417A55ED}"/>
          </ac:spMkLst>
        </pc:spChg>
        <pc:graphicFrameChg chg="add">
          <ac:chgData name="현철 이" userId="4680e725330c5a19" providerId="LiveId" clId="{CA753BC5-6564-4196-833A-615E803717AD}" dt="2019-03-03T09:17:16.494" v="103" actId="26606"/>
          <ac:graphicFrameMkLst>
            <pc:docMk/>
            <pc:sldMk cId="2568741919" sldId="456"/>
            <ac:graphicFrameMk id="6" creationId="{0BD81057-D816-4658-9913-FAA53E63F421}"/>
          </ac:graphicFrameMkLst>
        </pc:graphicFrameChg>
      </pc:sldChg>
      <pc:sldChg chg="addSp delSp modSp add mod setBg setClrOvrMap">
        <pc:chgData name="현철 이" userId="4680e725330c5a19" providerId="LiveId" clId="{CA753BC5-6564-4196-833A-615E803717AD}" dt="2019-03-03T09:25:41.723" v="351" actId="26606"/>
        <pc:sldMkLst>
          <pc:docMk/>
          <pc:sldMk cId="2953233443" sldId="457"/>
        </pc:sldMkLst>
        <pc:spChg chg="mod">
          <ac:chgData name="현철 이" userId="4680e725330c5a19" providerId="LiveId" clId="{CA753BC5-6564-4196-833A-615E803717AD}" dt="2019-03-03T09:25:41.723" v="351" actId="26606"/>
          <ac:spMkLst>
            <pc:docMk/>
            <pc:sldMk cId="2953233443" sldId="457"/>
            <ac:spMk id="2" creationId="{84D21BFB-AC5F-4E1F-A4C1-5B48B767A5F9}"/>
          </ac:spMkLst>
        </pc:spChg>
        <pc:spChg chg="mod">
          <ac:chgData name="현철 이" userId="4680e725330c5a19" providerId="LiveId" clId="{CA753BC5-6564-4196-833A-615E803717AD}" dt="2019-03-03T09:25:41.723" v="351" actId="26606"/>
          <ac:spMkLst>
            <pc:docMk/>
            <pc:sldMk cId="2953233443" sldId="457"/>
            <ac:spMk id="3" creationId="{4597D1B2-5CC5-4875-8FB2-0FD6EC33795D}"/>
          </ac:spMkLst>
        </pc:spChg>
        <pc:spChg chg="add del">
          <ac:chgData name="현철 이" userId="4680e725330c5a19" providerId="LiveId" clId="{CA753BC5-6564-4196-833A-615E803717AD}" dt="2019-03-03T09:23:35.818" v="310" actId="26606"/>
          <ac:spMkLst>
            <pc:docMk/>
            <pc:sldMk cId="2953233443" sldId="457"/>
            <ac:spMk id="8" creationId="{2A8AA5BC-4F7A-4226-8F99-6D824B226A97}"/>
          </ac:spMkLst>
        </pc:spChg>
        <pc:spChg chg="add del">
          <ac:chgData name="현철 이" userId="4680e725330c5a19" providerId="LiveId" clId="{CA753BC5-6564-4196-833A-615E803717AD}" dt="2019-03-03T09:23:35.818" v="310" actId="26606"/>
          <ac:spMkLst>
            <pc:docMk/>
            <pc:sldMk cId="2953233443" sldId="457"/>
            <ac:spMk id="10" creationId="{3E5445C6-DD42-4979-86FF-03730E8C6DB0}"/>
          </ac:spMkLst>
        </pc:spChg>
        <pc:spChg chg="add del">
          <ac:chgData name="현철 이" userId="4680e725330c5a19" providerId="LiveId" clId="{CA753BC5-6564-4196-833A-615E803717AD}" dt="2019-03-03T09:23:42.129" v="312" actId="26606"/>
          <ac:spMkLst>
            <pc:docMk/>
            <pc:sldMk cId="2953233443" sldId="457"/>
            <ac:spMk id="14" creationId="{70B66945-4967-4040-926D-DCA44313CDAB}"/>
          </ac:spMkLst>
        </pc:spChg>
        <pc:spChg chg="add del">
          <ac:chgData name="현철 이" userId="4680e725330c5a19" providerId="LiveId" clId="{CA753BC5-6564-4196-833A-615E803717AD}" dt="2019-03-03T09:23:42.129" v="312" actId="26606"/>
          <ac:spMkLst>
            <pc:docMk/>
            <pc:sldMk cId="2953233443" sldId="457"/>
            <ac:spMk id="15" creationId="{C0B27210-D0CA-4654-B3E3-9ABB4F178EA1}"/>
          </ac:spMkLst>
        </pc:spChg>
        <pc:spChg chg="add del">
          <ac:chgData name="현철 이" userId="4680e725330c5a19" providerId="LiveId" clId="{CA753BC5-6564-4196-833A-615E803717AD}" dt="2019-03-03T09:23:42.129" v="312" actId="26606"/>
          <ac:spMkLst>
            <pc:docMk/>
            <pc:sldMk cId="2953233443" sldId="457"/>
            <ac:spMk id="16" creationId="{1DB7C82F-AB7E-4F0C-B829-FA1B9C415180}"/>
          </ac:spMkLst>
        </pc:spChg>
        <pc:spChg chg="add del">
          <ac:chgData name="현철 이" userId="4680e725330c5a19" providerId="LiveId" clId="{CA753BC5-6564-4196-833A-615E803717AD}" dt="2019-03-03T09:25:41.723" v="351" actId="26606"/>
          <ac:spMkLst>
            <pc:docMk/>
            <pc:sldMk cId="2953233443" sldId="457"/>
            <ac:spMk id="18" creationId="{5B32A67F-3598-4A13-8552-DA884FFCCE57}"/>
          </ac:spMkLst>
        </pc:spChg>
        <pc:spChg chg="add del">
          <ac:chgData name="현철 이" userId="4680e725330c5a19" providerId="LiveId" clId="{CA753BC5-6564-4196-833A-615E803717AD}" dt="2019-03-03T09:25:41.723" v="351" actId="26606"/>
          <ac:spMkLst>
            <pc:docMk/>
            <pc:sldMk cId="2953233443" sldId="457"/>
            <ac:spMk id="19" creationId="{BCC55ACC-A2F6-403C-A3A4-D59B3734D45F}"/>
          </ac:spMkLst>
        </pc:spChg>
        <pc:spChg chg="add del">
          <ac:chgData name="현철 이" userId="4680e725330c5a19" providerId="LiveId" clId="{CA753BC5-6564-4196-833A-615E803717AD}" dt="2019-03-03T09:25:41.723" v="351" actId="26606"/>
          <ac:spMkLst>
            <pc:docMk/>
            <pc:sldMk cId="2953233443" sldId="457"/>
            <ac:spMk id="20" creationId="{598EBA13-C937-430B-9523-439FE21096E6}"/>
          </ac:spMkLst>
        </pc:spChg>
        <pc:spChg chg="add del">
          <ac:chgData name="현철 이" userId="4680e725330c5a19" providerId="LiveId" clId="{CA753BC5-6564-4196-833A-615E803717AD}" dt="2019-03-03T09:25:41.632" v="350" actId="26606"/>
          <ac:spMkLst>
            <pc:docMk/>
            <pc:sldMk cId="2953233443" sldId="457"/>
            <ac:spMk id="23" creationId="{5B32A67F-3598-4A13-8552-DA884FFCCE57}"/>
          </ac:spMkLst>
        </pc:spChg>
        <pc:spChg chg="add del">
          <ac:chgData name="현철 이" userId="4680e725330c5a19" providerId="LiveId" clId="{CA753BC5-6564-4196-833A-615E803717AD}" dt="2019-03-03T09:25:41.632" v="350" actId="26606"/>
          <ac:spMkLst>
            <pc:docMk/>
            <pc:sldMk cId="2953233443" sldId="457"/>
            <ac:spMk id="24" creationId="{BCC55ACC-A2F6-403C-A3A4-D59B3734D45F}"/>
          </ac:spMkLst>
        </pc:spChg>
        <pc:spChg chg="add del">
          <ac:chgData name="현철 이" userId="4680e725330c5a19" providerId="LiveId" clId="{CA753BC5-6564-4196-833A-615E803717AD}" dt="2019-03-03T09:25:41.632" v="350" actId="26606"/>
          <ac:spMkLst>
            <pc:docMk/>
            <pc:sldMk cId="2953233443" sldId="457"/>
            <ac:spMk id="25" creationId="{598EBA13-C937-430B-9523-439FE21096E6}"/>
          </ac:spMkLst>
        </pc:spChg>
        <pc:spChg chg="add del">
          <ac:chgData name="현철 이" userId="4680e725330c5a19" providerId="LiveId" clId="{CA753BC5-6564-4196-833A-615E803717AD}" dt="2019-03-03T09:24:12.757" v="323" actId="26606"/>
          <ac:spMkLst>
            <pc:docMk/>
            <pc:sldMk cId="2953233443" sldId="457"/>
            <ac:spMk id="26" creationId="{6FC11E2E-9797-4FEA-90FD-894E32A208B5}"/>
          </ac:spMkLst>
        </pc:spChg>
        <pc:spChg chg="add">
          <ac:chgData name="현철 이" userId="4680e725330c5a19" providerId="LiveId" clId="{CA753BC5-6564-4196-833A-615E803717AD}" dt="2019-03-03T09:25:41.723" v="351" actId="26606"/>
          <ac:spMkLst>
            <pc:docMk/>
            <pc:sldMk cId="2953233443" sldId="457"/>
            <ac:spMk id="27" creationId="{C0B27210-D0CA-4654-B3E3-9ABB4F178EA1}"/>
          </ac:spMkLst>
        </pc:spChg>
        <pc:spChg chg="add del">
          <ac:chgData name="현철 이" userId="4680e725330c5a19" providerId="LiveId" clId="{CA753BC5-6564-4196-833A-615E803717AD}" dt="2019-03-03T09:24:12.757" v="323" actId="26606"/>
          <ac:spMkLst>
            <pc:docMk/>
            <pc:sldMk cId="2953233443" sldId="457"/>
            <ac:spMk id="28" creationId="{F8828EFD-56F8-4B00-9A0D-B623CC074A0E}"/>
          </ac:spMkLst>
        </pc:spChg>
        <pc:spChg chg="add">
          <ac:chgData name="현철 이" userId="4680e725330c5a19" providerId="LiveId" clId="{CA753BC5-6564-4196-833A-615E803717AD}" dt="2019-03-03T09:25:41.723" v="351" actId="26606"/>
          <ac:spMkLst>
            <pc:docMk/>
            <pc:sldMk cId="2953233443" sldId="457"/>
            <ac:spMk id="29" creationId="{1DB7C82F-AB7E-4F0C-B829-FA1B9C415180}"/>
          </ac:spMkLst>
        </pc:spChg>
        <pc:spChg chg="add del">
          <ac:chgData name="현철 이" userId="4680e725330c5a19" providerId="LiveId" clId="{CA753BC5-6564-4196-833A-615E803717AD}" dt="2019-03-03T09:24:12.757" v="323" actId="26606"/>
          <ac:spMkLst>
            <pc:docMk/>
            <pc:sldMk cId="2953233443" sldId="457"/>
            <ac:spMk id="30" creationId="{3D4697C8-4A0D-4493-B526-7CC15E0EE557}"/>
          </ac:spMkLst>
        </pc:spChg>
        <pc:spChg chg="add">
          <ac:chgData name="현철 이" userId="4680e725330c5a19" providerId="LiveId" clId="{CA753BC5-6564-4196-833A-615E803717AD}" dt="2019-03-03T09:25:41.723" v="351" actId="26606"/>
          <ac:spMkLst>
            <pc:docMk/>
            <pc:sldMk cId="2953233443" sldId="457"/>
            <ac:spMk id="31" creationId="{70B66945-4967-4040-926D-DCA44313CDAB}"/>
          </ac:spMkLst>
        </pc:spChg>
        <pc:spChg chg="add del">
          <ac:chgData name="현철 이" userId="4680e725330c5a19" providerId="LiveId" clId="{CA753BC5-6564-4196-833A-615E803717AD}" dt="2019-03-03T09:24:12.757" v="323" actId="26606"/>
          <ac:spMkLst>
            <pc:docMk/>
            <pc:sldMk cId="2953233443" sldId="457"/>
            <ac:spMk id="32" creationId="{A085B63A-2D2F-4B09-9BFB-E2080686CEE0}"/>
          </ac:spMkLst>
        </pc:spChg>
        <pc:spChg chg="add del">
          <ac:chgData name="현철 이" userId="4680e725330c5a19" providerId="LiveId" clId="{CA753BC5-6564-4196-833A-615E803717AD}" dt="2019-03-03T09:25:28.994" v="348" actId="26606"/>
          <ac:spMkLst>
            <pc:docMk/>
            <pc:sldMk cId="2953233443" sldId="457"/>
            <ac:spMk id="34" creationId="{C0B27210-D0CA-4654-B3E3-9ABB4F178EA1}"/>
          </ac:spMkLst>
        </pc:spChg>
        <pc:spChg chg="add del">
          <ac:chgData name="현철 이" userId="4680e725330c5a19" providerId="LiveId" clId="{CA753BC5-6564-4196-833A-615E803717AD}" dt="2019-03-03T09:25:28.994" v="348" actId="26606"/>
          <ac:spMkLst>
            <pc:docMk/>
            <pc:sldMk cId="2953233443" sldId="457"/>
            <ac:spMk id="35" creationId="{1DB7C82F-AB7E-4F0C-B829-FA1B9C415180}"/>
          </ac:spMkLst>
        </pc:spChg>
        <pc:spChg chg="add del">
          <ac:chgData name="현철 이" userId="4680e725330c5a19" providerId="LiveId" clId="{CA753BC5-6564-4196-833A-615E803717AD}" dt="2019-03-03T09:25:28.994" v="348" actId="26606"/>
          <ac:spMkLst>
            <pc:docMk/>
            <pc:sldMk cId="2953233443" sldId="457"/>
            <ac:spMk id="36" creationId="{70B66945-4967-4040-926D-DCA44313CDAB}"/>
          </ac:spMkLst>
        </pc:spChg>
        <pc:picChg chg="add del">
          <ac:chgData name="현철 이" userId="4680e725330c5a19" providerId="LiveId" clId="{CA753BC5-6564-4196-833A-615E803717AD}" dt="2019-03-03T09:23:42.129" v="312" actId="26606"/>
          <ac:picMkLst>
            <pc:docMk/>
            <pc:sldMk cId="2953233443" sldId="457"/>
            <ac:picMk id="7" creationId="{78733875-F4BB-42B2-8775-4FC037915851}"/>
          </ac:picMkLst>
        </pc:picChg>
        <pc:picChg chg="add mod">
          <ac:chgData name="현철 이" userId="4680e725330c5a19" providerId="LiveId" clId="{CA753BC5-6564-4196-833A-615E803717AD}" dt="2019-03-03T09:25:41.723" v="351" actId="26606"/>
          <ac:picMkLst>
            <pc:docMk/>
            <pc:sldMk cId="2953233443" sldId="457"/>
            <ac:picMk id="21" creationId="{78733875-F4BB-42B2-8775-4FC037915851}"/>
          </ac:picMkLst>
        </pc:picChg>
        <pc:cxnChg chg="add del">
          <ac:chgData name="현철 이" userId="4680e725330c5a19" providerId="LiveId" clId="{CA753BC5-6564-4196-833A-615E803717AD}" dt="2019-03-03T09:23:35.818" v="310" actId="26606"/>
          <ac:cxnSpMkLst>
            <pc:docMk/>
            <pc:sldMk cId="2953233443" sldId="457"/>
            <ac:cxnSpMk id="12" creationId="{45000665-DFC7-417E-8FD7-516A0F15C975}"/>
          </ac:cxnSpMkLst>
        </pc:cxnChg>
      </pc:sldChg>
      <pc:sldChg chg="addSp delSp modSp add mod setBg">
        <pc:chgData name="현철 이" userId="4680e725330c5a19" providerId="LiveId" clId="{CA753BC5-6564-4196-833A-615E803717AD}" dt="2019-03-03T11:08:28.364" v="437" actId="14100"/>
        <pc:sldMkLst>
          <pc:docMk/>
          <pc:sldMk cId="1955784573" sldId="458"/>
        </pc:sldMkLst>
        <pc:spChg chg="mod">
          <ac:chgData name="현철 이" userId="4680e725330c5a19" providerId="LiveId" clId="{CA753BC5-6564-4196-833A-615E803717AD}" dt="2019-03-03T11:06:15.955" v="430" actId="26606"/>
          <ac:spMkLst>
            <pc:docMk/>
            <pc:sldMk cId="1955784573" sldId="458"/>
            <ac:spMk id="2" creationId="{961EC8D1-6A38-41E0-9E81-99D394671D3C}"/>
          </ac:spMkLst>
        </pc:spChg>
        <pc:spChg chg="del">
          <ac:chgData name="현철 이" userId="4680e725330c5a19" providerId="LiveId" clId="{CA753BC5-6564-4196-833A-615E803717AD}" dt="2019-03-03T11:02:58.106" v="353"/>
          <ac:spMkLst>
            <pc:docMk/>
            <pc:sldMk cId="1955784573" sldId="458"/>
            <ac:spMk id="3" creationId="{2D89AA7E-C603-4B74-8021-BA5A3CF13CFB}"/>
          </ac:spMkLst>
        </pc:spChg>
        <pc:spChg chg="add del">
          <ac:chgData name="현철 이" userId="4680e725330c5a19" providerId="LiveId" clId="{CA753BC5-6564-4196-833A-615E803717AD}" dt="2019-03-03T11:03:34.103" v="378" actId="26606"/>
          <ac:spMkLst>
            <pc:docMk/>
            <pc:sldMk cId="1955784573" sldId="458"/>
            <ac:spMk id="10" creationId="{823AC064-BC96-4F32-8AE1-B2FD38754823}"/>
          </ac:spMkLst>
        </pc:spChg>
        <pc:spChg chg="add del">
          <ac:chgData name="현철 이" userId="4680e725330c5a19" providerId="LiveId" clId="{CA753BC5-6564-4196-833A-615E803717AD}" dt="2019-03-03T11:06:15.955" v="430" actId="26606"/>
          <ac:spMkLst>
            <pc:docMk/>
            <pc:sldMk cId="1955784573" sldId="458"/>
            <ac:spMk id="14" creationId="{A4AC5506-6312-4701-8D3C-40187889A947}"/>
          </ac:spMkLst>
        </pc:spChg>
        <pc:spChg chg="add">
          <ac:chgData name="현철 이" userId="4680e725330c5a19" providerId="LiveId" clId="{CA753BC5-6564-4196-833A-615E803717AD}" dt="2019-03-03T11:06:15.955" v="430" actId="26606"/>
          <ac:spMkLst>
            <pc:docMk/>
            <pc:sldMk cId="1955784573" sldId="458"/>
            <ac:spMk id="16" creationId="{72257994-BD97-4691-8B89-198A6D2BABDC}"/>
          </ac:spMkLst>
        </pc:spChg>
        <pc:spChg chg="add del">
          <ac:chgData name="현철 이" userId="4680e725330c5a19" providerId="LiveId" clId="{CA753BC5-6564-4196-833A-615E803717AD}" dt="2019-03-03T11:04:49.379" v="390" actId="26606"/>
          <ac:spMkLst>
            <pc:docMk/>
            <pc:sldMk cId="1955784573" sldId="458"/>
            <ac:spMk id="19" creationId="{823AC064-BC96-4F32-8AE1-B2FD38754823}"/>
          </ac:spMkLst>
        </pc:spChg>
        <pc:picChg chg="add mod ord">
          <ac:chgData name="현철 이" userId="4680e725330c5a19" providerId="LiveId" clId="{CA753BC5-6564-4196-833A-615E803717AD}" dt="2019-03-03T11:06:15.955" v="430" actId="26606"/>
          <ac:picMkLst>
            <pc:docMk/>
            <pc:sldMk cId="1955784573" sldId="458"/>
            <ac:picMk id="5" creationId="{24E8ABBB-C6B5-47F4-A472-30A0C1460EC2}"/>
          </ac:picMkLst>
        </pc:picChg>
        <pc:picChg chg="add mod">
          <ac:chgData name="현철 이" userId="4680e725330c5a19" providerId="LiveId" clId="{CA753BC5-6564-4196-833A-615E803717AD}" dt="2019-03-03T11:06:15.955" v="430" actId="26606"/>
          <ac:picMkLst>
            <pc:docMk/>
            <pc:sldMk cId="1955784573" sldId="458"/>
            <ac:picMk id="7" creationId="{D0F81170-D994-4407-A0CF-9C9472BB3E27}"/>
          </ac:picMkLst>
        </pc:picChg>
        <pc:cxnChg chg="add mod">
          <ac:chgData name="현철 이" userId="4680e725330c5a19" providerId="LiveId" clId="{CA753BC5-6564-4196-833A-615E803717AD}" dt="2019-03-03T11:08:09.634" v="433" actId="208"/>
          <ac:cxnSpMkLst>
            <pc:docMk/>
            <pc:sldMk cId="1955784573" sldId="458"/>
            <ac:cxnSpMk id="9" creationId="{163A32A9-D24A-40F6-A8B6-344ECE847355}"/>
          </ac:cxnSpMkLst>
        </pc:cxnChg>
        <pc:cxnChg chg="add del">
          <ac:chgData name="현철 이" userId="4680e725330c5a19" providerId="LiveId" clId="{CA753BC5-6564-4196-833A-615E803717AD}" dt="2019-03-03T11:03:34.103" v="378" actId="26606"/>
          <ac:cxnSpMkLst>
            <pc:docMk/>
            <pc:sldMk cId="1955784573" sldId="458"/>
            <ac:cxnSpMk id="12" creationId="{7E7C77BC-7138-40B1-A15B-20F57A494629}"/>
          </ac:cxnSpMkLst>
        </pc:cxnChg>
        <pc:cxnChg chg="add mod">
          <ac:chgData name="현철 이" userId="4680e725330c5a19" providerId="LiveId" clId="{CA753BC5-6564-4196-833A-615E803717AD}" dt="2019-03-03T11:08:28.364" v="437" actId="14100"/>
          <ac:cxnSpMkLst>
            <pc:docMk/>
            <pc:sldMk cId="1955784573" sldId="458"/>
            <ac:cxnSpMk id="17" creationId="{C5582713-85A3-462B-A12B-95A41122DFB1}"/>
          </ac:cxnSpMkLst>
        </pc:cxnChg>
        <pc:cxnChg chg="add del">
          <ac:chgData name="현철 이" userId="4680e725330c5a19" providerId="LiveId" clId="{CA753BC5-6564-4196-833A-615E803717AD}" dt="2019-03-03T11:04:49.379" v="390" actId="26606"/>
          <ac:cxnSpMkLst>
            <pc:docMk/>
            <pc:sldMk cId="1955784573" sldId="458"/>
            <ac:cxnSpMk id="21" creationId="{7E7C77BC-7138-40B1-A15B-20F57A494629}"/>
          </ac:cxnSpMkLst>
        </pc:cxnChg>
        <pc:cxnChg chg="add del">
          <ac:chgData name="현철 이" userId="4680e725330c5a19" providerId="LiveId" clId="{CA753BC5-6564-4196-833A-615E803717AD}" dt="2019-03-03T11:04:49.379" v="390" actId="26606"/>
          <ac:cxnSpMkLst>
            <pc:docMk/>
            <pc:sldMk cId="1955784573" sldId="458"/>
            <ac:cxnSpMk id="23" creationId="{DB146403-F3D6-484B-B2ED-97F9565D0370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21655-A41F-41BA-82B8-67A7C6694C7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DD3DFA5-DED9-4AAB-A258-AC9339F94C08}">
      <dgm:prSet/>
      <dgm:spPr/>
      <dgm:t>
        <a:bodyPr/>
        <a:lstStyle/>
        <a:p>
          <a:r>
            <a:rPr lang="ko-KR"/>
            <a:t>네트워크 보안 기술</a:t>
          </a:r>
          <a:endParaRPr lang="en-US"/>
        </a:p>
      </dgm:t>
    </dgm:pt>
    <dgm:pt modelId="{BED6D42F-BB74-487A-B38A-1C1FD2B35B98}" type="parTrans" cxnId="{2CEC97AB-42C9-4497-B893-5893D5DD3EC4}">
      <dgm:prSet/>
      <dgm:spPr/>
      <dgm:t>
        <a:bodyPr/>
        <a:lstStyle/>
        <a:p>
          <a:endParaRPr lang="en-US"/>
        </a:p>
      </dgm:t>
    </dgm:pt>
    <dgm:pt modelId="{0C6EDB3D-DD09-4D4D-A134-801869A67B4C}" type="sibTrans" cxnId="{2CEC97AB-42C9-4497-B893-5893D5DD3EC4}">
      <dgm:prSet/>
      <dgm:spPr/>
      <dgm:t>
        <a:bodyPr/>
        <a:lstStyle/>
        <a:p>
          <a:endParaRPr lang="en-US"/>
        </a:p>
      </dgm:t>
    </dgm:pt>
    <dgm:pt modelId="{76FFBC87-7DDD-4FBC-A535-6776D3EC9AA9}">
      <dgm:prSet/>
      <dgm:spPr/>
      <dgm:t>
        <a:bodyPr/>
        <a:lstStyle/>
        <a:p>
          <a:r>
            <a:rPr lang="ko-KR"/>
            <a:t>개발과 보안</a:t>
          </a:r>
          <a:endParaRPr lang="en-US"/>
        </a:p>
      </dgm:t>
    </dgm:pt>
    <dgm:pt modelId="{A207C33D-8B68-49C0-A21E-BA28744096DD}" type="parTrans" cxnId="{4613DD66-536E-4214-B006-1F29A472CFEC}">
      <dgm:prSet/>
      <dgm:spPr/>
      <dgm:t>
        <a:bodyPr/>
        <a:lstStyle/>
        <a:p>
          <a:endParaRPr lang="en-US"/>
        </a:p>
      </dgm:t>
    </dgm:pt>
    <dgm:pt modelId="{A98BEB21-BDA3-4097-BB8F-F497CC1B4D1F}" type="sibTrans" cxnId="{4613DD66-536E-4214-B006-1F29A472CFEC}">
      <dgm:prSet/>
      <dgm:spPr/>
      <dgm:t>
        <a:bodyPr/>
        <a:lstStyle/>
        <a:p>
          <a:endParaRPr lang="en-US"/>
        </a:p>
      </dgm:t>
    </dgm:pt>
    <dgm:pt modelId="{2B887B42-25FB-4392-8254-A475196B591F}">
      <dgm:prSet/>
      <dgm:spPr/>
      <dgm:t>
        <a:bodyPr/>
        <a:lstStyle/>
        <a:p>
          <a:r>
            <a:rPr lang="ko-KR"/>
            <a:t>넷아르고스 제품 소개</a:t>
          </a:r>
          <a:endParaRPr lang="en-US"/>
        </a:p>
      </dgm:t>
    </dgm:pt>
    <dgm:pt modelId="{1DF0A87B-7065-45AC-ADDF-2533F85083B6}" type="parTrans" cxnId="{43EF17F0-9E41-409A-B730-66FEF89E900E}">
      <dgm:prSet/>
      <dgm:spPr/>
      <dgm:t>
        <a:bodyPr/>
        <a:lstStyle/>
        <a:p>
          <a:endParaRPr lang="en-US"/>
        </a:p>
      </dgm:t>
    </dgm:pt>
    <dgm:pt modelId="{A98AAC53-1F7F-410E-A9A9-A7F7A5A52CC1}" type="sibTrans" cxnId="{43EF17F0-9E41-409A-B730-66FEF89E900E}">
      <dgm:prSet/>
      <dgm:spPr/>
      <dgm:t>
        <a:bodyPr/>
        <a:lstStyle/>
        <a:p>
          <a:endParaRPr lang="en-US"/>
        </a:p>
      </dgm:t>
    </dgm:pt>
    <dgm:pt modelId="{1F3FF8C0-B2CA-439F-8DC6-E0E0AEC9A258}" type="pres">
      <dgm:prSet presAssocID="{6E421655-A41F-41BA-82B8-67A7C6694C78}" presName="root" presStyleCnt="0">
        <dgm:presLayoutVars>
          <dgm:dir/>
          <dgm:resizeHandles val="exact"/>
        </dgm:presLayoutVars>
      </dgm:prSet>
      <dgm:spPr/>
    </dgm:pt>
    <dgm:pt modelId="{3E14E209-E3A4-4B2B-B3A2-CC5CDF1F1EB9}" type="pres">
      <dgm:prSet presAssocID="{9DD3DFA5-DED9-4AAB-A258-AC9339F94C08}" presName="compNode" presStyleCnt="0"/>
      <dgm:spPr/>
    </dgm:pt>
    <dgm:pt modelId="{4079F544-EC47-4521-B380-28FA6CC8D348}" type="pres">
      <dgm:prSet presAssocID="{9DD3DFA5-DED9-4AAB-A258-AC9339F94C08}" presName="bgRect" presStyleLbl="bgShp" presStyleIdx="0" presStyleCnt="3"/>
      <dgm:spPr/>
    </dgm:pt>
    <dgm:pt modelId="{02FE950A-B9BF-46E9-AF3F-A154001DABFE}" type="pres">
      <dgm:prSet presAssocID="{9DD3DFA5-DED9-4AAB-A258-AC9339F94C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708FD94-D492-4DC1-9748-EF783A053A38}" type="pres">
      <dgm:prSet presAssocID="{9DD3DFA5-DED9-4AAB-A258-AC9339F94C08}" presName="spaceRect" presStyleCnt="0"/>
      <dgm:spPr/>
    </dgm:pt>
    <dgm:pt modelId="{5B702C5A-EF14-449E-8294-D8B274DA5394}" type="pres">
      <dgm:prSet presAssocID="{9DD3DFA5-DED9-4AAB-A258-AC9339F94C08}" presName="parTx" presStyleLbl="revTx" presStyleIdx="0" presStyleCnt="3">
        <dgm:presLayoutVars>
          <dgm:chMax val="0"/>
          <dgm:chPref val="0"/>
        </dgm:presLayoutVars>
      </dgm:prSet>
      <dgm:spPr/>
    </dgm:pt>
    <dgm:pt modelId="{2CEBA614-0CA5-439D-BE75-CA006BAA9CB8}" type="pres">
      <dgm:prSet presAssocID="{0C6EDB3D-DD09-4D4D-A134-801869A67B4C}" presName="sibTrans" presStyleCnt="0"/>
      <dgm:spPr/>
    </dgm:pt>
    <dgm:pt modelId="{61AFD1CA-C59F-4126-8DAF-18B80A9D5196}" type="pres">
      <dgm:prSet presAssocID="{76FFBC87-7DDD-4FBC-A535-6776D3EC9AA9}" presName="compNode" presStyleCnt="0"/>
      <dgm:spPr/>
    </dgm:pt>
    <dgm:pt modelId="{0733982B-0507-4DCA-90FC-593597E39409}" type="pres">
      <dgm:prSet presAssocID="{76FFBC87-7DDD-4FBC-A535-6776D3EC9AA9}" presName="bgRect" presStyleLbl="bgShp" presStyleIdx="1" presStyleCnt="3"/>
      <dgm:spPr/>
    </dgm:pt>
    <dgm:pt modelId="{A9D0D8E2-2744-4186-A214-D2BDEBEB16C9}" type="pres">
      <dgm:prSet presAssocID="{76FFBC87-7DDD-4FBC-A535-6776D3EC9A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15046817-C43C-40D9-9D09-BA18934A1F4B}" type="pres">
      <dgm:prSet presAssocID="{76FFBC87-7DDD-4FBC-A535-6776D3EC9AA9}" presName="spaceRect" presStyleCnt="0"/>
      <dgm:spPr/>
    </dgm:pt>
    <dgm:pt modelId="{DA21DB2F-B343-4E0E-B461-3F8C487550F5}" type="pres">
      <dgm:prSet presAssocID="{76FFBC87-7DDD-4FBC-A535-6776D3EC9AA9}" presName="parTx" presStyleLbl="revTx" presStyleIdx="1" presStyleCnt="3">
        <dgm:presLayoutVars>
          <dgm:chMax val="0"/>
          <dgm:chPref val="0"/>
        </dgm:presLayoutVars>
      </dgm:prSet>
      <dgm:spPr/>
    </dgm:pt>
    <dgm:pt modelId="{74002FD5-F477-4D73-AB50-76A4BAF2C838}" type="pres">
      <dgm:prSet presAssocID="{A98BEB21-BDA3-4097-BB8F-F497CC1B4D1F}" presName="sibTrans" presStyleCnt="0"/>
      <dgm:spPr/>
    </dgm:pt>
    <dgm:pt modelId="{4C8A5217-F9FE-46B9-A1F6-6AA238BEF499}" type="pres">
      <dgm:prSet presAssocID="{2B887B42-25FB-4392-8254-A475196B591F}" presName="compNode" presStyleCnt="0"/>
      <dgm:spPr/>
    </dgm:pt>
    <dgm:pt modelId="{B4EE935E-4002-42AF-8494-D37D658AF677}" type="pres">
      <dgm:prSet presAssocID="{2B887B42-25FB-4392-8254-A475196B591F}" presName="bgRect" presStyleLbl="bgShp" presStyleIdx="2" presStyleCnt="3"/>
      <dgm:spPr/>
    </dgm:pt>
    <dgm:pt modelId="{1306F461-50FA-4BF5-A064-99ADE1CE2F0A}" type="pres">
      <dgm:prSet presAssocID="{2B887B42-25FB-4392-8254-A475196B59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1E0A7F09-764B-4EB0-9B0B-80F2BEDBB8C5}" type="pres">
      <dgm:prSet presAssocID="{2B887B42-25FB-4392-8254-A475196B591F}" presName="spaceRect" presStyleCnt="0"/>
      <dgm:spPr/>
    </dgm:pt>
    <dgm:pt modelId="{89A780AA-F214-4785-8BDB-A04306147D94}" type="pres">
      <dgm:prSet presAssocID="{2B887B42-25FB-4392-8254-A475196B59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E16C3F-4298-4823-BBAF-29B7C1FBB014}" type="presOf" srcId="{6E421655-A41F-41BA-82B8-67A7C6694C78}" destId="{1F3FF8C0-B2CA-439F-8DC6-E0E0AEC9A258}" srcOrd="0" destOrd="0" presId="urn:microsoft.com/office/officeart/2018/2/layout/IconVerticalSolidList"/>
    <dgm:cxn modelId="{A1743B5F-89FA-411C-A5C5-AC783E9BE1E5}" type="presOf" srcId="{9DD3DFA5-DED9-4AAB-A258-AC9339F94C08}" destId="{5B702C5A-EF14-449E-8294-D8B274DA5394}" srcOrd="0" destOrd="0" presId="urn:microsoft.com/office/officeart/2018/2/layout/IconVerticalSolidList"/>
    <dgm:cxn modelId="{4613DD66-536E-4214-B006-1F29A472CFEC}" srcId="{6E421655-A41F-41BA-82B8-67A7C6694C78}" destId="{76FFBC87-7DDD-4FBC-A535-6776D3EC9AA9}" srcOrd="1" destOrd="0" parTransId="{A207C33D-8B68-49C0-A21E-BA28744096DD}" sibTransId="{A98BEB21-BDA3-4097-BB8F-F497CC1B4D1F}"/>
    <dgm:cxn modelId="{A0FED16B-9F1C-4D7E-BF93-21748BB3B028}" type="presOf" srcId="{76FFBC87-7DDD-4FBC-A535-6776D3EC9AA9}" destId="{DA21DB2F-B343-4E0E-B461-3F8C487550F5}" srcOrd="0" destOrd="0" presId="urn:microsoft.com/office/officeart/2018/2/layout/IconVerticalSolidList"/>
    <dgm:cxn modelId="{2CEC97AB-42C9-4497-B893-5893D5DD3EC4}" srcId="{6E421655-A41F-41BA-82B8-67A7C6694C78}" destId="{9DD3DFA5-DED9-4AAB-A258-AC9339F94C08}" srcOrd="0" destOrd="0" parTransId="{BED6D42F-BB74-487A-B38A-1C1FD2B35B98}" sibTransId="{0C6EDB3D-DD09-4D4D-A134-801869A67B4C}"/>
    <dgm:cxn modelId="{43EF17F0-9E41-409A-B730-66FEF89E900E}" srcId="{6E421655-A41F-41BA-82B8-67A7C6694C78}" destId="{2B887B42-25FB-4392-8254-A475196B591F}" srcOrd="2" destOrd="0" parTransId="{1DF0A87B-7065-45AC-ADDF-2533F85083B6}" sibTransId="{A98AAC53-1F7F-410E-A9A9-A7F7A5A52CC1}"/>
    <dgm:cxn modelId="{97300FFC-033C-47B7-8274-2127F47D88D2}" type="presOf" srcId="{2B887B42-25FB-4392-8254-A475196B591F}" destId="{89A780AA-F214-4785-8BDB-A04306147D94}" srcOrd="0" destOrd="0" presId="urn:microsoft.com/office/officeart/2018/2/layout/IconVerticalSolidList"/>
    <dgm:cxn modelId="{381EA39E-A80B-402F-967B-29675D234F8B}" type="presParOf" srcId="{1F3FF8C0-B2CA-439F-8DC6-E0E0AEC9A258}" destId="{3E14E209-E3A4-4B2B-B3A2-CC5CDF1F1EB9}" srcOrd="0" destOrd="0" presId="urn:microsoft.com/office/officeart/2018/2/layout/IconVerticalSolidList"/>
    <dgm:cxn modelId="{D2643F84-3212-47C8-AE38-039876819A50}" type="presParOf" srcId="{3E14E209-E3A4-4B2B-B3A2-CC5CDF1F1EB9}" destId="{4079F544-EC47-4521-B380-28FA6CC8D348}" srcOrd="0" destOrd="0" presId="urn:microsoft.com/office/officeart/2018/2/layout/IconVerticalSolidList"/>
    <dgm:cxn modelId="{AE9586D2-5189-49D6-A880-E3108FB9D0EF}" type="presParOf" srcId="{3E14E209-E3A4-4B2B-B3A2-CC5CDF1F1EB9}" destId="{02FE950A-B9BF-46E9-AF3F-A154001DABFE}" srcOrd="1" destOrd="0" presId="urn:microsoft.com/office/officeart/2018/2/layout/IconVerticalSolidList"/>
    <dgm:cxn modelId="{B517FF1F-DAF8-4081-87FC-AC529BE8CD0B}" type="presParOf" srcId="{3E14E209-E3A4-4B2B-B3A2-CC5CDF1F1EB9}" destId="{A708FD94-D492-4DC1-9748-EF783A053A38}" srcOrd="2" destOrd="0" presId="urn:microsoft.com/office/officeart/2018/2/layout/IconVerticalSolidList"/>
    <dgm:cxn modelId="{5B8BC3CE-7C09-4CAE-85A5-B9738F3111E0}" type="presParOf" srcId="{3E14E209-E3A4-4B2B-B3A2-CC5CDF1F1EB9}" destId="{5B702C5A-EF14-449E-8294-D8B274DA5394}" srcOrd="3" destOrd="0" presId="urn:microsoft.com/office/officeart/2018/2/layout/IconVerticalSolidList"/>
    <dgm:cxn modelId="{7CF41042-0FC0-4B1E-89C3-EA082B00EECE}" type="presParOf" srcId="{1F3FF8C0-B2CA-439F-8DC6-E0E0AEC9A258}" destId="{2CEBA614-0CA5-439D-BE75-CA006BAA9CB8}" srcOrd="1" destOrd="0" presId="urn:microsoft.com/office/officeart/2018/2/layout/IconVerticalSolidList"/>
    <dgm:cxn modelId="{4690514D-9146-48BB-A0A2-8276FBFF5E9A}" type="presParOf" srcId="{1F3FF8C0-B2CA-439F-8DC6-E0E0AEC9A258}" destId="{61AFD1CA-C59F-4126-8DAF-18B80A9D5196}" srcOrd="2" destOrd="0" presId="urn:microsoft.com/office/officeart/2018/2/layout/IconVerticalSolidList"/>
    <dgm:cxn modelId="{9B415D59-3933-4618-A70A-CB5EF440E8DF}" type="presParOf" srcId="{61AFD1CA-C59F-4126-8DAF-18B80A9D5196}" destId="{0733982B-0507-4DCA-90FC-593597E39409}" srcOrd="0" destOrd="0" presId="urn:microsoft.com/office/officeart/2018/2/layout/IconVerticalSolidList"/>
    <dgm:cxn modelId="{7D4EFC74-07B7-446F-9009-EE5B9E25C886}" type="presParOf" srcId="{61AFD1CA-C59F-4126-8DAF-18B80A9D5196}" destId="{A9D0D8E2-2744-4186-A214-D2BDEBEB16C9}" srcOrd="1" destOrd="0" presId="urn:microsoft.com/office/officeart/2018/2/layout/IconVerticalSolidList"/>
    <dgm:cxn modelId="{18496DA7-4802-4A39-BE5B-EC9F307503B1}" type="presParOf" srcId="{61AFD1CA-C59F-4126-8DAF-18B80A9D5196}" destId="{15046817-C43C-40D9-9D09-BA18934A1F4B}" srcOrd="2" destOrd="0" presId="urn:microsoft.com/office/officeart/2018/2/layout/IconVerticalSolidList"/>
    <dgm:cxn modelId="{DF0C976B-49D4-4307-B3C5-E282AA6A9220}" type="presParOf" srcId="{61AFD1CA-C59F-4126-8DAF-18B80A9D5196}" destId="{DA21DB2F-B343-4E0E-B461-3F8C487550F5}" srcOrd="3" destOrd="0" presId="urn:microsoft.com/office/officeart/2018/2/layout/IconVerticalSolidList"/>
    <dgm:cxn modelId="{43AD2BD7-CD11-4636-A002-81C7DE4345F8}" type="presParOf" srcId="{1F3FF8C0-B2CA-439F-8DC6-E0E0AEC9A258}" destId="{74002FD5-F477-4D73-AB50-76A4BAF2C838}" srcOrd="3" destOrd="0" presId="urn:microsoft.com/office/officeart/2018/2/layout/IconVerticalSolidList"/>
    <dgm:cxn modelId="{B09C414D-9B64-447D-8698-B1F175F0222B}" type="presParOf" srcId="{1F3FF8C0-B2CA-439F-8DC6-E0E0AEC9A258}" destId="{4C8A5217-F9FE-46B9-A1F6-6AA238BEF499}" srcOrd="4" destOrd="0" presId="urn:microsoft.com/office/officeart/2018/2/layout/IconVerticalSolidList"/>
    <dgm:cxn modelId="{2FAF3E0E-D3FC-4E88-86CF-6A67A7652B7A}" type="presParOf" srcId="{4C8A5217-F9FE-46B9-A1F6-6AA238BEF499}" destId="{B4EE935E-4002-42AF-8494-D37D658AF677}" srcOrd="0" destOrd="0" presId="urn:microsoft.com/office/officeart/2018/2/layout/IconVerticalSolidList"/>
    <dgm:cxn modelId="{98BA4940-253D-4994-B93C-89D9F9952691}" type="presParOf" srcId="{4C8A5217-F9FE-46B9-A1F6-6AA238BEF499}" destId="{1306F461-50FA-4BF5-A064-99ADE1CE2F0A}" srcOrd="1" destOrd="0" presId="urn:microsoft.com/office/officeart/2018/2/layout/IconVerticalSolidList"/>
    <dgm:cxn modelId="{B00023DB-15AE-42B2-8836-E5FA33DDDC4C}" type="presParOf" srcId="{4C8A5217-F9FE-46B9-A1F6-6AA238BEF499}" destId="{1E0A7F09-764B-4EB0-9B0B-80F2BEDBB8C5}" srcOrd="2" destOrd="0" presId="urn:microsoft.com/office/officeart/2018/2/layout/IconVerticalSolidList"/>
    <dgm:cxn modelId="{158139E6-BE77-4074-B614-2C50AAD2BB48}" type="presParOf" srcId="{4C8A5217-F9FE-46B9-A1F6-6AA238BEF499}" destId="{89A780AA-F214-4785-8BDB-A04306147D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A6E035-EA97-436A-BF43-778390A56E83}" type="doc">
      <dgm:prSet loTypeId="urn:microsoft.com/office/officeart/2005/8/layout/arrow6" loCatId="process" qsTypeId="urn:microsoft.com/office/officeart/2005/8/quickstyle/simple1" qsCatId="simple" csTypeId="urn:microsoft.com/office/officeart/2005/8/colors/accent1_1" csCatId="accent1" phldr="1"/>
      <dgm:spPr/>
    </dgm:pt>
    <dgm:pt modelId="{3141C4F6-67A7-46CD-B0BA-7E47E30A4D55}">
      <dgm:prSet phldrT="[텍스트]" custT="1"/>
      <dgm:spPr/>
      <dgm:t>
        <a:bodyPr/>
        <a:lstStyle/>
        <a:p>
          <a:pPr latinLnBrk="1"/>
          <a:r>
            <a:rPr lang="en-US" altLang="ko-KR" sz="2000" b="1" dirty="0">
              <a:solidFill>
                <a:srgbClr val="FF0000"/>
              </a:solidFill>
            </a:rPr>
            <a:t>SM</a:t>
          </a:r>
          <a:endParaRPr lang="ko-KR" altLang="en-US" sz="2000" b="1" dirty="0">
            <a:solidFill>
              <a:srgbClr val="FF0000"/>
            </a:solidFill>
          </a:endParaRPr>
        </a:p>
      </dgm:t>
    </dgm:pt>
    <dgm:pt modelId="{A59C39B1-472E-480E-8011-D341BB257E18}" type="parTrans" cxnId="{E4FF5841-6F73-4A4B-88C5-D83C6FC73334}">
      <dgm:prSet/>
      <dgm:spPr/>
      <dgm:t>
        <a:bodyPr/>
        <a:lstStyle/>
        <a:p>
          <a:pPr latinLnBrk="1"/>
          <a:endParaRPr lang="ko-KR" altLang="en-US"/>
        </a:p>
      </dgm:t>
    </dgm:pt>
    <dgm:pt modelId="{557FD612-9C90-420F-960A-ADDC8BE81915}" type="sibTrans" cxnId="{E4FF5841-6F73-4A4B-88C5-D83C6FC73334}">
      <dgm:prSet/>
      <dgm:spPr/>
      <dgm:t>
        <a:bodyPr/>
        <a:lstStyle/>
        <a:p>
          <a:pPr latinLnBrk="1"/>
          <a:endParaRPr lang="ko-KR" altLang="en-US"/>
        </a:p>
      </dgm:t>
    </dgm:pt>
    <dgm:pt modelId="{226D575D-1E5C-4FEB-831D-160885936C78}">
      <dgm:prSet phldrT="[텍스트]"/>
      <dgm:spPr/>
      <dgm:t>
        <a:bodyPr/>
        <a:lstStyle/>
        <a:p>
          <a:pPr latinLnBrk="1"/>
          <a:r>
            <a:rPr lang="en-US" altLang="ko-KR" dirty="0"/>
            <a:t>SI</a:t>
          </a:r>
          <a:endParaRPr lang="ko-KR" altLang="en-US" dirty="0"/>
        </a:p>
      </dgm:t>
    </dgm:pt>
    <dgm:pt modelId="{668C27A6-A765-4659-96E3-75FC146B10BB}" type="parTrans" cxnId="{A1D3E80E-828B-4FDA-A360-A88C1007CBEC}">
      <dgm:prSet/>
      <dgm:spPr/>
      <dgm:t>
        <a:bodyPr/>
        <a:lstStyle/>
        <a:p>
          <a:pPr latinLnBrk="1"/>
          <a:endParaRPr lang="ko-KR" altLang="en-US"/>
        </a:p>
      </dgm:t>
    </dgm:pt>
    <dgm:pt modelId="{57A9AD66-D66C-467D-9FC5-90EF99203EAF}" type="sibTrans" cxnId="{A1D3E80E-828B-4FDA-A360-A88C1007CBEC}">
      <dgm:prSet/>
      <dgm:spPr/>
      <dgm:t>
        <a:bodyPr/>
        <a:lstStyle/>
        <a:p>
          <a:pPr latinLnBrk="1"/>
          <a:endParaRPr lang="ko-KR" altLang="en-US"/>
        </a:p>
      </dgm:t>
    </dgm:pt>
    <dgm:pt modelId="{5DAB469F-428D-4F92-AEE6-2F996FADF9E8}" type="pres">
      <dgm:prSet presAssocID="{18A6E035-EA97-436A-BF43-778390A56E83}" presName="compositeShape" presStyleCnt="0">
        <dgm:presLayoutVars>
          <dgm:chMax val="2"/>
          <dgm:dir/>
          <dgm:resizeHandles val="exact"/>
        </dgm:presLayoutVars>
      </dgm:prSet>
      <dgm:spPr/>
    </dgm:pt>
    <dgm:pt modelId="{54F7E190-C192-4006-BB92-9D1F5B3E7ADD}" type="pres">
      <dgm:prSet presAssocID="{18A6E035-EA97-436A-BF43-778390A56E83}" presName="ribbon" presStyleLbl="node1" presStyleIdx="0" presStyleCnt="1" custScaleX="255973"/>
      <dgm:spPr/>
    </dgm:pt>
    <dgm:pt modelId="{2F60FFEB-D338-4C9E-ACD3-2D6F4DA80C13}" type="pres">
      <dgm:prSet presAssocID="{18A6E035-EA97-436A-BF43-778390A56E83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A0FBB03D-F42C-4C74-B6F0-3758381AD7F5}" type="pres">
      <dgm:prSet presAssocID="{18A6E035-EA97-436A-BF43-778390A56E83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1D3E80E-828B-4FDA-A360-A88C1007CBEC}" srcId="{18A6E035-EA97-436A-BF43-778390A56E83}" destId="{226D575D-1E5C-4FEB-831D-160885936C78}" srcOrd="0" destOrd="0" parTransId="{668C27A6-A765-4659-96E3-75FC146B10BB}" sibTransId="{57A9AD66-D66C-467D-9FC5-90EF99203EAF}"/>
    <dgm:cxn modelId="{E4FF5841-6F73-4A4B-88C5-D83C6FC73334}" srcId="{18A6E035-EA97-436A-BF43-778390A56E83}" destId="{3141C4F6-67A7-46CD-B0BA-7E47E30A4D55}" srcOrd="1" destOrd="0" parTransId="{A59C39B1-472E-480E-8011-D341BB257E18}" sibTransId="{557FD612-9C90-420F-960A-ADDC8BE81915}"/>
    <dgm:cxn modelId="{7F945679-C8F3-47C4-9ACA-46C0B80B0B9D}" type="presOf" srcId="{18A6E035-EA97-436A-BF43-778390A56E83}" destId="{5DAB469F-428D-4F92-AEE6-2F996FADF9E8}" srcOrd="0" destOrd="0" presId="urn:microsoft.com/office/officeart/2005/8/layout/arrow6"/>
    <dgm:cxn modelId="{B4A1B6D0-F8A5-4F83-BEB4-BECD042B5354}" type="presOf" srcId="{226D575D-1E5C-4FEB-831D-160885936C78}" destId="{2F60FFEB-D338-4C9E-ACD3-2D6F4DA80C13}" srcOrd="0" destOrd="0" presId="urn:microsoft.com/office/officeart/2005/8/layout/arrow6"/>
    <dgm:cxn modelId="{D2779DFD-6E29-446C-8FE5-B4113273FF2D}" type="presOf" srcId="{3141C4F6-67A7-46CD-B0BA-7E47E30A4D55}" destId="{A0FBB03D-F42C-4C74-B6F0-3758381AD7F5}" srcOrd="0" destOrd="0" presId="urn:microsoft.com/office/officeart/2005/8/layout/arrow6"/>
    <dgm:cxn modelId="{188DD2CE-3E38-4F09-85FA-2472690E6349}" type="presParOf" srcId="{5DAB469F-428D-4F92-AEE6-2F996FADF9E8}" destId="{54F7E190-C192-4006-BB92-9D1F5B3E7ADD}" srcOrd="0" destOrd="0" presId="urn:microsoft.com/office/officeart/2005/8/layout/arrow6"/>
    <dgm:cxn modelId="{7C96E117-8401-492C-91AD-8FE443072A0E}" type="presParOf" srcId="{5DAB469F-428D-4F92-AEE6-2F996FADF9E8}" destId="{2F60FFEB-D338-4C9E-ACD3-2D6F4DA80C13}" srcOrd="1" destOrd="0" presId="urn:microsoft.com/office/officeart/2005/8/layout/arrow6"/>
    <dgm:cxn modelId="{F72070CE-94C3-4637-87F0-07CB2B0AB59B}" type="presParOf" srcId="{5DAB469F-428D-4F92-AEE6-2F996FADF9E8}" destId="{A0FBB03D-F42C-4C74-B6F0-3758381AD7F5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BC9E7D2-C45D-40BD-8DAA-772677BD255D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B8393D-36AB-4D3D-A003-D36D4FAC0794}">
      <dgm:prSet/>
      <dgm:spPr/>
      <dgm:t>
        <a:bodyPr/>
        <a:lstStyle/>
        <a:p>
          <a:r>
            <a:rPr lang="ko-KR"/>
            <a:t>미신일 수도 있지만 </a:t>
          </a:r>
          <a:r>
            <a:rPr lang="en-US"/>
            <a:t>DevOps</a:t>
          </a:r>
          <a:r>
            <a:rPr lang="ko-KR"/>
            <a:t>을 넘어 </a:t>
          </a:r>
          <a:r>
            <a:rPr lang="en-US"/>
            <a:t>Secure DevOps</a:t>
          </a:r>
          <a:r>
            <a:rPr lang="ko-KR"/>
            <a:t>로 변화되리라 판단된다</a:t>
          </a:r>
          <a:r>
            <a:rPr lang="en-US"/>
            <a:t>.</a:t>
          </a:r>
        </a:p>
      </dgm:t>
    </dgm:pt>
    <dgm:pt modelId="{E5ABA6D9-5859-4EEF-9EC6-1BA22436E1B4}" type="parTrans" cxnId="{723A83E6-2B8D-4DEF-AF77-F1C6AEB34B9C}">
      <dgm:prSet/>
      <dgm:spPr/>
      <dgm:t>
        <a:bodyPr/>
        <a:lstStyle/>
        <a:p>
          <a:endParaRPr lang="en-US"/>
        </a:p>
      </dgm:t>
    </dgm:pt>
    <dgm:pt modelId="{461F8BB0-578E-4712-BA00-EFC17EFA274D}" type="sibTrans" cxnId="{723A83E6-2B8D-4DEF-AF77-F1C6AEB34B9C}">
      <dgm:prSet/>
      <dgm:spPr/>
      <dgm:t>
        <a:bodyPr/>
        <a:lstStyle/>
        <a:p>
          <a:endParaRPr lang="en-US"/>
        </a:p>
      </dgm:t>
    </dgm:pt>
    <dgm:pt modelId="{9D0F00F2-6F3D-4FDA-AA4D-4487EE876D41}">
      <dgm:prSet/>
      <dgm:spPr/>
      <dgm:t>
        <a:bodyPr/>
        <a:lstStyle/>
        <a:p>
          <a:r>
            <a:rPr lang="ko-KR"/>
            <a:t>보안 위협의 실체에 대해 알아야 개발자의 값어치를 높일 수 있다</a:t>
          </a:r>
          <a:r>
            <a:rPr lang="en-US"/>
            <a:t>.</a:t>
          </a:r>
        </a:p>
      </dgm:t>
    </dgm:pt>
    <dgm:pt modelId="{DCB6B3D7-6258-4B19-8393-691EFB86FD3B}" type="parTrans" cxnId="{A186C2D7-E655-456F-ACB9-E2A64B65BD98}">
      <dgm:prSet/>
      <dgm:spPr/>
      <dgm:t>
        <a:bodyPr/>
        <a:lstStyle/>
        <a:p>
          <a:endParaRPr lang="en-US"/>
        </a:p>
      </dgm:t>
    </dgm:pt>
    <dgm:pt modelId="{5FFBEB3B-D84E-402C-A61A-C768A2A754FA}" type="sibTrans" cxnId="{A186C2D7-E655-456F-ACB9-E2A64B65BD98}">
      <dgm:prSet/>
      <dgm:spPr/>
      <dgm:t>
        <a:bodyPr/>
        <a:lstStyle/>
        <a:p>
          <a:endParaRPr lang="en-US"/>
        </a:p>
      </dgm:t>
    </dgm:pt>
    <dgm:pt modelId="{DC49F9CC-E25F-4177-9A88-959880E0D4C2}">
      <dgm:prSet/>
      <dgm:spPr/>
      <dgm:t>
        <a:bodyPr/>
        <a:lstStyle/>
        <a:p>
          <a:r>
            <a:rPr lang="ko-KR"/>
            <a:t>시스템 운영에 보안은 보험과 같은 존재이다</a:t>
          </a:r>
          <a:r>
            <a:rPr lang="en-US"/>
            <a:t>. </a:t>
          </a:r>
        </a:p>
      </dgm:t>
    </dgm:pt>
    <dgm:pt modelId="{E5042781-0A2F-4109-8F3B-15850F61E8BB}" type="parTrans" cxnId="{8E804D05-0B6E-47AC-83AA-F8F3FCA275C0}">
      <dgm:prSet/>
      <dgm:spPr/>
      <dgm:t>
        <a:bodyPr/>
        <a:lstStyle/>
        <a:p>
          <a:endParaRPr lang="en-US"/>
        </a:p>
      </dgm:t>
    </dgm:pt>
    <dgm:pt modelId="{0617A678-CA78-4116-AED0-B387BBF3ED80}" type="sibTrans" cxnId="{8E804D05-0B6E-47AC-83AA-F8F3FCA275C0}">
      <dgm:prSet/>
      <dgm:spPr/>
      <dgm:t>
        <a:bodyPr/>
        <a:lstStyle/>
        <a:p>
          <a:endParaRPr lang="en-US"/>
        </a:p>
      </dgm:t>
    </dgm:pt>
    <dgm:pt modelId="{C20431F8-632B-4688-A855-B369D3FA08A9}">
      <dgm:prSet/>
      <dgm:spPr/>
      <dgm:t>
        <a:bodyPr/>
        <a:lstStyle/>
        <a:p>
          <a:r>
            <a:rPr lang="en-US" dirty="0"/>
            <a:t>SM</a:t>
          </a:r>
          <a:r>
            <a:rPr lang="ko-KR" dirty="0"/>
            <a:t>에서는 </a:t>
          </a:r>
          <a:r>
            <a:rPr lang="ko-KR" altLang="en-US" dirty="0"/>
            <a:t>보안</a:t>
          </a:r>
          <a:r>
            <a:rPr lang="en-US" dirty="0"/>
            <a:t> </a:t>
          </a:r>
          <a:r>
            <a:rPr lang="ko-KR" dirty="0"/>
            <a:t>이슈가 점차 중요해질 것이다</a:t>
          </a:r>
          <a:r>
            <a:rPr lang="en-US" dirty="0"/>
            <a:t>.</a:t>
          </a:r>
        </a:p>
      </dgm:t>
    </dgm:pt>
    <dgm:pt modelId="{8E0B490D-7818-4C20-B45A-64AC2ED95A19}" type="parTrans" cxnId="{704B9CF9-56F4-49BC-BEBE-620A752C8834}">
      <dgm:prSet/>
      <dgm:spPr/>
      <dgm:t>
        <a:bodyPr/>
        <a:lstStyle/>
        <a:p>
          <a:endParaRPr lang="en-US"/>
        </a:p>
      </dgm:t>
    </dgm:pt>
    <dgm:pt modelId="{A82BD744-42CB-4270-B50B-AEEE01390095}" type="sibTrans" cxnId="{704B9CF9-56F4-49BC-BEBE-620A752C8834}">
      <dgm:prSet/>
      <dgm:spPr/>
      <dgm:t>
        <a:bodyPr/>
        <a:lstStyle/>
        <a:p>
          <a:endParaRPr lang="en-US"/>
        </a:p>
      </dgm:t>
    </dgm:pt>
    <dgm:pt modelId="{E1DD3C84-44A0-4D22-9473-488A0F5D68C2}" type="pres">
      <dgm:prSet presAssocID="{ABC9E7D2-C45D-40BD-8DAA-772677BD255D}" presName="vert0" presStyleCnt="0">
        <dgm:presLayoutVars>
          <dgm:dir/>
          <dgm:animOne val="branch"/>
          <dgm:animLvl val="lvl"/>
        </dgm:presLayoutVars>
      </dgm:prSet>
      <dgm:spPr/>
    </dgm:pt>
    <dgm:pt modelId="{DFB4BF6E-DB90-4059-BE20-E271BE02BCD1}" type="pres">
      <dgm:prSet presAssocID="{65B8393D-36AB-4D3D-A003-D36D4FAC0794}" presName="thickLine" presStyleLbl="alignNode1" presStyleIdx="0" presStyleCnt="4"/>
      <dgm:spPr/>
    </dgm:pt>
    <dgm:pt modelId="{DBA1318D-F8C2-4C10-B17E-9694DB6840FF}" type="pres">
      <dgm:prSet presAssocID="{65B8393D-36AB-4D3D-A003-D36D4FAC0794}" presName="horz1" presStyleCnt="0"/>
      <dgm:spPr/>
    </dgm:pt>
    <dgm:pt modelId="{529CFF30-90A2-411A-B14A-DFB610FB1DE7}" type="pres">
      <dgm:prSet presAssocID="{65B8393D-36AB-4D3D-A003-D36D4FAC0794}" presName="tx1" presStyleLbl="revTx" presStyleIdx="0" presStyleCnt="4"/>
      <dgm:spPr/>
    </dgm:pt>
    <dgm:pt modelId="{6455FFC5-BB90-481C-BE2D-A6B2245319DF}" type="pres">
      <dgm:prSet presAssocID="{65B8393D-36AB-4D3D-A003-D36D4FAC0794}" presName="vert1" presStyleCnt="0"/>
      <dgm:spPr/>
    </dgm:pt>
    <dgm:pt modelId="{9C344D57-1FDD-477A-B025-42067A5D1D5D}" type="pres">
      <dgm:prSet presAssocID="{9D0F00F2-6F3D-4FDA-AA4D-4487EE876D41}" presName="thickLine" presStyleLbl="alignNode1" presStyleIdx="1" presStyleCnt="4"/>
      <dgm:spPr/>
    </dgm:pt>
    <dgm:pt modelId="{A85803B3-F63D-446E-8EE0-90AB9D05C0AD}" type="pres">
      <dgm:prSet presAssocID="{9D0F00F2-6F3D-4FDA-AA4D-4487EE876D41}" presName="horz1" presStyleCnt="0"/>
      <dgm:spPr/>
    </dgm:pt>
    <dgm:pt modelId="{A8041041-59A9-44DA-AA5C-9EA1CE1A02B1}" type="pres">
      <dgm:prSet presAssocID="{9D0F00F2-6F3D-4FDA-AA4D-4487EE876D41}" presName="tx1" presStyleLbl="revTx" presStyleIdx="1" presStyleCnt="4"/>
      <dgm:spPr/>
    </dgm:pt>
    <dgm:pt modelId="{E923A3A9-CC23-4FA3-B789-3E0505AA29B8}" type="pres">
      <dgm:prSet presAssocID="{9D0F00F2-6F3D-4FDA-AA4D-4487EE876D41}" presName="vert1" presStyleCnt="0"/>
      <dgm:spPr/>
    </dgm:pt>
    <dgm:pt modelId="{7A676CDB-36DD-4C16-96BC-EF0908E29DD5}" type="pres">
      <dgm:prSet presAssocID="{DC49F9CC-E25F-4177-9A88-959880E0D4C2}" presName="thickLine" presStyleLbl="alignNode1" presStyleIdx="2" presStyleCnt="4"/>
      <dgm:spPr/>
    </dgm:pt>
    <dgm:pt modelId="{F55E5099-F81E-432F-A555-E35DBFFF33D6}" type="pres">
      <dgm:prSet presAssocID="{DC49F9CC-E25F-4177-9A88-959880E0D4C2}" presName="horz1" presStyleCnt="0"/>
      <dgm:spPr/>
    </dgm:pt>
    <dgm:pt modelId="{D5668743-ACC0-4DD6-9E2C-4BC847166BE4}" type="pres">
      <dgm:prSet presAssocID="{DC49F9CC-E25F-4177-9A88-959880E0D4C2}" presName="tx1" presStyleLbl="revTx" presStyleIdx="2" presStyleCnt="4"/>
      <dgm:spPr/>
    </dgm:pt>
    <dgm:pt modelId="{5A838869-AB77-4659-A5AB-6141AF97B055}" type="pres">
      <dgm:prSet presAssocID="{DC49F9CC-E25F-4177-9A88-959880E0D4C2}" presName="vert1" presStyleCnt="0"/>
      <dgm:spPr/>
    </dgm:pt>
    <dgm:pt modelId="{9520EB93-6EB6-4F5D-9846-85031741D354}" type="pres">
      <dgm:prSet presAssocID="{C20431F8-632B-4688-A855-B369D3FA08A9}" presName="thickLine" presStyleLbl="alignNode1" presStyleIdx="3" presStyleCnt="4"/>
      <dgm:spPr/>
    </dgm:pt>
    <dgm:pt modelId="{18A08520-DAC5-4461-A91C-D38AC312922B}" type="pres">
      <dgm:prSet presAssocID="{C20431F8-632B-4688-A855-B369D3FA08A9}" presName="horz1" presStyleCnt="0"/>
      <dgm:spPr/>
    </dgm:pt>
    <dgm:pt modelId="{C4E67755-35EF-4182-B208-2458357E59DB}" type="pres">
      <dgm:prSet presAssocID="{C20431F8-632B-4688-A855-B369D3FA08A9}" presName="tx1" presStyleLbl="revTx" presStyleIdx="3" presStyleCnt="4"/>
      <dgm:spPr/>
    </dgm:pt>
    <dgm:pt modelId="{72F052BF-1211-4810-89F4-AE4186009955}" type="pres">
      <dgm:prSet presAssocID="{C20431F8-632B-4688-A855-B369D3FA08A9}" presName="vert1" presStyleCnt="0"/>
      <dgm:spPr/>
    </dgm:pt>
  </dgm:ptLst>
  <dgm:cxnLst>
    <dgm:cxn modelId="{8E804D05-0B6E-47AC-83AA-F8F3FCA275C0}" srcId="{ABC9E7D2-C45D-40BD-8DAA-772677BD255D}" destId="{DC49F9CC-E25F-4177-9A88-959880E0D4C2}" srcOrd="2" destOrd="0" parTransId="{E5042781-0A2F-4109-8F3B-15850F61E8BB}" sibTransId="{0617A678-CA78-4116-AED0-B387BBF3ED80}"/>
    <dgm:cxn modelId="{A4925E20-0CC4-49AE-8A5E-A46C4EF75828}" type="presOf" srcId="{C20431F8-632B-4688-A855-B369D3FA08A9}" destId="{C4E67755-35EF-4182-B208-2458357E59DB}" srcOrd="0" destOrd="0" presId="urn:microsoft.com/office/officeart/2008/layout/LinedList"/>
    <dgm:cxn modelId="{5D385088-A0F1-4CA2-97F0-564790965544}" type="presOf" srcId="{9D0F00F2-6F3D-4FDA-AA4D-4487EE876D41}" destId="{A8041041-59A9-44DA-AA5C-9EA1CE1A02B1}" srcOrd="0" destOrd="0" presId="urn:microsoft.com/office/officeart/2008/layout/LinedList"/>
    <dgm:cxn modelId="{E5886EAE-E31A-4312-BAE2-8258B7725906}" type="presOf" srcId="{DC49F9CC-E25F-4177-9A88-959880E0D4C2}" destId="{D5668743-ACC0-4DD6-9E2C-4BC847166BE4}" srcOrd="0" destOrd="0" presId="urn:microsoft.com/office/officeart/2008/layout/LinedList"/>
    <dgm:cxn modelId="{876484BB-D83B-4F67-A60E-D098F5187213}" type="presOf" srcId="{ABC9E7D2-C45D-40BD-8DAA-772677BD255D}" destId="{E1DD3C84-44A0-4D22-9473-488A0F5D68C2}" srcOrd="0" destOrd="0" presId="urn:microsoft.com/office/officeart/2008/layout/LinedList"/>
    <dgm:cxn modelId="{6AD3BCD1-B83E-422D-876A-BEACE6CFF934}" type="presOf" srcId="{65B8393D-36AB-4D3D-A003-D36D4FAC0794}" destId="{529CFF30-90A2-411A-B14A-DFB610FB1DE7}" srcOrd="0" destOrd="0" presId="urn:microsoft.com/office/officeart/2008/layout/LinedList"/>
    <dgm:cxn modelId="{A186C2D7-E655-456F-ACB9-E2A64B65BD98}" srcId="{ABC9E7D2-C45D-40BD-8DAA-772677BD255D}" destId="{9D0F00F2-6F3D-4FDA-AA4D-4487EE876D41}" srcOrd="1" destOrd="0" parTransId="{DCB6B3D7-6258-4B19-8393-691EFB86FD3B}" sibTransId="{5FFBEB3B-D84E-402C-A61A-C768A2A754FA}"/>
    <dgm:cxn modelId="{723A83E6-2B8D-4DEF-AF77-F1C6AEB34B9C}" srcId="{ABC9E7D2-C45D-40BD-8DAA-772677BD255D}" destId="{65B8393D-36AB-4D3D-A003-D36D4FAC0794}" srcOrd="0" destOrd="0" parTransId="{E5ABA6D9-5859-4EEF-9EC6-1BA22436E1B4}" sibTransId="{461F8BB0-578E-4712-BA00-EFC17EFA274D}"/>
    <dgm:cxn modelId="{704B9CF9-56F4-49BC-BEBE-620A752C8834}" srcId="{ABC9E7D2-C45D-40BD-8DAA-772677BD255D}" destId="{C20431F8-632B-4688-A855-B369D3FA08A9}" srcOrd="3" destOrd="0" parTransId="{8E0B490D-7818-4C20-B45A-64AC2ED95A19}" sibTransId="{A82BD744-42CB-4270-B50B-AEEE01390095}"/>
    <dgm:cxn modelId="{48628571-A231-4B80-B645-C9490E7E6EFB}" type="presParOf" srcId="{E1DD3C84-44A0-4D22-9473-488A0F5D68C2}" destId="{DFB4BF6E-DB90-4059-BE20-E271BE02BCD1}" srcOrd="0" destOrd="0" presId="urn:microsoft.com/office/officeart/2008/layout/LinedList"/>
    <dgm:cxn modelId="{5F59A5AF-0335-475F-835C-AF51C8C06EE8}" type="presParOf" srcId="{E1DD3C84-44A0-4D22-9473-488A0F5D68C2}" destId="{DBA1318D-F8C2-4C10-B17E-9694DB6840FF}" srcOrd="1" destOrd="0" presId="urn:microsoft.com/office/officeart/2008/layout/LinedList"/>
    <dgm:cxn modelId="{11F6D981-DB5D-43A5-B54D-F4EFE2CF8847}" type="presParOf" srcId="{DBA1318D-F8C2-4C10-B17E-9694DB6840FF}" destId="{529CFF30-90A2-411A-B14A-DFB610FB1DE7}" srcOrd="0" destOrd="0" presId="urn:microsoft.com/office/officeart/2008/layout/LinedList"/>
    <dgm:cxn modelId="{BD2A0840-910B-430A-B9FF-93996481ADCC}" type="presParOf" srcId="{DBA1318D-F8C2-4C10-B17E-9694DB6840FF}" destId="{6455FFC5-BB90-481C-BE2D-A6B2245319DF}" srcOrd="1" destOrd="0" presId="urn:microsoft.com/office/officeart/2008/layout/LinedList"/>
    <dgm:cxn modelId="{D53E4D21-B648-4EFC-853D-20A8D224C743}" type="presParOf" srcId="{E1DD3C84-44A0-4D22-9473-488A0F5D68C2}" destId="{9C344D57-1FDD-477A-B025-42067A5D1D5D}" srcOrd="2" destOrd="0" presId="urn:microsoft.com/office/officeart/2008/layout/LinedList"/>
    <dgm:cxn modelId="{C63EFE62-55CD-4B8D-B083-FA571A17C4B5}" type="presParOf" srcId="{E1DD3C84-44A0-4D22-9473-488A0F5D68C2}" destId="{A85803B3-F63D-446E-8EE0-90AB9D05C0AD}" srcOrd="3" destOrd="0" presId="urn:microsoft.com/office/officeart/2008/layout/LinedList"/>
    <dgm:cxn modelId="{C51BC13E-2752-4691-B013-3731B8435634}" type="presParOf" srcId="{A85803B3-F63D-446E-8EE0-90AB9D05C0AD}" destId="{A8041041-59A9-44DA-AA5C-9EA1CE1A02B1}" srcOrd="0" destOrd="0" presId="urn:microsoft.com/office/officeart/2008/layout/LinedList"/>
    <dgm:cxn modelId="{034C8E07-D606-4012-A1B6-D3032A8FB88F}" type="presParOf" srcId="{A85803B3-F63D-446E-8EE0-90AB9D05C0AD}" destId="{E923A3A9-CC23-4FA3-B789-3E0505AA29B8}" srcOrd="1" destOrd="0" presId="urn:microsoft.com/office/officeart/2008/layout/LinedList"/>
    <dgm:cxn modelId="{680742A3-254C-4B10-9CF2-15BD8065BD1F}" type="presParOf" srcId="{E1DD3C84-44A0-4D22-9473-488A0F5D68C2}" destId="{7A676CDB-36DD-4C16-96BC-EF0908E29DD5}" srcOrd="4" destOrd="0" presId="urn:microsoft.com/office/officeart/2008/layout/LinedList"/>
    <dgm:cxn modelId="{13C8AE0A-7759-41C6-99A7-2E46EA23B552}" type="presParOf" srcId="{E1DD3C84-44A0-4D22-9473-488A0F5D68C2}" destId="{F55E5099-F81E-432F-A555-E35DBFFF33D6}" srcOrd="5" destOrd="0" presId="urn:microsoft.com/office/officeart/2008/layout/LinedList"/>
    <dgm:cxn modelId="{0542CE53-79E6-4407-AB3F-BB825E0F38CA}" type="presParOf" srcId="{F55E5099-F81E-432F-A555-E35DBFFF33D6}" destId="{D5668743-ACC0-4DD6-9E2C-4BC847166BE4}" srcOrd="0" destOrd="0" presId="urn:microsoft.com/office/officeart/2008/layout/LinedList"/>
    <dgm:cxn modelId="{7D23FC44-5277-4D23-A779-00FD996BF90D}" type="presParOf" srcId="{F55E5099-F81E-432F-A555-E35DBFFF33D6}" destId="{5A838869-AB77-4659-A5AB-6141AF97B055}" srcOrd="1" destOrd="0" presId="urn:microsoft.com/office/officeart/2008/layout/LinedList"/>
    <dgm:cxn modelId="{A06EABF3-8991-4494-AB3B-7E0F0B11D6A4}" type="presParOf" srcId="{E1DD3C84-44A0-4D22-9473-488A0F5D68C2}" destId="{9520EB93-6EB6-4F5D-9846-85031741D354}" srcOrd="6" destOrd="0" presId="urn:microsoft.com/office/officeart/2008/layout/LinedList"/>
    <dgm:cxn modelId="{FC0B43F2-CA2B-4305-9056-D7653F95BD8D}" type="presParOf" srcId="{E1DD3C84-44A0-4D22-9473-488A0F5D68C2}" destId="{18A08520-DAC5-4461-A91C-D38AC312922B}" srcOrd="7" destOrd="0" presId="urn:microsoft.com/office/officeart/2008/layout/LinedList"/>
    <dgm:cxn modelId="{24F6C420-1F9D-4B52-86D1-FE7B4091C345}" type="presParOf" srcId="{18A08520-DAC5-4461-A91C-D38AC312922B}" destId="{C4E67755-35EF-4182-B208-2458357E59DB}" srcOrd="0" destOrd="0" presId="urn:microsoft.com/office/officeart/2008/layout/LinedList"/>
    <dgm:cxn modelId="{50D5C5C4-054F-4EE2-8A8B-72D46AE9C07B}" type="presParOf" srcId="{18A08520-DAC5-4461-A91C-D38AC312922B}" destId="{72F052BF-1211-4810-89F4-AE41860099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8754A2-1422-4010-A620-BD7852C47201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A042E095-C334-4C2D-AF22-ABDDD88285B1}">
      <dgm:prSet phldrT="[텍스트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 altLang="en-US"/>
            <a:t>수집</a:t>
          </a:r>
        </a:p>
      </dgm:t>
    </dgm:pt>
    <dgm:pt modelId="{1901FE52-43D4-4958-A39C-BEA8CA9C5EF7}" type="parTrans" cxnId="{1CF6EBAC-8408-4ACD-BDCC-7E8DBC894E98}">
      <dgm:prSet/>
      <dgm:spPr/>
      <dgm:t>
        <a:bodyPr/>
        <a:lstStyle/>
        <a:p>
          <a:pPr latinLnBrk="1"/>
          <a:endParaRPr lang="ko-KR" altLang="en-US"/>
        </a:p>
      </dgm:t>
    </dgm:pt>
    <dgm:pt modelId="{360593EE-F543-40C9-AB63-AA2EF050A18F}" type="sibTrans" cxnId="{1CF6EBAC-8408-4ACD-BDCC-7E8DBC894E98}">
      <dgm:prSet/>
      <dgm:spPr/>
      <dgm:t>
        <a:bodyPr/>
        <a:lstStyle/>
        <a:p>
          <a:pPr latinLnBrk="1"/>
          <a:endParaRPr lang="ko-KR" altLang="en-US"/>
        </a:p>
      </dgm:t>
    </dgm:pt>
    <dgm:pt modelId="{04F01D81-37C0-4289-AC34-4B937A2E6DF8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en-US" altLang="ko-KR"/>
            <a:t>FPGA</a:t>
          </a:r>
          <a:endParaRPr lang="ko-KR" altLang="en-US"/>
        </a:p>
      </dgm:t>
    </dgm:pt>
    <dgm:pt modelId="{836B1BC4-812F-49CD-BDF7-B8563A49DD4F}" type="parTrans" cxnId="{13A30A4A-26A8-4A60-83C8-1CA2B95AB95B}">
      <dgm:prSet/>
      <dgm:spPr/>
      <dgm:t>
        <a:bodyPr/>
        <a:lstStyle/>
        <a:p>
          <a:pPr latinLnBrk="1"/>
          <a:endParaRPr lang="ko-KR" altLang="en-US"/>
        </a:p>
      </dgm:t>
    </dgm:pt>
    <dgm:pt modelId="{172813D3-E773-4ACF-9C35-227F23A092D4}" type="sibTrans" cxnId="{13A30A4A-26A8-4A60-83C8-1CA2B95AB95B}">
      <dgm:prSet/>
      <dgm:spPr/>
      <dgm:t>
        <a:bodyPr/>
        <a:lstStyle/>
        <a:p>
          <a:pPr latinLnBrk="1"/>
          <a:endParaRPr lang="ko-KR" altLang="en-US"/>
        </a:p>
      </dgm:t>
    </dgm:pt>
    <dgm:pt modelId="{CB06BABA-8439-456D-B5AC-EEDFAC44DF9C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en-US" altLang="ko-KR"/>
            <a:t>NPU</a:t>
          </a:r>
          <a:endParaRPr lang="ko-KR" altLang="en-US"/>
        </a:p>
      </dgm:t>
    </dgm:pt>
    <dgm:pt modelId="{B0F524CE-E29B-41E4-B540-BBFC76F59640}" type="parTrans" cxnId="{0A99DF07-5E76-42FD-8CB9-0B87FDAF00C2}">
      <dgm:prSet/>
      <dgm:spPr/>
      <dgm:t>
        <a:bodyPr/>
        <a:lstStyle/>
        <a:p>
          <a:pPr latinLnBrk="1"/>
          <a:endParaRPr lang="ko-KR" altLang="en-US"/>
        </a:p>
      </dgm:t>
    </dgm:pt>
    <dgm:pt modelId="{4A98ABFF-CFA4-46CB-A277-517B97AC3BFE}" type="sibTrans" cxnId="{0A99DF07-5E76-42FD-8CB9-0B87FDAF00C2}">
      <dgm:prSet/>
      <dgm:spPr/>
      <dgm:t>
        <a:bodyPr/>
        <a:lstStyle/>
        <a:p>
          <a:pPr latinLnBrk="1"/>
          <a:endParaRPr lang="ko-KR" altLang="en-US"/>
        </a:p>
      </dgm:t>
    </dgm:pt>
    <dgm:pt modelId="{0F322027-633A-49C0-9354-9927510316D2}">
      <dgm:prSet phldrT="[텍스트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 altLang="en-US"/>
            <a:t>분석</a:t>
          </a:r>
        </a:p>
      </dgm:t>
    </dgm:pt>
    <dgm:pt modelId="{A5B9A401-2411-4FFE-BFA8-76E670F04CD1}" type="parTrans" cxnId="{89FEA622-1F5C-4C6D-B093-190CBB2C1A2E}">
      <dgm:prSet/>
      <dgm:spPr/>
      <dgm:t>
        <a:bodyPr/>
        <a:lstStyle/>
        <a:p>
          <a:pPr latinLnBrk="1"/>
          <a:endParaRPr lang="ko-KR" altLang="en-US"/>
        </a:p>
      </dgm:t>
    </dgm:pt>
    <dgm:pt modelId="{A381DD46-8A5E-4099-AD81-6C5C57CE8FB0}" type="sibTrans" cxnId="{89FEA622-1F5C-4C6D-B093-190CBB2C1A2E}">
      <dgm:prSet/>
      <dgm:spPr/>
      <dgm:t>
        <a:bodyPr/>
        <a:lstStyle/>
        <a:p>
          <a:pPr latinLnBrk="1"/>
          <a:endParaRPr lang="ko-KR" altLang="en-US"/>
        </a:p>
      </dgm:t>
    </dgm:pt>
    <dgm:pt modelId="{D67C9285-DE04-4D10-B5A8-3515CAB88AF7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en-US" altLang="ko-KR"/>
            <a:t>SNORT</a:t>
          </a:r>
          <a:endParaRPr lang="ko-KR" altLang="en-US"/>
        </a:p>
      </dgm:t>
    </dgm:pt>
    <dgm:pt modelId="{05EA9918-9BE8-48C8-9DD9-4850F2D5A885}" type="parTrans" cxnId="{8BE22E61-242C-42E6-AF15-014742F207B7}">
      <dgm:prSet/>
      <dgm:spPr/>
      <dgm:t>
        <a:bodyPr/>
        <a:lstStyle/>
        <a:p>
          <a:pPr latinLnBrk="1"/>
          <a:endParaRPr lang="ko-KR" altLang="en-US"/>
        </a:p>
      </dgm:t>
    </dgm:pt>
    <dgm:pt modelId="{DD722279-504F-42CF-891A-03F605FF62A3}" type="sibTrans" cxnId="{8BE22E61-242C-42E6-AF15-014742F207B7}">
      <dgm:prSet/>
      <dgm:spPr/>
      <dgm:t>
        <a:bodyPr/>
        <a:lstStyle/>
        <a:p>
          <a:pPr latinLnBrk="1"/>
          <a:endParaRPr lang="ko-KR" altLang="en-US"/>
        </a:p>
      </dgm:t>
    </dgm:pt>
    <dgm:pt modelId="{B232BB38-1C3D-4723-8822-E672581AFCAC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en-US" altLang="ko-KR"/>
            <a:t>SURICATA</a:t>
          </a:r>
          <a:endParaRPr lang="ko-KR" altLang="en-US"/>
        </a:p>
      </dgm:t>
    </dgm:pt>
    <dgm:pt modelId="{EA358971-D306-43CC-9290-691D909A9618}" type="parTrans" cxnId="{B838170D-1A58-4A4D-A785-8BAC20785487}">
      <dgm:prSet/>
      <dgm:spPr/>
      <dgm:t>
        <a:bodyPr/>
        <a:lstStyle/>
        <a:p>
          <a:pPr latinLnBrk="1"/>
          <a:endParaRPr lang="ko-KR" altLang="en-US"/>
        </a:p>
      </dgm:t>
    </dgm:pt>
    <dgm:pt modelId="{BE6821AA-D54C-4F77-8F30-F64F19FB4F89}" type="sibTrans" cxnId="{B838170D-1A58-4A4D-A785-8BAC20785487}">
      <dgm:prSet/>
      <dgm:spPr/>
      <dgm:t>
        <a:bodyPr/>
        <a:lstStyle/>
        <a:p>
          <a:pPr latinLnBrk="1"/>
          <a:endParaRPr lang="ko-KR" altLang="en-US"/>
        </a:p>
      </dgm:t>
    </dgm:pt>
    <dgm:pt modelId="{C7A56F93-C736-499F-AA96-9F05F56585F0}">
      <dgm:prSet phldrT="[텍스트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 altLang="en-US"/>
            <a:t>대응</a:t>
          </a:r>
        </a:p>
      </dgm:t>
    </dgm:pt>
    <dgm:pt modelId="{D5419048-3825-4AC4-9A99-9D6A4D24C85F}" type="parTrans" cxnId="{5D12654B-2B00-49AD-9219-2EBFC0AAE63E}">
      <dgm:prSet/>
      <dgm:spPr/>
      <dgm:t>
        <a:bodyPr/>
        <a:lstStyle/>
        <a:p>
          <a:pPr latinLnBrk="1"/>
          <a:endParaRPr lang="ko-KR" altLang="en-US"/>
        </a:p>
      </dgm:t>
    </dgm:pt>
    <dgm:pt modelId="{9A048536-543D-418F-A5C9-5513CEE4138E}" type="sibTrans" cxnId="{5D12654B-2B00-49AD-9219-2EBFC0AAE63E}">
      <dgm:prSet/>
      <dgm:spPr/>
      <dgm:t>
        <a:bodyPr/>
        <a:lstStyle/>
        <a:p>
          <a:pPr latinLnBrk="1"/>
          <a:endParaRPr lang="ko-KR" altLang="en-US"/>
        </a:p>
      </dgm:t>
    </dgm:pt>
    <dgm:pt modelId="{A3205B5F-C054-410A-96B3-1FF89653618C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en-US" altLang="ko-KR" dirty="0"/>
            <a:t>Vendor App</a:t>
          </a:r>
        </a:p>
        <a:p>
          <a:pPr>
            <a:lnSpc>
              <a:spcPct val="100000"/>
            </a:lnSpc>
          </a:pPr>
          <a:r>
            <a:rPr lang="en-US" altLang="ko-KR" dirty="0"/>
            <a:t>Splunk</a:t>
          </a:r>
        </a:p>
        <a:p>
          <a:pPr>
            <a:lnSpc>
              <a:spcPct val="100000"/>
            </a:lnSpc>
          </a:pPr>
          <a:r>
            <a:rPr lang="en-US" altLang="ko-KR" dirty="0"/>
            <a:t>ELK</a:t>
          </a:r>
        </a:p>
      </dgm:t>
    </dgm:pt>
    <dgm:pt modelId="{2602FE2D-FA98-47D2-924E-B8D9B3396A78}" type="parTrans" cxnId="{77FBE1FD-1880-4C4C-AFFA-C3F4BD5D60DB}">
      <dgm:prSet/>
      <dgm:spPr/>
      <dgm:t>
        <a:bodyPr/>
        <a:lstStyle/>
        <a:p>
          <a:pPr latinLnBrk="1"/>
          <a:endParaRPr lang="ko-KR" altLang="en-US"/>
        </a:p>
      </dgm:t>
    </dgm:pt>
    <dgm:pt modelId="{35883E96-A4B3-4F51-99F7-610C3CD39E94}" type="sibTrans" cxnId="{77FBE1FD-1880-4C4C-AFFA-C3F4BD5D60DB}">
      <dgm:prSet/>
      <dgm:spPr/>
      <dgm:t>
        <a:bodyPr/>
        <a:lstStyle/>
        <a:p>
          <a:pPr latinLnBrk="1"/>
          <a:endParaRPr lang="ko-KR" altLang="en-US"/>
        </a:p>
      </dgm:t>
    </dgm:pt>
    <dgm:pt modelId="{3DEBF1CB-4F82-4B5E-A737-3FA79AA1E773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en-US" altLang="ko-KR"/>
            <a:t>CPU</a:t>
          </a:r>
          <a:endParaRPr lang="ko-KR" altLang="en-US"/>
        </a:p>
      </dgm:t>
    </dgm:pt>
    <dgm:pt modelId="{34949C3D-6A16-4270-BAFC-E56FD764065C}" type="parTrans" cxnId="{61C62FD1-FFED-4E06-BE3A-71B64482D7B9}">
      <dgm:prSet/>
      <dgm:spPr/>
      <dgm:t>
        <a:bodyPr/>
        <a:lstStyle/>
        <a:p>
          <a:pPr latinLnBrk="1"/>
          <a:endParaRPr lang="ko-KR" altLang="en-US"/>
        </a:p>
      </dgm:t>
    </dgm:pt>
    <dgm:pt modelId="{9026A454-EFBB-4D56-BBE8-32FB01DB58E2}" type="sibTrans" cxnId="{61C62FD1-FFED-4E06-BE3A-71B64482D7B9}">
      <dgm:prSet/>
      <dgm:spPr/>
      <dgm:t>
        <a:bodyPr/>
        <a:lstStyle/>
        <a:p>
          <a:pPr latinLnBrk="1"/>
          <a:endParaRPr lang="ko-KR" altLang="en-US"/>
        </a:p>
      </dgm:t>
    </dgm:pt>
    <dgm:pt modelId="{AA474D68-F9D8-431C-8909-144ECC3E0335}" type="pres">
      <dgm:prSet presAssocID="{338754A2-1422-4010-A620-BD7852C47201}" presName="root" presStyleCnt="0">
        <dgm:presLayoutVars>
          <dgm:dir/>
          <dgm:resizeHandles val="exact"/>
        </dgm:presLayoutVars>
      </dgm:prSet>
      <dgm:spPr/>
    </dgm:pt>
    <dgm:pt modelId="{D49B4F36-4631-4792-9C6B-947A23380646}" type="pres">
      <dgm:prSet presAssocID="{A042E095-C334-4C2D-AF22-ABDDD88285B1}" presName="compNode" presStyleCnt="0"/>
      <dgm:spPr/>
    </dgm:pt>
    <dgm:pt modelId="{FCFCABEC-EDEB-40B2-BCDA-530BAF0E2913}" type="pres">
      <dgm:prSet presAssocID="{A042E095-C334-4C2D-AF22-ABDDD88285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E90BD85-57FD-41F4-B696-4F4650A6661D}" type="pres">
      <dgm:prSet presAssocID="{A042E095-C334-4C2D-AF22-ABDDD88285B1}" presName="iconSpace" presStyleCnt="0"/>
      <dgm:spPr/>
    </dgm:pt>
    <dgm:pt modelId="{7BAC6451-361D-44B8-A2D4-4F749990096C}" type="pres">
      <dgm:prSet presAssocID="{A042E095-C334-4C2D-AF22-ABDDD88285B1}" presName="parTx" presStyleLbl="revTx" presStyleIdx="0" presStyleCnt="6">
        <dgm:presLayoutVars>
          <dgm:chMax val="0"/>
          <dgm:chPref val="0"/>
        </dgm:presLayoutVars>
      </dgm:prSet>
      <dgm:spPr/>
    </dgm:pt>
    <dgm:pt modelId="{AB66AC03-D029-4978-99C3-4B22A40613C1}" type="pres">
      <dgm:prSet presAssocID="{A042E095-C334-4C2D-AF22-ABDDD88285B1}" presName="txSpace" presStyleCnt="0"/>
      <dgm:spPr/>
    </dgm:pt>
    <dgm:pt modelId="{2A93C520-3EF0-40E4-99DF-ECF8D83D4FB4}" type="pres">
      <dgm:prSet presAssocID="{A042E095-C334-4C2D-AF22-ABDDD88285B1}" presName="desTx" presStyleLbl="revTx" presStyleIdx="1" presStyleCnt="6">
        <dgm:presLayoutVars/>
      </dgm:prSet>
      <dgm:spPr/>
    </dgm:pt>
    <dgm:pt modelId="{457B9602-5356-4FB7-96B4-A1FF22507A86}" type="pres">
      <dgm:prSet presAssocID="{360593EE-F543-40C9-AB63-AA2EF050A18F}" presName="sibTrans" presStyleCnt="0"/>
      <dgm:spPr/>
    </dgm:pt>
    <dgm:pt modelId="{D3369C09-2689-41E7-8DD2-3480AD7B4D5F}" type="pres">
      <dgm:prSet presAssocID="{0F322027-633A-49C0-9354-9927510316D2}" presName="compNode" presStyleCnt="0"/>
      <dgm:spPr/>
    </dgm:pt>
    <dgm:pt modelId="{ACEE0F97-6398-4C87-BFED-EE85255CD8CA}" type="pres">
      <dgm:prSet presAssocID="{0F322027-633A-49C0-9354-9927510316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moking"/>
        </a:ext>
      </dgm:extLst>
    </dgm:pt>
    <dgm:pt modelId="{38911969-7B6D-4EDC-B1D1-7712D66264B0}" type="pres">
      <dgm:prSet presAssocID="{0F322027-633A-49C0-9354-9927510316D2}" presName="iconSpace" presStyleCnt="0"/>
      <dgm:spPr/>
    </dgm:pt>
    <dgm:pt modelId="{C351138C-9B36-4DBF-9994-EF40BD66DEA2}" type="pres">
      <dgm:prSet presAssocID="{0F322027-633A-49C0-9354-9927510316D2}" presName="parTx" presStyleLbl="revTx" presStyleIdx="2" presStyleCnt="6">
        <dgm:presLayoutVars>
          <dgm:chMax val="0"/>
          <dgm:chPref val="0"/>
        </dgm:presLayoutVars>
      </dgm:prSet>
      <dgm:spPr/>
    </dgm:pt>
    <dgm:pt modelId="{71F34EA9-DB54-42A5-86D4-217D9923F17C}" type="pres">
      <dgm:prSet presAssocID="{0F322027-633A-49C0-9354-9927510316D2}" presName="txSpace" presStyleCnt="0"/>
      <dgm:spPr/>
    </dgm:pt>
    <dgm:pt modelId="{10E588B8-54A3-4DD9-A36E-AD3DDE14C476}" type="pres">
      <dgm:prSet presAssocID="{0F322027-633A-49C0-9354-9927510316D2}" presName="desTx" presStyleLbl="revTx" presStyleIdx="3" presStyleCnt="6">
        <dgm:presLayoutVars/>
      </dgm:prSet>
      <dgm:spPr/>
    </dgm:pt>
    <dgm:pt modelId="{460ED994-9527-44CD-AAD9-E135E90FB715}" type="pres">
      <dgm:prSet presAssocID="{A381DD46-8A5E-4099-AD81-6C5C57CE8FB0}" presName="sibTrans" presStyleCnt="0"/>
      <dgm:spPr/>
    </dgm:pt>
    <dgm:pt modelId="{A6E8973B-3E70-4051-AA66-827B94BAE994}" type="pres">
      <dgm:prSet presAssocID="{C7A56F93-C736-499F-AA96-9F05F56585F0}" presName="compNode" presStyleCnt="0"/>
      <dgm:spPr/>
    </dgm:pt>
    <dgm:pt modelId="{0101A4C7-3554-4DFC-B1A6-EE7BBC9B0FF1}" type="pres">
      <dgm:prSet presAssocID="{C7A56F93-C736-499F-AA96-9F05F56585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D333DA5A-A6A4-402B-A486-FC3BFFB8A5CF}" type="pres">
      <dgm:prSet presAssocID="{C7A56F93-C736-499F-AA96-9F05F56585F0}" presName="iconSpace" presStyleCnt="0"/>
      <dgm:spPr/>
    </dgm:pt>
    <dgm:pt modelId="{D46B709D-E00A-4BED-A110-18DFB1AA4939}" type="pres">
      <dgm:prSet presAssocID="{C7A56F93-C736-499F-AA96-9F05F56585F0}" presName="parTx" presStyleLbl="revTx" presStyleIdx="4" presStyleCnt="6">
        <dgm:presLayoutVars>
          <dgm:chMax val="0"/>
          <dgm:chPref val="0"/>
        </dgm:presLayoutVars>
      </dgm:prSet>
      <dgm:spPr/>
    </dgm:pt>
    <dgm:pt modelId="{88ABE353-E2B9-4633-90DF-200ABBE438A8}" type="pres">
      <dgm:prSet presAssocID="{C7A56F93-C736-499F-AA96-9F05F56585F0}" presName="txSpace" presStyleCnt="0"/>
      <dgm:spPr/>
    </dgm:pt>
    <dgm:pt modelId="{E936CF4C-6DCF-475C-BCC7-767F9BB07682}" type="pres">
      <dgm:prSet presAssocID="{C7A56F93-C736-499F-AA96-9F05F56585F0}" presName="desTx" presStyleLbl="revTx" presStyleIdx="5" presStyleCnt="6">
        <dgm:presLayoutVars/>
      </dgm:prSet>
      <dgm:spPr/>
    </dgm:pt>
  </dgm:ptLst>
  <dgm:cxnLst>
    <dgm:cxn modelId="{3DFC5205-8E1C-42C6-9F3F-0C8760701FD8}" type="presOf" srcId="{C7A56F93-C736-499F-AA96-9F05F56585F0}" destId="{D46B709D-E00A-4BED-A110-18DFB1AA4939}" srcOrd="0" destOrd="0" presId="urn:microsoft.com/office/officeart/2018/5/layout/CenteredIconLabelDescriptionList"/>
    <dgm:cxn modelId="{0A99DF07-5E76-42FD-8CB9-0B87FDAF00C2}" srcId="{A042E095-C334-4C2D-AF22-ABDDD88285B1}" destId="{CB06BABA-8439-456D-B5AC-EEDFAC44DF9C}" srcOrd="1" destOrd="0" parTransId="{B0F524CE-E29B-41E4-B540-BBFC76F59640}" sibTransId="{4A98ABFF-CFA4-46CB-A277-517B97AC3BFE}"/>
    <dgm:cxn modelId="{B838170D-1A58-4A4D-A785-8BAC20785487}" srcId="{0F322027-633A-49C0-9354-9927510316D2}" destId="{B232BB38-1C3D-4723-8822-E672581AFCAC}" srcOrd="1" destOrd="0" parTransId="{EA358971-D306-43CC-9290-691D909A9618}" sibTransId="{BE6821AA-D54C-4F77-8F30-F64F19FB4F89}"/>
    <dgm:cxn modelId="{9FF4311B-DBDA-46E7-A866-B741600D0654}" type="presOf" srcId="{04F01D81-37C0-4289-AC34-4B937A2E6DF8}" destId="{2A93C520-3EF0-40E4-99DF-ECF8D83D4FB4}" srcOrd="0" destOrd="0" presId="urn:microsoft.com/office/officeart/2018/5/layout/CenteredIconLabelDescriptionList"/>
    <dgm:cxn modelId="{1A9FEF1F-4564-4AB1-AAC9-885FDD55FED3}" type="presOf" srcId="{338754A2-1422-4010-A620-BD7852C47201}" destId="{AA474D68-F9D8-431C-8909-144ECC3E0335}" srcOrd="0" destOrd="0" presId="urn:microsoft.com/office/officeart/2018/5/layout/CenteredIconLabelDescriptionList"/>
    <dgm:cxn modelId="{89FEA622-1F5C-4C6D-B093-190CBB2C1A2E}" srcId="{338754A2-1422-4010-A620-BD7852C47201}" destId="{0F322027-633A-49C0-9354-9927510316D2}" srcOrd="1" destOrd="0" parTransId="{A5B9A401-2411-4FFE-BFA8-76E670F04CD1}" sibTransId="{A381DD46-8A5E-4099-AD81-6C5C57CE8FB0}"/>
    <dgm:cxn modelId="{B3021C33-FA4A-4F48-A66E-AE4B80324C51}" type="presOf" srcId="{CB06BABA-8439-456D-B5AC-EEDFAC44DF9C}" destId="{2A93C520-3EF0-40E4-99DF-ECF8D83D4FB4}" srcOrd="0" destOrd="1" presId="urn:microsoft.com/office/officeart/2018/5/layout/CenteredIconLabelDescriptionList"/>
    <dgm:cxn modelId="{8BE22E61-242C-42E6-AF15-014742F207B7}" srcId="{0F322027-633A-49C0-9354-9927510316D2}" destId="{D67C9285-DE04-4D10-B5A8-3515CAB88AF7}" srcOrd="0" destOrd="0" parTransId="{05EA9918-9BE8-48C8-9DD9-4850F2D5A885}" sibTransId="{DD722279-504F-42CF-891A-03F605FF62A3}"/>
    <dgm:cxn modelId="{FD183341-2B94-4CAC-9650-1C68418A5D36}" type="presOf" srcId="{B232BB38-1C3D-4723-8822-E672581AFCAC}" destId="{10E588B8-54A3-4DD9-A36E-AD3DDE14C476}" srcOrd="0" destOrd="1" presId="urn:microsoft.com/office/officeart/2018/5/layout/CenteredIconLabelDescriptionList"/>
    <dgm:cxn modelId="{13A30A4A-26A8-4A60-83C8-1CA2B95AB95B}" srcId="{A042E095-C334-4C2D-AF22-ABDDD88285B1}" destId="{04F01D81-37C0-4289-AC34-4B937A2E6DF8}" srcOrd="0" destOrd="0" parTransId="{836B1BC4-812F-49CD-BDF7-B8563A49DD4F}" sibTransId="{172813D3-E773-4ACF-9C35-227F23A092D4}"/>
    <dgm:cxn modelId="{5D12654B-2B00-49AD-9219-2EBFC0AAE63E}" srcId="{338754A2-1422-4010-A620-BD7852C47201}" destId="{C7A56F93-C736-499F-AA96-9F05F56585F0}" srcOrd="2" destOrd="0" parTransId="{D5419048-3825-4AC4-9A99-9D6A4D24C85F}" sibTransId="{9A048536-543D-418F-A5C9-5513CEE4138E}"/>
    <dgm:cxn modelId="{24EDE752-878A-4B92-9382-31B4C57543F4}" type="presOf" srcId="{A3205B5F-C054-410A-96B3-1FF89653618C}" destId="{E936CF4C-6DCF-475C-BCC7-767F9BB07682}" srcOrd="0" destOrd="0" presId="urn:microsoft.com/office/officeart/2018/5/layout/CenteredIconLabelDescriptionList"/>
    <dgm:cxn modelId="{3220AF8D-8230-42D1-AFE5-B759D3F82EAA}" type="presOf" srcId="{A042E095-C334-4C2D-AF22-ABDDD88285B1}" destId="{7BAC6451-361D-44B8-A2D4-4F749990096C}" srcOrd="0" destOrd="0" presId="urn:microsoft.com/office/officeart/2018/5/layout/CenteredIconLabelDescriptionList"/>
    <dgm:cxn modelId="{1CF6EBAC-8408-4ACD-BDCC-7E8DBC894E98}" srcId="{338754A2-1422-4010-A620-BD7852C47201}" destId="{A042E095-C334-4C2D-AF22-ABDDD88285B1}" srcOrd="0" destOrd="0" parTransId="{1901FE52-43D4-4958-A39C-BEA8CA9C5EF7}" sibTransId="{360593EE-F543-40C9-AB63-AA2EF050A18F}"/>
    <dgm:cxn modelId="{EF5894AE-861D-4458-B163-29D9813624CF}" type="presOf" srcId="{3DEBF1CB-4F82-4B5E-A737-3FA79AA1E773}" destId="{2A93C520-3EF0-40E4-99DF-ECF8D83D4FB4}" srcOrd="0" destOrd="2" presId="urn:microsoft.com/office/officeart/2018/5/layout/CenteredIconLabelDescriptionList"/>
    <dgm:cxn modelId="{61C62FD1-FFED-4E06-BE3A-71B64482D7B9}" srcId="{A042E095-C334-4C2D-AF22-ABDDD88285B1}" destId="{3DEBF1CB-4F82-4B5E-A737-3FA79AA1E773}" srcOrd="2" destOrd="0" parTransId="{34949C3D-6A16-4270-BAFC-E56FD764065C}" sibTransId="{9026A454-EFBB-4D56-BBE8-32FB01DB58E2}"/>
    <dgm:cxn modelId="{F48D82E1-A62A-47DB-A392-ED4966567AED}" type="presOf" srcId="{D67C9285-DE04-4D10-B5A8-3515CAB88AF7}" destId="{10E588B8-54A3-4DD9-A36E-AD3DDE14C476}" srcOrd="0" destOrd="0" presId="urn:microsoft.com/office/officeart/2018/5/layout/CenteredIconLabelDescriptionList"/>
    <dgm:cxn modelId="{660E45EA-66EF-4643-9575-DC35E56A2B0D}" type="presOf" srcId="{0F322027-633A-49C0-9354-9927510316D2}" destId="{C351138C-9B36-4DBF-9994-EF40BD66DEA2}" srcOrd="0" destOrd="0" presId="urn:microsoft.com/office/officeart/2018/5/layout/CenteredIconLabelDescriptionList"/>
    <dgm:cxn modelId="{77FBE1FD-1880-4C4C-AFFA-C3F4BD5D60DB}" srcId="{C7A56F93-C736-499F-AA96-9F05F56585F0}" destId="{A3205B5F-C054-410A-96B3-1FF89653618C}" srcOrd="0" destOrd="0" parTransId="{2602FE2D-FA98-47D2-924E-B8D9B3396A78}" sibTransId="{35883E96-A4B3-4F51-99F7-610C3CD39E94}"/>
    <dgm:cxn modelId="{D0849E25-A746-4E4F-BF38-DFB2B35A4A42}" type="presParOf" srcId="{AA474D68-F9D8-431C-8909-144ECC3E0335}" destId="{D49B4F36-4631-4792-9C6B-947A23380646}" srcOrd="0" destOrd="0" presId="urn:microsoft.com/office/officeart/2018/5/layout/CenteredIconLabelDescriptionList"/>
    <dgm:cxn modelId="{55706672-ADEF-4101-9DF6-98DC6E764DF1}" type="presParOf" srcId="{D49B4F36-4631-4792-9C6B-947A23380646}" destId="{FCFCABEC-EDEB-40B2-BCDA-530BAF0E2913}" srcOrd="0" destOrd="0" presId="urn:microsoft.com/office/officeart/2018/5/layout/CenteredIconLabelDescriptionList"/>
    <dgm:cxn modelId="{C9DA0990-F3DF-4017-93E4-A707B0D4ACF8}" type="presParOf" srcId="{D49B4F36-4631-4792-9C6B-947A23380646}" destId="{2E90BD85-57FD-41F4-B696-4F4650A6661D}" srcOrd="1" destOrd="0" presId="urn:microsoft.com/office/officeart/2018/5/layout/CenteredIconLabelDescriptionList"/>
    <dgm:cxn modelId="{A6B7B22A-908A-47ED-9104-27DB2592C15B}" type="presParOf" srcId="{D49B4F36-4631-4792-9C6B-947A23380646}" destId="{7BAC6451-361D-44B8-A2D4-4F749990096C}" srcOrd="2" destOrd="0" presId="urn:microsoft.com/office/officeart/2018/5/layout/CenteredIconLabelDescriptionList"/>
    <dgm:cxn modelId="{AABB5A03-366B-4A9D-AB75-834D09637C3D}" type="presParOf" srcId="{D49B4F36-4631-4792-9C6B-947A23380646}" destId="{AB66AC03-D029-4978-99C3-4B22A40613C1}" srcOrd="3" destOrd="0" presId="urn:microsoft.com/office/officeart/2018/5/layout/CenteredIconLabelDescriptionList"/>
    <dgm:cxn modelId="{05AE0BC6-89A8-41DF-8772-FCA90816A63C}" type="presParOf" srcId="{D49B4F36-4631-4792-9C6B-947A23380646}" destId="{2A93C520-3EF0-40E4-99DF-ECF8D83D4FB4}" srcOrd="4" destOrd="0" presId="urn:microsoft.com/office/officeart/2018/5/layout/CenteredIconLabelDescriptionList"/>
    <dgm:cxn modelId="{F75A85B6-2C9F-4B41-960C-D0C46E2785C0}" type="presParOf" srcId="{AA474D68-F9D8-431C-8909-144ECC3E0335}" destId="{457B9602-5356-4FB7-96B4-A1FF22507A86}" srcOrd="1" destOrd="0" presId="urn:microsoft.com/office/officeart/2018/5/layout/CenteredIconLabelDescriptionList"/>
    <dgm:cxn modelId="{02F1F716-9C5E-4A00-8CEA-042A4DE9E4D7}" type="presParOf" srcId="{AA474D68-F9D8-431C-8909-144ECC3E0335}" destId="{D3369C09-2689-41E7-8DD2-3480AD7B4D5F}" srcOrd="2" destOrd="0" presId="urn:microsoft.com/office/officeart/2018/5/layout/CenteredIconLabelDescriptionList"/>
    <dgm:cxn modelId="{F9BEBA1E-20E0-44EC-B39F-AE5792531183}" type="presParOf" srcId="{D3369C09-2689-41E7-8DD2-3480AD7B4D5F}" destId="{ACEE0F97-6398-4C87-BFED-EE85255CD8CA}" srcOrd="0" destOrd="0" presId="urn:microsoft.com/office/officeart/2018/5/layout/CenteredIconLabelDescriptionList"/>
    <dgm:cxn modelId="{BC5518BE-8D6D-455F-AD3E-9C4A53E5FB3D}" type="presParOf" srcId="{D3369C09-2689-41E7-8DD2-3480AD7B4D5F}" destId="{38911969-7B6D-4EDC-B1D1-7712D66264B0}" srcOrd="1" destOrd="0" presId="urn:microsoft.com/office/officeart/2018/5/layout/CenteredIconLabelDescriptionList"/>
    <dgm:cxn modelId="{2C55C2A7-3CD6-4AC5-84FE-ECCEE0475517}" type="presParOf" srcId="{D3369C09-2689-41E7-8DD2-3480AD7B4D5F}" destId="{C351138C-9B36-4DBF-9994-EF40BD66DEA2}" srcOrd="2" destOrd="0" presId="urn:microsoft.com/office/officeart/2018/5/layout/CenteredIconLabelDescriptionList"/>
    <dgm:cxn modelId="{88241911-22DB-482B-AD43-88C398C3AB6C}" type="presParOf" srcId="{D3369C09-2689-41E7-8DD2-3480AD7B4D5F}" destId="{71F34EA9-DB54-42A5-86D4-217D9923F17C}" srcOrd="3" destOrd="0" presId="urn:microsoft.com/office/officeart/2018/5/layout/CenteredIconLabelDescriptionList"/>
    <dgm:cxn modelId="{2F1522AB-908D-4E8C-A7E6-6ADF581D843D}" type="presParOf" srcId="{D3369C09-2689-41E7-8DD2-3480AD7B4D5F}" destId="{10E588B8-54A3-4DD9-A36E-AD3DDE14C476}" srcOrd="4" destOrd="0" presId="urn:microsoft.com/office/officeart/2018/5/layout/CenteredIconLabelDescriptionList"/>
    <dgm:cxn modelId="{76C090DA-116C-49C3-90B2-62E0F70EBF59}" type="presParOf" srcId="{AA474D68-F9D8-431C-8909-144ECC3E0335}" destId="{460ED994-9527-44CD-AAD9-E135E90FB715}" srcOrd="3" destOrd="0" presId="urn:microsoft.com/office/officeart/2018/5/layout/CenteredIconLabelDescriptionList"/>
    <dgm:cxn modelId="{CEA95D39-91AA-4A34-9DD2-06B580DD8F0F}" type="presParOf" srcId="{AA474D68-F9D8-431C-8909-144ECC3E0335}" destId="{A6E8973B-3E70-4051-AA66-827B94BAE994}" srcOrd="4" destOrd="0" presId="urn:microsoft.com/office/officeart/2018/5/layout/CenteredIconLabelDescriptionList"/>
    <dgm:cxn modelId="{22B7AA96-BD32-4D42-A1B3-E1824744CF37}" type="presParOf" srcId="{A6E8973B-3E70-4051-AA66-827B94BAE994}" destId="{0101A4C7-3554-4DFC-B1A6-EE7BBC9B0FF1}" srcOrd="0" destOrd="0" presId="urn:microsoft.com/office/officeart/2018/5/layout/CenteredIconLabelDescriptionList"/>
    <dgm:cxn modelId="{016BB453-BBDD-4824-BC63-3CF493007C4B}" type="presParOf" srcId="{A6E8973B-3E70-4051-AA66-827B94BAE994}" destId="{D333DA5A-A6A4-402B-A486-FC3BFFB8A5CF}" srcOrd="1" destOrd="0" presId="urn:microsoft.com/office/officeart/2018/5/layout/CenteredIconLabelDescriptionList"/>
    <dgm:cxn modelId="{D7021F45-9989-47B2-808D-1A8311DB2B92}" type="presParOf" srcId="{A6E8973B-3E70-4051-AA66-827B94BAE994}" destId="{D46B709D-E00A-4BED-A110-18DFB1AA4939}" srcOrd="2" destOrd="0" presId="urn:microsoft.com/office/officeart/2018/5/layout/CenteredIconLabelDescriptionList"/>
    <dgm:cxn modelId="{2F9EEC68-0A34-4016-80A3-28523E2A4BF7}" type="presParOf" srcId="{A6E8973B-3E70-4051-AA66-827B94BAE994}" destId="{88ABE353-E2B9-4633-90DF-200ABBE438A8}" srcOrd="3" destOrd="0" presId="urn:microsoft.com/office/officeart/2018/5/layout/CenteredIconLabelDescriptionList"/>
    <dgm:cxn modelId="{463C727B-6B8D-4E6F-B7E6-1E4E546A5591}" type="presParOf" srcId="{A6E8973B-3E70-4051-AA66-827B94BAE994}" destId="{E936CF4C-6DCF-475C-BCC7-767F9BB0768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1750ED-0814-4699-A57D-9B2DCB71E6E7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C9A11959-7DAF-44B7-A3B0-C6EC631A27F7}">
      <dgm:prSet phldrT="[텍스트]"/>
      <dgm:spPr/>
      <dgm:t>
        <a:bodyPr/>
        <a:lstStyle/>
        <a:p>
          <a:pPr latinLnBrk="1"/>
          <a:r>
            <a:rPr lang="en-US" altLang="ko-KR" dirty="0"/>
            <a:t>FPGA</a:t>
          </a:r>
          <a:endParaRPr lang="ko-KR" altLang="en-US" dirty="0"/>
        </a:p>
      </dgm:t>
    </dgm:pt>
    <dgm:pt modelId="{4A72DF01-C7BA-4259-8C89-F755515D8FAC}" type="parTrans" cxnId="{BB6D7808-B1D7-4450-A648-3068E841E869}">
      <dgm:prSet/>
      <dgm:spPr/>
      <dgm:t>
        <a:bodyPr/>
        <a:lstStyle/>
        <a:p>
          <a:pPr latinLnBrk="1"/>
          <a:endParaRPr lang="ko-KR" altLang="en-US"/>
        </a:p>
      </dgm:t>
    </dgm:pt>
    <dgm:pt modelId="{98548AA9-0AB8-4F06-A104-0450BA8009D5}" type="sibTrans" cxnId="{BB6D7808-B1D7-4450-A648-3068E841E869}">
      <dgm:prSet/>
      <dgm:spPr/>
      <dgm:t>
        <a:bodyPr/>
        <a:lstStyle/>
        <a:p>
          <a:pPr latinLnBrk="1"/>
          <a:endParaRPr lang="ko-KR" altLang="en-US"/>
        </a:p>
      </dgm:t>
    </dgm:pt>
    <dgm:pt modelId="{3242D28D-17B2-47EC-93EA-D6511A5453B7}">
      <dgm:prSet phldrT="[텍스트]"/>
      <dgm:spPr/>
      <dgm:t>
        <a:bodyPr/>
        <a:lstStyle/>
        <a:p>
          <a:pPr algn="ctr" latinLnBrk="1">
            <a:buNone/>
          </a:pPr>
          <a:r>
            <a:rPr lang="en-US" altLang="ko-KR" dirty="0"/>
            <a:t>PNIC</a:t>
          </a:r>
          <a:endParaRPr lang="ko-KR" altLang="en-US" dirty="0"/>
        </a:p>
      </dgm:t>
    </dgm:pt>
    <dgm:pt modelId="{AE35C18F-55E8-4171-B251-F8DFB2CDD284}" type="parTrans" cxnId="{54066F17-5F65-4C13-ACCE-6A824D81223B}">
      <dgm:prSet/>
      <dgm:spPr/>
      <dgm:t>
        <a:bodyPr/>
        <a:lstStyle/>
        <a:p>
          <a:pPr latinLnBrk="1"/>
          <a:endParaRPr lang="ko-KR" altLang="en-US"/>
        </a:p>
      </dgm:t>
    </dgm:pt>
    <dgm:pt modelId="{5C9B06A2-9F34-4830-94EB-6E8BA3C96074}" type="sibTrans" cxnId="{54066F17-5F65-4C13-ACCE-6A824D81223B}">
      <dgm:prSet/>
      <dgm:spPr/>
      <dgm:t>
        <a:bodyPr/>
        <a:lstStyle/>
        <a:p>
          <a:pPr latinLnBrk="1"/>
          <a:endParaRPr lang="ko-KR" altLang="en-US"/>
        </a:p>
      </dgm:t>
    </dgm:pt>
    <dgm:pt modelId="{26C5BAD8-5B13-4B74-BE2C-F7FD31A8B7B0}">
      <dgm:prSet phldrT="[텍스트]"/>
      <dgm:spPr/>
      <dgm:t>
        <a:bodyPr/>
        <a:lstStyle/>
        <a:p>
          <a:pPr latinLnBrk="1"/>
          <a:r>
            <a:rPr lang="en-US" altLang="ko-KR" dirty="0"/>
            <a:t>NPU</a:t>
          </a:r>
          <a:endParaRPr lang="ko-KR" altLang="en-US" dirty="0"/>
        </a:p>
      </dgm:t>
    </dgm:pt>
    <dgm:pt modelId="{A340249A-CC29-4861-8C97-71C2C0346D16}" type="parTrans" cxnId="{D17979A2-B812-49EA-8A32-FC58ABB5A964}">
      <dgm:prSet/>
      <dgm:spPr/>
      <dgm:t>
        <a:bodyPr/>
        <a:lstStyle/>
        <a:p>
          <a:pPr latinLnBrk="1"/>
          <a:endParaRPr lang="ko-KR" altLang="en-US"/>
        </a:p>
      </dgm:t>
    </dgm:pt>
    <dgm:pt modelId="{6BF770BB-2F07-47E5-BFF9-7ECB8051D43E}" type="sibTrans" cxnId="{D17979A2-B812-49EA-8A32-FC58ABB5A964}">
      <dgm:prSet/>
      <dgm:spPr/>
      <dgm:t>
        <a:bodyPr/>
        <a:lstStyle/>
        <a:p>
          <a:pPr latinLnBrk="1"/>
          <a:endParaRPr lang="ko-KR" altLang="en-US"/>
        </a:p>
      </dgm:t>
    </dgm:pt>
    <dgm:pt modelId="{71DFC4C4-A659-4C08-B2D1-59282B420495}">
      <dgm:prSet phldrT="[텍스트]"/>
      <dgm:spPr/>
      <dgm:t>
        <a:bodyPr/>
        <a:lstStyle/>
        <a:p>
          <a:pPr algn="ctr" latinLnBrk="1">
            <a:buFontTx/>
            <a:buNone/>
          </a:pPr>
          <a:r>
            <a:rPr lang="en-US" altLang="ko-KR" dirty="0" err="1"/>
            <a:t>iNIC</a:t>
          </a:r>
          <a:endParaRPr lang="ko-KR" altLang="en-US" dirty="0"/>
        </a:p>
      </dgm:t>
    </dgm:pt>
    <dgm:pt modelId="{DFFB0D54-D829-4806-B248-E325C265AF29}" type="parTrans" cxnId="{16DF317A-D5BD-4C0E-A556-0263FE6911D6}">
      <dgm:prSet/>
      <dgm:spPr/>
      <dgm:t>
        <a:bodyPr/>
        <a:lstStyle/>
        <a:p>
          <a:pPr latinLnBrk="1"/>
          <a:endParaRPr lang="ko-KR" altLang="en-US"/>
        </a:p>
      </dgm:t>
    </dgm:pt>
    <dgm:pt modelId="{659E0693-C78A-4AD6-88C5-90E3126CB1FA}" type="sibTrans" cxnId="{16DF317A-D5BD-4C0E-A556-0263FE6911D6}">
      <dgm:prSet/>
      <dgm:spPr/>
      <dgm:t>
        <a:bodyPr/>
        <a:lstStyle/>
        <a:p>
          <a:pPr latinLnBrk="1"/>
          <a:endParaRPr lang="ko-KR" altLang="en-US"/>
        </a:p>
      </dgm:t>
    </dgm:pt>
    <dgm:pt modelId="{A7FB9F07-54E7-4873-AFFE-5A613B042B55}">
      <dgm:prSet phldrT="[텍스트]"/>
      <dgm:spPr/>
      <dgm:t>
        <a:bodyPr/>
        <a:lstStyle/>
        <a:p>
          <a:pPr latinLnBrk="1"/>
          <a:r>
            <a:rPr lang="en-US" altLang="ko-KR" dirty="0"/>
            <a:t>CPU</a:t>
          </a:r>
          <a:endParaRPr lang="ko-KR" altLang="en-US" dirty="0"/>
        </a:p>
      </dgm:t>
    </dgm:pt>
    <dgm:pt modelId="{38F3DB39-9E8E-4F9F-9112-F38B4FC2395B}" type="parTrans" cxnId="{9D09C525-EDE5-4B2E-A355-D9AD933EB964}">
      <dgm:prSet/>
      <dgm:spPr/>
      <dgm:t>
        <a:bodyPr/>
        <a:lstStyle/>
        <a:p>
          <a:pPr latinLnBrk="1"/>
          <a:endParaRPr lang="ko-KR" altLang="en-US"/>
        </a:p>
      </dgm:t>
    </dgm:pt>
    <dgm:pt modelId="{1F3DA78E-E542-45EB-9308-AC8A466292B1}" type="sibTrans" cxnId="{9D09C525-EDE5-4B2E-A355-D9AD933EB964}">
      <dgm:prSet/>
      <dgm:spPr/>
      <dgm:t>
        <a:bodyPr/>
        <a:lstStyle/>
        <a:p>
          <a:pPr latinLnBrk="1"/>
          <a:endParaRPr lang="ko-KR" altLang="en-US"/>
        </a:p>
      </dgm:t>
    </dgm:pt>
    <dgm:pt modelId="{782BE1EF-E728-413B-AF44-CEE77A615AFF}">
      <dgm:prSet phldrT="[텍스트]" custT="1"/>
      <dgm:spPr/>
      <dgm:t>
        <a:bodyPr/>
        <a:lstStyle/>
        <a:p>
          <a:pPr algn="ctr" latinLnBrk="1">
            <a:buNone/>
          </a:pPr>
          <a:r>
            <a:rPr lang="en-US" altLang="ko-KR" sz="1600" kern="1200">
              <a:latin typeface="맑은 고딕" panose="020F0502020204030204"/>
              <a:ea typeface="맑은 고딕" panose="020B0503020000020004" pitchFamily="50" charset="-127"/>
              <a:cs typeface="+mn-cs"/>
            </a:rPr>
            <a:t>Onload</a:t>
          </a:r>
          <a:endParaRPr lang="ko-KR" altLang="en-US" sz="1600" kern="1200" dirty="0"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A62945ED-C3FB-40F7-949C-27ACFB685046}" type="parTrans" cxnId="{A80B14D6-2215-43C1-8E4A-F3A3F9E58FAE}">
      <dgm:prSet/>
      <dgm:spPr/>
      <dgm:t>
        <a:bodyPr/>
        <a:lstStyle/>
        <a:p>
          <a:pPr latinLnBrk="1"/>
          <a:endParaRPr lang="ko-KR" altLang="en-US"/>
        </a:p>
      </dgm:t>
    </dgm:pt>
    <dgm:pt modelId="{E3825B4A-C23B-444F-AE3F-75696214A4E8}" type="sibTrans" cxnId="{A80B14D6-2215-43C1-8E4A-F3A3F9E58FAE}">
      <dgm:prSet/>
      <dgm:spPr/>
      <dgm:t>
        <a:bodyPr/>
        <a:lstStyle/>
        <a:p>
          <a:pPr latinLnBrk="1"/>
          <a:endParaRPr lang="ko-KR" altLang="en-US"/>
        </a:p>
      </dgm:t>
    </dgm:pt>
    <dgm:pt modelId="{422CC9DD-FBA9-48DD-9160-8ED20E028310}">
      <dgm:prSet phldrT="[텍스트]"/>
      <dgm:spPr/>
      <dgm:t>
        <a:bodyPr/>
        <a:lstStyle/>
        <a:p>
          <a:pPr algn="l" latinLnBrk="1">
            <a:buNone/>
          </a:pPr>
          <a:endParaRPr lang="ko-KR" altLang="en-US" dirty="0"/>
        </a:p>
      </dgm:t>
    </dgm:pt>
    <dgm:pt modelId="{568995CA-8428-4568-A8B5-73BDAB435EC9}" type="parTrans" cxnId="{15B634BC-017A-4D54-9004-DB24AC080620}">
      <dgm:prSet/>
      <dgm:spPr/>
    </dgm:pt>
    <dgm:pt modelId="{11B6E794-8797-433D-AB63-B1EC2B7A520D}" type="sibTrans" cxnId="{15B634BC-017A-4D54-9004-DB24AC080620}">
      <dgm:prSet/>
      <dgm:spPr/>
    </dgm:pt>
    <dgm:pt modelId="{608279A6-881F-4F4C-A35A-6477964D52D5}">
      <dgm:prSet phldrT="[텍스트]"/>
      <dgm:spPr/>
      <dgm:t>
        <a:bodyPr/>
        <a:lstStyle/>
        <a:p>
          <a:pPr algn="l" latinLnBrk="1">
            <a:buFont typeface="Arial" panose="020B0604020202020204" pitchFamily="34" charset="0"/>
            <a:buChar char="•"/>
          </a:pPr>
          <a:r>
            <a:rPr lang="en-US" altLang="ko-KR" dirty="0"/>
            <a:t>Millions of logic elements</a:t>
          </a:r>
          <a:endParaRPr lang="ko-KR" altLang="en-US" dirty="0"/>
        </a:p>
      </dgm:t>
    </dgm:pt>
    <dgm:pt modelId="{5109943B-758A-4455-834F-5D25B31A8A50}" type="parTrans" cxnId="{6FE9B745-7958-4272-BC86-FBFCA9E71B70}">
      <dgm:prSet/>
      <dgm:spPr/>
    </dgm:pt>
    <dgm:pt modelId="{32147150-E99C-4C3B-87AC-2A0910B05D1B}" type="sibTrans" cxnId="{6FE9B745-7958-4272-BC86-FBFCA9E71B70}">
      <dgm:prSet/>
      <dgm:spPr/>
    </dgm:pt>
    <dgm:pt modelId="{02A805B5-D450-4F8B-BBF8-C06262F06D71}">
      <dgm:prSet phldrT="[텍스트]"/>
      <dgm:spPr/>
      <dgm:t>
        <a:bodyPr/>
        <a:lstStyle/>
        <a:p>
          <a:pPr algn="l" latinLnBrk="1"/>
          <a:r>
            <a:rPr lang="en-US" altLang="ko-KR" dirty="0"/>
            <a:t>Typical many core architecture</a:t>
          </a:r>
          <a:endParaRPr lang="ko-KR" altLang="en-US" dirty="0"/>
        </a:p>
      </dgm:t>
    </dgm:pt>
    <dgm:pt modelId="{9576217A-10E3-4BC0-9610-E4931C9B7660}" type="parTrans" cxnId="{5D1FED67-C17E-4C4C-ACC9-4A38AB18C029}">
      <dgm:prSet/>
      <dgm:spPr/>
    </dgm:pt>
    <dgm:pt modelId="{4B0F1263-8F33-4192-A964-B0AF8C124138}" type="sibTrans" cxnId="{5D1FED67-C17E-4C4C-ACC9-4A38AB18C029}">
      <dgm:prSet/>
      <dgm:spPr/>
    </dgm:pt>
    <dgm:pt modelId="{D1E7552F-2245-4B2F-BC7D-AECE6238B2C0}">
      <dgm:prSet phldrT="[텍스트]"/>
      <dgm:spPr/>
      <dgm:t>
        <a:bodyPr/>
        <a:lstStyle/>
        <a:p>
          <a:pPr algn="l" latinLnBrk="1">
            <a:buFont typeface="Arial" panose="020B0604020202020204" pitchFamily="34" charset="0"/>
            <a:buChar char="•"/>
          </a:pPr>
          <a:r>
            <a:rPr lang="en-US" altLang="ko-KR" dirty="0"/>
            <a:t>High memory bandwidth</a:t>
          </a:r>
          <a:endParaRPr lang="ko-KR" altLang="en-US" dirty="0"/>
        </a:p>
      </dgm:t>
    </dgm:pt>
    <dgm:pt modelId="{AD7871E3-4F99-4260-B96C-4CFDE0710C93}" type="parTrans" cxnId="{1AF7D0AA-A651-4BD0-8D56-FB69DA3AD4CD}">
      <dgm:prSet/>
      <dgm:spPr/>
    </dgm:pt>
    <dgm:pt modelId="{59B3553C-7AFD-4991-A851-4068C59FA3E3}" type="sibTrans" cxnId="{1AF7D0AA-A651-4BD0-8D56-FB69DA3AD4CD}">
      <dgm:prSet/>
      <dgm:spPr/>
    </dgm:pt>
    <dgm:pt modelId="{C66E6F4C-A833-4B1E-926A-01BB85B4EF6A}">
      <dgm:prSet phldrT="[텍스트]"/>
      <dgm:spPr/>
      <dgm:t>
        <a:bodyPr/>
        <a:lstStyle/>
        <a:p>
          <a:pPr algn="l" latinLnBrk="1">
            <a:buFont typeface="Arial" panose="020B0604020202020204" pitchFamily="34" charset="0"/>
            <a:buChar char="•"/>
          </a:pPr>
          <a:r>
            <a:rPr lang="en-US" altLang="ko-KR" dirty="0"/>
            <a:t>High network bandwidth</a:t>
          </a:r>
          <a:endParaRPr lang="ko-KR" altLang="en-US" dirty="0"/>
        </a:p>
      </dgm:t>
    </dgm:pt>
    <dgm:pt modelId="{95E19173-DEE1-4355-8100-FE3E9523F15B}" type="parTrans" cxnId="{571B1534-4A0D-447A-A776-D1E8A9E178A0}">
      <dgm:prSet/>
      <dgm:spPr/>
    </dgm:pt>
    <dgm:pt modelId="{2843C097-05BE-4482-B045-8773AC1C4C24}" type="sibTrans" cxnId="{571B1534-4A0D-447A-A776-D1E8A9E178A0}">
      <dgm:prSet/>
      <dgm:spPr/>
    </dgm:pt>
    <dgm:pt modelId="{474AE542-9B38-4807-88D8-ABBE937F75AB}">
      <dgm:prSet phldrT="[텍스트]"/>
      <dgm:spPr/>
      <dgm:t>
        <a:bodyPr/>
        <a:lstStyle/>
        <a:p>
          <a:pPr algn="l" latinLnBrk="1">
            <a:buFont typeface="Arial" panose="020B0604020202020204" pitchFamily="34" charset="0"/>
            <a:buChar char="•"/>
          </a:pPr>
          <a:endParaRPr lang="ko-KR" altLang="en-US" dirty="0"/>
        </a:p>
      </dgm:t>
    </dgm:pt>
    <dgm:pt modelId="{B1109820-3A7C-46DE-B119-C90234F4B399}" type="parTrans" cxnId="{D57F8DB2-FD56-4EB5-A36A-33B0441E8CF3}">
      <dgm:prSet/>
      <dgm:spPr/>
    </dgm:pt>
    <dgm:pt modelId="{77752035-D0DA-4961-801E-9309F403F8CA}" type="sibTrans" cxnId="{D57F8DB2-FD56-4EB5-A36A-33B0441E8CF3}">
      <dgm:prSet/>
      <dgm:spPr/>
    </dgm:pt>
    <dgm:pt modelId="{56E8D1AA-B4EE-47B9-BC0B-FEE914730FFF}">
      <dgm:prSet phldrT="[텍스트]"/>
      <dgm:spPr/>
      <dgm:t>
        <a:bodyPr/>
        <a:lstStyle/>
        <a:p>
          <a:pPr algn="l" latinLnBrk="1">
            <a:buFont typeface="Arial" panose="020B0604020202020204" pitchFamily="34" charset="0"/>
            <a:buChar char="•"/>
          </a:pPr>
          <a:r>
            <a:rPr lang="en-US" altLang="ko-KR" dirty="0"/>
            <a:t>Full capture pipeline</a:t>
          </a:r>
          <a:endParaRPr lang="ko-KR" altLang="en-US" dirty="0"/>
        </a:p>
      </dgm:t>
    </dgm:pt>
    <dgm:pt modelId="{9FB4F638-C17D-4416-A1AF-01A576707BC4}" type="parTrans" cxnId="{1FF350AA-99F3-46C9-A87D-7203DB6B3F7B}">
      <dgm:prSet/>
      <dgm:spPr/>
    </dgm:pt>
    <dgm:pt modelId="{45BABC5E-3FFA-41BC-9F46-099DDF7195A3}" type="sibTrans" cxnId="{1FF350AA-99F3-46C9-A87D-7203DB6B3F7B}">
      <dgm:prSet/>
      <dgm:spPr/>
    </dgm:pt>
    <dgm:pt modelId="{87868997-338F-4C7F-A371-E2BF4AF344D6}">
      <dgm:prSet phldrT="[텍스트]"/>
      <dgm:spPr/>
      <dgm:t>
        <a:bodyPr/>
        <a:lstStyle/>
        <a:p>
          <a:pPr algn="l" latinLnBrk="1">
            <a:buFont typeface="Arial" panose="020B0604020202020204" pitchFamily="34" charset="0"/>
            <a:buChar char="•"/>
          </a:pPr>
          <a:r>
            <a:rPr lang="en-US" altLang="ko-KR" dirty="0"/>
            <a:t>Capable compute and networking acceleration</a:t>
          </a:r>
          <a:endParaRPr lang="ko-KR" altLang="en-US" dirty="0"/>
        </a:p>
      </dgm:t>
    </dgm:pt>
    <dgm:pt modelId="{1B0DFB0A-6621-4229-8A1B-0836EEB14324}" type="parTrans" cxnId="{12D807E6-2FB9-4A5D-9EE2-BF2C02725F00}">
      <dgm:prSet/>
      <dgm:spPr/>
    </dgm:pt>
    <dgm:pt modelId="{F1FC038B-2D7B-4E7C-9B9A-3BF66C3535C1}" type="sibTrans" cxnId="{12D807E6-2FB9-4A5D-9EE2-BF2C02725F00}">
      <dgm:prSet/>
      <dgm:spPr/>
    </dgm:pt>
    <dgm:pt modelId="{68A69D23-00E3-4413-B089-03422BD9DD9B}">
      <dgm:prSet phldrT="[텍스트]"/>
      <dgm:spPr/>
      <dgm:t>
        <a:bodyPr/>
        <a:lstStyle/>
        <a:p>
          <a:pPr algn="l" latinLnBrk="1"/>
          <a:endParaRPr lang="ko-KR" altLang="en-US" dirty="0"/>
        </a:p>
      </dgm:t>
    </dgm:pt>
    <dgm:pt modelId="{46F7BDB8-9E5C-4963-86BE-F990588042F7}" type="parTrans" cxnId="{D04200A4-F97D-46AF-A93F-8B2E0B97A4A6}">
      <dgm:prSet/>
      <dgm:spPr/>
    </dgm:pt>
    <dgm:pt modelId="{8C58D6AF-F66A-41B1-9007-15841E81E134}" type="sibTrans" cxnId="{D04200A4-F97D-46AF-A93F-8B2E0B97A4A6}">
      <dgm:prSet/>
      <dgm:spPr/>
    </dgm:pt>
    <dgm:pt modelId="{B30BCF2F-6498-4962-8775-AE86DC9DC96C}">
      <dgm:prSet phldrT="[텍스트]"/>
      <dgm:spPr/>
      <dgm:t>
        <a:bodyPr/>
        <a:lstStyle/>
        <a:p>
          <a:pPr algn="l" latinLnBrk="1"/>
          <a:r>
            <a:rPr lang="en-US" altLang="ko-KR" dirty="0"/>
            <a:t>Small core with variable amount of HW acceleration</a:t>
          </a:r>
          <a:endParaRPr lang="ko-KR" altLang="en-US" dirty="0"/>
        </a:p>
      </dgm:t>
    </dgm:pt>
    <dgm:pt modelId="{BA8E0B72-F80E-4F33-8A4C-DCD1ECD8637F}" type="parTrans" cxnId="{18391C76-480B-41B0-B27A-114EE1DE94FE}">
      <dgm:prSet/>
      <dgm:spPr/>
    </dgm:pt>
    <dgm:pt modelId="{656EAEA3-6DC4-4FE0-9FEC-C562BA9D9443}" type="sibTrans" cxnId="{18391C76-480B-41B0-B27A-114EE1DE94FE}">
      <dgm:prSet/>
      <dgm:spPr/>
    </dgm:pt>
    <dgm:pt modelId="{8860D058-851A-43BF-8CC1-607080C07955}">
      <dgm:prSet phldrT="[텍스트]"/>
      <dgm:spPr/>
      <dgm:t>
        <a:bodyPr/>
        <a:lstStyle/>
        <a:p>
          <a:pPr algn="l" latinLnBrk="1"/>
          <a:r>
            <a:rPr lang="en-US" altLang="ko-KR" dirty="0"/>
            <a:t>Requires Specialized OS/Development Environment</a:t>
          </a:r>
          <a:endParaRPr lang="ko-KR" altLang="en-US" dirty="0"/>
        </a:p>
      </dgm:t>
    </dgm:pt>
    <dgm:pt modelId="{7CCA8231-38A1-43F9-8F2C-504D7411428B}" type="parTrans" cxnId="{D8081FD6-DB4B-4354-9033-507D8E6F8B38}">
      <dgm:prSet/>
      <dgm:spPr/>
    </dgm:pt>
    <dgm:pt modelId="{7D79B762-7453-4D3C-B873-EC0233E96257}" type="sibTrans" cxnId="{D8081FD6-DB4B-4354-9033-507D8E6F8B38}">
      <dgm:prSet/>
      <dgm:spPr/>
    </dgm:pt>
    <dgm:pt modelId="{D93E5E99-F9F1-4C74-B584-D1C9C6D58C72}">
      <dgm:prSet phldrT="[텍스트]"/>
      <dgm:spPr/>
      <dgm:t>
        <a:bodyPr/>
        <a:lstStyle/>
        <a:p>
          <a:pPr algn="l" latinLnBrk="1"/>
          <a:r>
            <a:rPr lang="en-US" altLang="ko-KR" dirty="0"/>
            <a:t>Capable of networking acceleration</a:t>
          </a:r>
          <a:endParaRPr lang="ko-KR" altLang="en-US" dirty="0"/>
        </a:p>
      </dgm:t>
    </dgm:pt>
    <dgm:pt modelId="{C3810625-454A-48D9-A906-6351D007081F}" type="parTrans" cxnId="{E42B3F76-43BA-4DD0-8EEF-5337C33D96ED}">
      <dgm:prSet/>
      <dgm:spPr/>
    </dgm:pt>
    <dgm:pt modelId="{99A491F4-7CD1-4979-8480-2BDCD867DDCF}" type="sibTrans" cxnId="{E42B3F76-43BA-4DD0-8EEF-5337C33D96ED}">
      <dgm:prSet/>
      <dgm:spPr/>
    </dgm:pt>
    <dgm:pt modelId="{7663BC3F-EB66-4925-833F-3F4B215874BF}">
      <dgm:prSet phldrT="[텍스트]"/>
      <dgm:spPr/>
      <dgm:t>
        <a:bodyPr/>
        <a:lstStyle/>
        <a:p>
          <a:pPr algn="l" latinLnBrk="1"/>
          <a:r>
            <a:rPr lang="en-US" altLang="ko-KR" sz="1600" kern="1200" dirty="0"/>
            <a:t>High performance CPU cores</a:t>
          </a:r>
          <a:endParaRPr lang="ko-KR" altLang="en-US" sz="1600" kern="1200" dirty="0"/>
        </a:p>
      </dgm:t>
    </dgm:pt>
    <dgm:pt modelId="{817F4B36-1C98-4522-A571-90F06AFCB33E}" type="parTrans" cxnId="{F259A562-66DA-4C4F-B818-4CE1004D8D85}">
      <dgm:prSet/>
      <dgm:spPr/>
    </dgm:pt>
    <dgm:pt modelId="{B3E3D35C-35C8-49E1-A7DD-941A9D7DF8D2}" type="sibTrans" cxnId="{F259A562-66DA-4C4F-B818-4CE1004D8D85}">
      <dgm:prSet/>
      <dgm:spPr/>
    </dgm:pt>
    <dgm:pt modelId="{1E5F2381-9428-4F6B-802B-A8A6B2B60927}">
      <dgm:prSet phldrT="[텍스트]"/>
      <dgm:spPr/>
      <dgm:t>
        <a:bodyPr/>
        <a:lstStyle/>
        <a:p>
          <a:pPr algn="l" latinLnBrk="1"/>
          <a:r>
            <a:rPr lang="en-US" altLang="ko-KR" sz="1600" kern="1200" dirty="0"/>
            <a:t>Designed for general-purpose code</a:t>
          </a:r>
          <a:endParaRPr lang="ko-KR" altLang="en-US" sz="1600" kern="1200" dirty="0"/>
        </a:p>
      </dgm:t>
    </dgm:pt>
    <dgm:pt modelId="{4F98E8E5-72BE-424F-B5AD-2713421F0100}" type="parTrans" cxnId="{53562734-A2C0-4A19-87F5-74D8653798E6}">
      <dgm:prSet/>
      <dgm:spPr/>
    </dgm:pt>
    <dgm:pt modelId="{0D3FDDC7-FBA5-405C-BF18-AD02503EBB6F}" type="sibTrans" cxnId="{53562734-A2C0-4A19-87F5-74D8653798E6}">
      <dgm:prSet/>
      <dgm:spPr/>
    </dgm:pt>
    <dgm:pt modelId="{03B52C81-6E0E-4C02-BD35-66DF49EB9A88}">
      <dgm:prSet phldrT="[텍스트]"/>
      <dgm:spPr/>
      <dgm:t>
        <a:bodyPr/>
        <a:lstStyle/>
        <a:p>
          <a:pPr algn="l" latinLnBrk="1"/>
          <a:r>
            <a:rPr lang="en-US" altLang="ko-KR" sz="1600" kern="1200" dirty="0"/>
            <a:t>Good single thread perf and balance throughput</a:t>
          </a:r>
          <a:endParaRPr lang="ko-KR" altLang="en-US" sz="1600" kern="1200" dirty="0"/>
        </a:p>
      </dgm:t>
    </dgm:pt>
    <dgm:pt modelId="{3AC3CE47-64D3-4415-BEBD-E86E665F16A2}" type="parTrans" cxnId="{F2C3AA4A-80E3-4D2B-86CF-C5B6938794A7}">
      <dgm:prSet/>
      <dgm:spPr/>
    </dgm:pt>
    <dgm:pt modelId="{E3D998FA-100E-41A9-839A-2DDF93159AE1}" type="sibTrans" cxnId="{F2C3AA4A-80E3-4D2B-86CF-C5B6938794A7}">
      <dgm:prSet/>
      <dgm:spPr/>
    </dgm:pt>
    <dgm:pt modelId="{78294C06-2159-43A2-8F84-A2B08235B98D}">
      <dgm:prSet phldrT="[텍스트]"/>
      <dgm:spPr/>
      <dgm:t>
        <a:bodyPr/>
        <a:lstStyle/>
        <a:p>
          <a:pPr algn="l" latinLnBrk="1"/>
          <a:endParaRPr lang="ko-KR" altLang="en-US" sz="1600" kern="1200" dirty="0"/>
        </a:p>
      </dgm:t>
    </dgm:pt>
    <dgm:pt modelId="{CC4F6FD2-1718-4643-8F29-986A105806EF}" type="parTrans" cxnId="{B689AAFE-A920-400C-934A-BDC8262797F1}">
      <dgm:prSet/>
      <dgm:spPr/>
    </dgm:pt>
    <dgm:pt modelId="{0158257E-4CCD-43C5-8DE1-74A1A4F4DF33}" type="sibTrans" cxnId="{B689AAFE-A920-400C-934A-BDC8262797F1}">
      <dgm:prSet/>
      <dgm:spPr/>
    </dgm:pt>
    <dgm:pt modelId="{FD96CD7E-A3F6-4C3F-9B3A-E992666BF804}">
      <dgm:prSet phldrT="[텍스트]"/>
      <dgm:spPr/>
      <dgm:t>
        <a:bodyPr/>
        <a:lstStyle/>
        <a:p>
          <a:pPr algn="l" latinLnBrk="1"/>
          <a:r>
            <a:rPr lang="en-US" altLang="ko-KR" sz="1600" kern="1200" dirty="0"/>
            <a:t>Easy to program -&gt; rich ecosystem</a:t>
          </a:r>
          <a:endParaRPr lang="ko-KR" altLang="en-US" sz="1600" kern="1200" dirty="0"/>
        </a:p>
      </dgm:t>
    </dgm:pt>
    <dgm:pt modelId="{FC449713-8516-4554-A257-CE48DF5BF854}" type="parTrans" cxnId="{4B7C3B10-B7F8-4EEB-ADB3-C3FF9F05E2E2}">
      <dgm:prSet/>
      <dgm:spPr/>
    </dgm:pt>
    <dgm:pt modelId="{471F076A-281A-4EA8-A6B0-6501788DFE36}" type="sibTrans" cxnId="{4B7C3B10-B7F8-4EEB-ADB3-C3FF9F05E2E2}">
      <dgm:prSet/>
      <dgm:spPr/>
    </dgm:pt>
    <dgm:pt modelId="{1343C2E6-8637-4868-A393-D68A9F55529B}" type="pres">
      <dgm:prSet presAssocID="{3C1750ED-0814-4699-A57D-9B2DCB71E6E7}" presName="Name0" presStyleCnt="0">
        <dgm:presLayoutVars>
          <dgm:dir/>
          <dgm:animLvl val="lvl"/>
          <dgm:resizeHandles val="exact"/>
        </dgm:presLayoutVars>
      </dgm:prSet>
      <dgm:spPr/>
    </dgm:pt>
    <dgm:pt modelId="{2A807859-EAD8-4348-BFE6-6A92DFC2D658}" type="pres">
      <dgm:prSet presAssocID="{C9A11959-7DAF-44B7-A3B0-C6EC631A27F7}" presName="composite" presStyleCnt="0"/>
      <dgm:spPr/>
    </dgm:pt>
    <dgm:pt modelId="{C28D659C-5377-4D4C-9A60-E6DF8414AEBB}" type="pres">
      <dgm:prSet presAssocID="{C9A11959-7DAF-44B7-A3B0-C6EC631A27F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4E7CE96-29B0-494C-8C3C-0AFEB16D2BAA}" type="pres">
      <dgm:prSet presAssocID="{C9A11959-7DAF-44B7-A3B0-C6EC631A27F7}" presName="desTx" presStyleLbl="alignAccFollowNode1" presStyleIdx="0" presStyleCnt="3">
        <dgm:presLayoutVars>
          <dgm:bulletEnabled val="1"/>
        </dgm:presLayoutVars>
      </dgm:prSet>
      <dgm:spPr/>
    </dgm:pt>
    <dgm:pt modelId="{A7A69DE1-3BDA-47B7-91F3-021050988458}" type="pres">
      <dgm:prSet presAssocID="{98548AA9-0AB8-4F06-A104-0450BA8009D5}" presName="space" presStyleCnt="0"/>
      <dgm:spPr/>
    </dgm:pt>
    <dgm:pt modelId="{229918EB-E61B-4210-A132-23597EE50D05}" type="pres">
      <dgm:prSet presAssocID="{26C5BAD8-5B13-4B74-BE2C-F7FD31A8B7B0}" presName="composite" presStyleCnt="0"/>
      <dgm:spPr/>
    </dgm:pt>
    <dgm:pt modelId="{8DA9286E-959D-4FAA-80E4-3640C9B41074}" type="pres">
      <dgm:prSet presAssocID="{26C5BAD8-5B13-4B74-BE2C-F7FD31A8B7B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4EB1152-3ABE-48F8-A0FB-59D149591A9B}" type="pres">
      <dgm:prSet presAssocID="{26C5BAD8-5B13-4B74-BE2C-F7FD31A8B7B0}" presName="desTx" presStyleLbl="alignAccFollowNode1" presStyleIdx="1" presStyleCnt="3">
        <dgm:presLayoutVars>
          <dgm:bulletEnabled val="1"/>
        </dgm:presLayoutVars>
      </dgm:prSet>
      <dgm:spPr/>
    </dgm:pt>
    <dgm:pt modelId="{E8C6927B-5A93-4BB2-9A4E-1D814192377E}" type="pres">
      <dgm:prSet presAssocID="{6BF770BB-2F07-47E5-BFF9-7ECB8051D43E}" presName="space" presStyleCnt="0"/>
      <dgm:spPr/>
    </dgm:pt>
    <dgm:pt modelId="{B0278663-D02E-49D3-AF7F-150582A82D64}" type="pres">
      <dgm:prSet presAssocID="{A7FB9F07-54E7-4873-AFFE-5A613B042B55}" presName="composite" presStyleCnt="0"/>
      <dgm:spPr/>
    </dgm:pt>
    <dgm:pt modelId="{873FD46D-44C3-4E56-8898-F2B64C40EDD3}" type="pres">
      <dgm:prSet presAssocID="{A7FB9F07-54E7-4873-AFFE-5A613B042B5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02C7375-13C8-4A1D-8691-E6DAE958EC0A}" type="pres">
      <dgm:prSet presAssocID="{A7FB9F07-54E7-4873-AFFE-5A613B042B5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B6D7808-B1D7-4450-A648-3068E841E869}" srcId="{3C1750ED-0814-4699-A57D-9B2DCB71E6E7}" destId="{C9A11959-7DAF-44B7-A3B0-C6EC631A27F7}" srcOrd="0" destOrd="0" parTransId="{4A72DF01-C7BA-4259-8C89-F755515D8FAC}" sibTransId="{98548AA9-0AB8-4F06-A104-0450BA8009D5}"/>
    <dgm:cxn modelId="{0A13450E-588E-4A9D-85F1-A4D9AEA58413}" type="presOf" srcId="{A7FB9F07-54E7-4873-AFFE-5A613B042B55}" destId="{873FD46D-44C3-4E56-8898-F2B64C40EDD3}" srcOrd="0" destOrd="0" presId="urn:microsoft.com/office/officeart/2005/8/layout/hList1"/>
    <dgm:cxn modelId="{4B7C3B10-B7F8-4EEB-ADB3-C3FF9F05E2E2}" srcId="{A7FB9F07-54E7-4873-AFFE-5A613B042B55}" destId="{FD96CD7E-A3F6-4C3F-9B3A-E992666BF804}" srcOrd="4" destOrd="0" parTransId="{FC449713-8516-4554-A257-CE48DF5BF854}" sibTransId="{471F076A-281A-4EA8-A6B0-6501788DFE36}"/>
    <dgm:cxn modelId="{54066F17-5F65-4C13-ACCE-6A824D81223B}" srcId="{C9A11959-7DAF-44B7-A3B0-C6EC631A27F7}" destId="{3242D28D-17B2-47EC-93EA-D6511A5453B7}" srcOrd="0" destOrd="0" parTransId="{AE35C18F-55E8-4171-B251-F8DFB2CDD284}" sibTransId="{5C9B06A2-9F34-4830-94EB-6E8BA3C96074}"/>
    <dgm:cxn modelId="{9D09C525-EDE5-4B2E-A355-D9AD933EB964}" srcId="{3C1750ED-0814-4699-A57D-9B2DCB71E6E7}" destId="{A7FB9F07-54E7-4873-AFFE-5A613B042B55}" srcOrd="2" destOrd="0" parTransId="{38F3DB39-9E8E-4F9F-9112-F38B4FC2395B}" sibTransId="{1F3DA78E-E542-45EB-9308-AC8A466292B1}"/>
    <dgm:cxn modelId="{A62FB928-0418-42ED-AED9-A95D87BCE0EB}" type="presOf" srcId="{1E5F2381-9428-4F6B-802B-A8A6B2B60927}" destId="{802C7375-13C8-4A1D-8691-E6DAE958EC0A}" srcOrd="0" destOrd="2" presId="urn:microsoft.com/office/officeart/2005/8/layout/hList1"/>
    <dgm:cxn modelId="{63A7042F-FD40-457C-A555-36B9285E74DF}" type="presOf" srcId="{D93E5E99-F9F1-4C74-B584-D1C9C6D58C72}" destId="{04EB1152-3ABE-48F8-A0FB-59D149591A9B}" srcOrd="0" destOrd="3" presId="urn:microsoft.com/office/officeart/2005/8/layout/hList1"/>
    <dgm:cxn modelId="{571B1534-4A0D-447A-A776-D1E8A9E178A0}" srcId="{C9A11959-7DAF-44B7-A3B0-C6EC631A27F7}" destId="{C66E6F4C-A833-4B1E-926A-01BB85B4EF6A}" srcOrd="3" destOrd="0" parTransId="{95E19173-DEE1-4355-8100-FE3E9523F15B}" sibTransId="{2843C097-05BE-4482-B045-8773AC1C4C24}"/>
    <dgm:cxn modelId="{53562734-A2C0-4A19-87F5-74D8653798E6}" srcId="{A7FB9F07-54E7-4873-AFFE-5A613B042B55}" destId="{1E5F2381-9428-4F6B-802B-A8A6B2B60927}" srcOrd="2" destOrd="0" parTransId="{4F98E8E5-72BE-424F-B5AD-2713421F0100}" sibTransId="{0D3FDDC7-FBA5-405C-BF18-AD02503EBB6F}"/>
    <dgm:cxn modelId="{F6A43638-B3A8-40C2-A2A1-9C5090C24DB1}" type="presOf" srcId="{02A805B5-D450-4F8B-BBF8-C06262F06D71}" destId="{04EB1152-3ABE-48F8-A0FB-59D149591A9B}" srcOrd="0" destOrd="1" presId="urn:microsoft.com/office/officeart/2005/8/layout/hList1"/>
    <dgm:cxn modelId="{F600E93E-DC59-4321-9B7D-64D1A4F95604}" type="presOf" srcId="{87868997-338F-4C7F-A371-E2BF4AF344D6}" destId="{D4E7CE96-29B0-494C-8C3C-0AFEB16D2BAA}" srcOrd="0" destOrd="5" presId="urn:microsoft.com/office/officeart/2005/8/layout/hList1"/>
    <dgm:cxn modelId="{F2C7C861-0929-4689-B300-FEB525EC4C11}" type="presOf" srcId="{78294C06-2159-43A2-8F84-A2B08235B98D}" destId="{802C7375-13C8-4A1D-8691-E6DAE958EC0A}" srcOrd="0" destOrd="5" presId="urn:microsoft.com/office/officeart/2005/8/layout/hList1"/>
    <dgm:cxn modelId="{F259A562-66DA-4C4F-B818-4CE1004D8D85}" srcId="{A7FB9F07-54E7-4873-AFFE-5A613B042B55}" destId="{7663BC3F-EB66-4925-833F-3F4B215874BF}" srcOrd="1" destOrd="0" parTransId="{817F4B36-1C98-4522-A571-90F06AFCB33E}" sibTransId="{B3E3D35C-35C8-49E1-A7DD-941A9D7DF8D2}"/>
    <dgm:cxn modelId="{6FE9B745-7958-4272-BC86-FBFCA9E71B70}" srcId="{C9A11959-7DAF-44B7-A3B0-C6EC631A27F7}" destId="{608279A6-881F-4F4C-A35A-6477964D52D5}" srcOrd="1" destOrd="0" parTransId="{5109943B-758A-4455-834F-5D25B31A8A50}" sibTransId="{32147150-E99C-4C3B-87AC-2A0910B05D1B}"/>
    <dgm:cxn modelId="{EBF7DA45-1A41-49D4-8EE7-F6C1BCB5018B}" type="presOf" srcId="{56E8D1AA-B4EE-47B9-BC0B-FEE914730FFF}" destId="{D4E7CE96-29B0-494C-8C3C-0AFEB16D2BAA}" srcOrd="0" destOrd="4" presId="urn:microsoft.com/office/officeart/2005/8/layout/hList1"/>
    <dgm:cxn modelId="{50028246-BCD0-4D0C-A8D2-EAE4D093E69B}" type="presOf" srcId="{608279A6-881F-4F4C-A35A-6477964D52D5}" destId="{D4E7CE96-29B0-494C-8C3C-0AFEB16D2BAA}" srcOrd="0" destOrd="1" presId="urn:microsoft.com/office/officeart/2005/8/layout/hList1"/>
    <dgm:cxn modelId="{6AEAD146-6827-490A-822A-E18A32CA6C18}" type="presOf" srcId="{422CC9DD-FBA9-48DD-9160-8ED20E028310}" destId="{D4E7CE96-29B0-494C-8C3C-0AFEB16D2BAA}" srcOrd="0" destOrd="7" presId="urn:microsoft.com/office/officeart/2005/8/layout/hList1"/>
    <dgm:cxn modelId="{5D1FED67-C17E-4C4C-ACC9-4A38AB18C029}" srcId="{26C5BAD8-5B13-4B74-BE2C-F7FD31A8B7B0}" destId="{02A805B5-D450-4F8B-BBF8-C06262F06D71}" srcOrd="1" destOrd="0" parTransId="{9576217A-10E3-4BC0-9610-E4931C9B7660}" sibTransId="{4B0F1263-8F33-4192-A964-B0AF8C124138}"/>
    <dgm:cxn modelId="{F2C3AA4A-80E3-4D2B-86CF-C5B6938794A7}" srcId="{A7FB9F07-54E7-4873-AFFE-5A613B042B55}" destId="{03B52C81-6E0E-4C02-BD35-66DF49EB9A88}" srcOrd="3" destOrd="0" parTransId="{3AC3CE47-64D3-4415-BEBD-E86E665F16A2}" sibTransId="{E3D998FA-100E-41A9-839A-2DDF93159AE1}"/>
    <dgm:cxn modelId="{48E98474-4AE9-4A86-8FEC-3582FEEE6C88}" type="presOf" srcId="{3242D28D-17B2-47EC-93EA-D6511A5453B7}" destId="{D4E7CE96-29B0-494C-8C3C-0AFEB16D2BAA}" srcOrd="0" destOrd="0" presId="urn:microsoft.com/office/officeart/2005/8/layout/hList1"/>
    <dgm:cxn modelId="{18391C76-480B-41B0-B27A-114EE1DE94FE}" srcId="{26C5BAD8-5B13-4B74-BE2C-F7FD31A8B7B0}" destId="{B30BCF2F-6498-4962-8775-AE86DC9DC96C}" srcOrd="2" destOrd="0" parTransId="{BA8E0B72-F80E-4F33-8A4C-DCD1ECD8637F}" sibTransId="{656EAEA3-6DC4-4FE0-9FEC-C562BA9D9443}"/>
    <dgm:cxn modelId="{E42B3F76-43BA-4DD0-8EEF-5337C33D96ED}" srcId="{26C5BAD8-5B13-4B74-BE2C-F7FD31A8B7B0}" destId="{D93E5E99-F9F1-4C74-B584-D1C9C6D58C72}" srcOrd="3" destOrd="0" parTransId="{C3810625-454A-48D9-A906-6351D007081F}" sibTransId="{99A491F4-7CD1-4979-8480-2BDCD867DDCF}"/>
    <dgm:cxn modelId="{16DF317A-D5BD-4C0E-A556-0263FE6911D6}" srcId="{26C5BAD8-5B13-4B74-BE2C-F7FD31A8B7B0}" destId="{71DFC4C4-A659-4C08-B2D1-59282B420495}" srcOrd="0" destOrd="0" parTransId="{DFFB0D54-D829-4806-B248-E325C265AF29}" sibTransId="{659E0693-C78A-4AD6-88C5-90E3126CB1FA}"/>
    <dgm:cxn modelId="{82268D7A-03D3-4A8D-B0CE-8D482F8689FF}" type="presOf" srcId="{C66E6F4C-A833-4B1E-926A-01BB85B4EF6A}" destId="{D4E7CE96-29B0-494C-8C3C-0AFEB16D2BAA}" srcOrd="0" destOrd="3" presId="urn:microsoft.com/office/officeart/2005/8/layout/hList1"/>
    <dgm:cxn modelId="{BE72827C-2F6E-4949-A8BF-F46396CBA70F}" type="presOf" srcId="{68A69D23-00E3-4413-B089-03422BD9DD9B}" destId="{04EB1152-3ABE-48F8-A0FB-59D149591A9B}" srcOrd="0" destOrd="5" presId="urn:microsoft.com/office/officeart/2005/8/layout/hList1"/>
    <dgm:cxn modelId="{BC94A685-8824-4FAB-9139-6D7B271B2F39}" type="presOf" srcId="{474AE542-9B38-4807-88D8-ABBE937F75AB}" destId="{D4E7CE96-29B0-494C-8C3C-0AFEB16D2BAA}" srcOrd="0" destOrd="6" presId="urn:microsoft.com/office/officeart/2005/8/layout/hList1"/>
    <dgm:cxn modelId="{49C5D785-D669-43F5-BFDC-6B2323D78F2B}" type="presOf" srcId="{03B52C81-6E0E-4C02-BD35-66DF49EB9A88}" destId="{802C7375-13C8-4A1D-8691-E6DAE958EC0A}" srcOrd="0" destOrd="3" presId="urn:microsoft.com/office/officeart/2005/8/layout/hList1"/>
    <dgm:cxn modelId="{CCEF389A-0065-4310-A25D-5DF2DB8F9864}" type="presOf" srcId="{71DFC4C4-A659-4C08-B2D1-59282B420495}" destId="{04EB1152-3ABE-48F8-A0FB-59D149591A9B}" srcOrd="0" destOrd="0" presId="urn:microsoft.com/office/officeart/2005/8/layout/hList1"/>
    <dgm:cxn modelId="{68C1F29A-3844-4836-86B4-C24477C80FC4}" type="presOf" srcId="{B30BCF2F-6498-4962-8775-AE86DC9DC96C}" destId="{04EB1152-3ABE-48F8-A0FB-59D149591A9B}" srcOrd="0" destOrd="2" presId="urn:microsoft.com/office/officeart/2005/8/layout/hList1"/>
    <dgm:cxn modelId="{D17979A2-B812-49EA-8A32-FC58ABB5A964}" srcId="{3C1750ED-0814-4699-A57D-9B2DCB71E6E7}" destId="{26C5BAD8-5B13-4B74-BE2C-F7FD31A8B7B0}" srcOrd="1" destOrd="0" parTransId="{A340249A-CC29-4861-8C97-71C2C0346D16}" sibTransId="{6BF770BB-2F07-47E5-BFF9-7ECB8051D43E}"/>
    <dgm:cxn modelId="{D04200A4-F97D-46AF-A93F-8B2E0B97A4A6}" srcId="{26C5BAD8-5B13-4B74-BE2C-F7FD31A8B7B0}" destId="{68A69D23-00E3-4413-B089-03422BD9DD9B}" srcOrd="5" destOrd="0" parTransId="{46F7BDB8-9E5C-4963-86BE-F990588042F7}" sibTransId="{8C58D6AF-F66A-41B1-9007-15841E81E134}"/>
    <dgm:cxn modelId="{A185FDA4-F403-4466-897E-A25F7C7FC6C2}" type="presOf" srcId="{3C1750ED-0814-4699-A57D-9B2DCB71E6E7}" destId="{1343C2E6-8637-4868-A393-D68A9F55529B}" srcOrd="0" destOrd="0" presId="urn:microsoft.com/office/officeart/2005/8/layout/hList1"/>
    <dgm:cxn modelId="{1FF350AA-99F3-46C9-A87D-7203DB6B3F7B}" srcId="{C9A11959-7DAF-44B7-A3B0-C6EC631A27F7}" destId="{56E8D1AA-B4EE-47B9-BC0B-FEE914730FFF}" srcOrd="4" destOrd="0" parTransId="{9FB4F638-C17D-4416-A1AF-01A576707BC4}" sibTransId="{45BABC5E-3FFA-41BC-9F46-099DDF7195A3}"/>
    <dgm:cxn modelId="{1AF7D0AA-A651-4BD0-8D56-FB69DA3AD4CD}" srcId="{C9A11959-7DAF-44B7-A3B0-C6EC631A27F7}" destId="{D1E7552F-2245-4B2F-BC7D-AECE6238B2C0}" srcOrd="2" destOrd="0" parTransId="{AD7871E3-4F99-4260-B96C-4CFDE0710C93}" sibTransId="{59B3553C-7AFD-4991-A851-4068C59FA3E3}"/>
    <dgm:cxn modelId="{7E6157AC-9759-468A-B748-A2F11EC1BE90}" type="presOf" srcId="{782BE1EF-E728-413B-AF44-CEE77A615AFF}" destId="{802C7375-13C8-4A1D-8691-E6DAE958EC0A}" srcOrd="0" destOrd="0" presId="urn:microsoft.com/office/officeart/2005/8/layout/hList1"/>
    <dgm:cxn modelId="{D57F8DB2-FD56-4EB5-A36A-33B0441E8CF3}" srcId="{C9A11959-7DAF-44B7-A3B0-C6EC631A27F7}" destId="{474AE542-9B38-4807-88D8-ABBE937F75AB}" srcOrd="6" destOrd="0" parTransId="{B1109820-3A7C-46DE-B119-C90234F4B399}" sibTransId="{77752035-D0DA-4961-801E-9309F403F8CA}"/>
    <dgm:cxn modelId="{7531F8B8-CA5E-4ADC-B3B0-5A4C2C9B78E9}" type="presOf" srcId="{D1E7552F-2245-4B2F-BC7D-AECE6238B2C0}" destId="{D4E7CE96-29B0-494C-8C3C-0AFEB16D2BAA}" srcOrd="0" destOrd="2" presId="urn:microsoft.com/office/officeart/2005/8/layout/hList1"/>
    <dgm:cxn modelId="{15B634BC-017A-4D54-9004-DB24AC080620}" srcId="{C9A11959-7DAF-44B7-A3B0-C6EC631A27F7}" destId="{422CC9DD-FBA9-48DD-9160-8ED20E028310}" srcOrd="7" destOrd="0" parTransId="{568995CA-8428-4568-A8B5-73BDAB435EC9}" sibTransId="{11B6E794-8797-433D-AB63-B1EC2B7A520D}"/>
    <dgm:cxn modelId="{A80B14D6-2215-43C1-8E4A-F3A3F9E58FAE}" srcId="{A7FB9F07-54E7-4873-AFFE-5A613B042B55}" destId="{782BE1EF-E728-413B-AF44-CEE77A615AFF}" srcOrd="0" destOrd="0" parTransId="{A62945ED-C3FB-40F7-949C-27ACFB685046}" sibTransId="{E3825B4A-C23B-444F-AE3F-75696214A4E8}"/>
    <dgm:cxn modelId="{D8081FD6-DB4B-4354-9033-507D8E6F8B38}" srcId="{26C5BAD8-5B13-4B74-BE2C-F7FD31A8B7B0}" destId="{8860D058-851A-43BF-8CC1-607080C07955}" srcOrd="4" destOrd="0" parTransId="{7CCA8231-38A1-43F9-8F2C-504D7411428B}" sibTransId="{7D79B762-7453-4D3C-B873-EC0233E96257}"/>
    <dgm:cxn modelId="{41BCD5D6-FA08-48B0-95E0-A3BCD308CC90}" type="presOf" srcId="{7663BC3F-EB66-4925-833F-3F4B215874BF}" destId="{802C7375-13C8-4A1D-8691-E6DAE958EC0A}" srcOrd="0" destOrd="1" presId="urn:microsoft.com/office/officeart/2005/8/layout/hList1"/>
    <dgm:cxn modelId="{5F8B9FE5-87D6-4C5E-9E5C-0AF674AA982E}" type="presOf" srcId="{26C5BAD8-5B13-4B74-BE2C-F7FD31A8B7B0}" destId="{8DA9286E-959D-4FAA-80E4-3640C9B41074}" srcOrd="0" destOrd="0" presId="urn:microsoft.com/office/officeart/2005/8/layout/hList1"/>
    <dgm:cxn modelId="{12D807E6-2FB9-4A5D-9EE2-BF2C02725F00}" srcId="{C9A11959-7DAF-44B7-A3B0-C6EC631A27F7}" destId="{87868997-338F-4C7F-A371-E2BF4AF344D6}" srcOrd="5" destOrd="0" parTransId="{1B0DFB0A-6621-4229-8A1B-0836EEB14324}" sibTransId="{F1FC038B-2D7B-4E7C-9B9A-3BF66C3535C1}"/>
    <dgm:cxn modelId="{C9566AF7-E454-4F58-A0A2-DA576A15D37C}" type="presOf" srcId="{8860D058-851A-43BF-8CC1-607080C07955}" destId="{04EB1152-3ABE-48F8-A0FB-59D149591A9B}" srcOrd="0" destOrd="4" presId="urn:microsoft.com/office/officeart/2005/8/layout/hList1"/>
    <dgm:cxn modelId="{9E72EAFB-8032-4D46-BE7D-87A6AA5762F1}" type="presOf" srcId="{C9A11959-7DAF-44B7-A3B0-C6EC631A27F7}" destId="{C28D659C-5377-4D4C-9A60-E6DF8414AEBB}" srcOrd="0" destOrd="0" presId="urn:microsoft.com/office/officeart/2005/8/layout/hList1"/>
    <dgm:cxn modelId="{70F04CFE-3277-4918-8A90-E2DE01578B0C}" type="presOf" srcId="{FD96CD7E-A3F6-4C3F-9B3A-E992666BF804}" destId="{802C7375-13C8-4A1D-8691-E6DAE958EC0A}" srcOrd="0" destOrd="4" presId="urn:microsoft.com/office/officeart/2005/8/layout/hList1"/>
    <dgm:cxn modelId="{B689AAFE-A920-400C-934A-BDC8262797F1}" srcId="{A7FB9F07-54E7-4873-AFFE-5A613B042B55}" destId="{78294C06-2159-43A2-8F84-A2B08235B98D}" srcOrd="5" destOrd="0" parTransId="{CC4F6FD2-1718-4643-8F29-986A105806EF}" sibTransId="{0158257E-4CCD-43C5-8DE1-74A1A4F4DF33}"/>
    <dgm:cxn modelId="{B9FD1411-CC7C-4BEB-A800-B63B702A4A29}" type="presParOf" srcId="{1343C2E6-8637-4868-A393-D68A9F55529B}" destId="{2A807859-EAD8-4348-BFE6-6A92DFC2D658}" srcOrd="0" destOrd="0" presId="urn:microsoft.com/office/officeart/2005/8/layout/hList1"/>
    <dgm:cxn modelId="{49AD80F5-9A9E-4CFE-A8BB-1507978FDD54}" type="presParOf" srcId="{2A807859-EAD8-4348-BFE6-6A92DFC2D658}" destId="{C28D659C-5377-4D4C-9A60-E6DF8414AEBB}" srcOrd="0" destOrd="0" presId="urn:microsoft.com/office/officeart/2005/8/layout/hList1"/>
    <dgm:cxn modelId="{5A62F665-A464-45E6-821E-BFA3149C45C0}" type="presParOf" srcId="{2A807859-EAD8-4348-BFE6-6A92DFC2D658}" destId="{D4E7CE96-29B0-494C-8C3C-0AFEB16D2BAA}" srcOrd="1" destOrd="0" presId="urn:microsoft.com/office/officeart/2005/8/layout/hList1"/>
    <dgm:cxn modelId="{5E6A7629-CC04-466D-BDBE-CAB5D2E1F506}" type="presParOf" srcId="{1343C2E6-8637-4868-A393-D68A9F55529B}" destId="{A7A69DE1-3BDA-47B7-91F3-021050988458}" srcOrd="1" destOrd="0" presId="urn:microsoft.com/office/officeart/2005/8/layout/hList1"/>
    <dgm:cxn modelId="{4A685B9C-0A4F-47BE-AEB8-7AB3865CE71F}" type="presParOf" srcId="{1343C2E6-8637-4868-A393-D68A9F55529B}" destId="{229918EB-E61B-4210-A132-23597EE50D05}" srcOrd="2" destOrd="0" presId="urn:microsoft.com/office/officeart/2005/8/layout/hList1"/>
    <dgm:cxn modelId="{1F37401E-D255-4145-B779-20D214CBE39A}" type="presParOf" srcId="{229918EB-E61B-4210-A132-23597EE50D05}" destId="{8DA9286E-959D-4FAA-80E4-3640C9B41074}" srcOrd="0" destOrd="0" presId="urn:microsoft.com/office/officeart/2005/8/layout/hList1"/>
    <dgm:cxn modelId="{E1DAF73A-15B2-4A32-BBC4-7AA3587813C2}" type="presParOf" srcId="{229918EB-E61B-4210-A132-23597EE50D05}" destId="{04EB1152-3ABE-48F8-A0FB-59D149591A9B}" srcOrd="1" destOrd="0" presId="urn:microsoft.com/office/officeart/2005/8/layout/hList1"/>
    <dgm:cxn modelId="{594E396E-3C05-4A47-875E-5432335FB809}" type="presParOf" srcId="{1343C2E6-8637-4868-A393-D68A9F55529B}" destId="{E8C6927B-5A93-4BB2-9A4E-1D814192377E}" srcOrd="3" destOrd="0" presId="urn:microsoft.com/office/officeart/2005/8/layout/hList1"/>
    <dgm:cxn modelId="{F91A9FA6-046E-4869-A070-88BDA08374E4}" type="presParOf" srcId="{1343C2E6-8637-4868-A393-D68A9F55529B}" destId="{B0278663-D02E-49D3-AF7F-150582A82D64}" srcOrd="4" destOrd="0" presId="urn:microsoft.com/office/officeart/2005/8/layout/hList1"/>
    <dgm:cxn modelId="{DB284D7E-70ED-4CEB-923B-3C6B6EFB16F4}" type="presParOf" srcId="{B0278663-D02E-49D3-AF7F-150582A82D64}" destId="{873FD46D-44C3-4E56-8898-F2B64C40EDD3}" srcOrd="0" destOrd="0" presId="urn:microsoft.com/office/officeart/2005/8/layout/hList1"/>
    <dgm:cxn modelId="{963C063E-E4EF-4055-B319-DC79E47819E9}" type="presParOf" srcId="{B0278663-D02E-49D3-AF7F-150582A82D64}" destId="{802C7375-13C8-4A1D-8691-E6DAE958EC0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F0F5E4-591D-435C-B8FF-7BB462F30A6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730D283A-4188-472D-8659-C2DF1177202E}">
      <dgm:prSet phldrT="[텍스트]"/>
      <dgm:spPr/>
      <dgm:t>
        <a:bodyPr/>
        <a:lstStyle/>
        <a:p>
          <a:pPr latinLnBrk="1"/>
          <a:r>
            <a:rPr lang="ko-KR" altLang="en-US"/>
            <a:t>시그니처 기반 탐지 방식</a:t>
          </a:r>
          <a:endParaRPr lang="ko-KR" altLang="en-US" dirty="0"/>
        </a:p>
      </dgm:t>
    </dgm:pt>
    <dgm:pt modelId="{2E8355DC-CE50-4D21-9E88-D9357C7BE31B}" type="parTrans" cxnId="{E47A7CAB-C2FF-418B-9B8C-610E217F95E1}">
      <dgm:prSet/>
      <dgm:spPr/>
      <dgm:t>
        <a:bodyPr/>
        <a:lstStyle/>
        <a:p>
          <a:pPr latinLnBrk="1"/>
          <a:endParaRPr lang="ko-KR" altLang="en-US"/>
        </a:p>
      </dgm:t>
    </dgm:pt>
    <dgm:pt modelId="{138A76EA-040C-4B28-9BBB-4FA17F954810}" type="sibTrans" cxnId="{E47A7CAB-C2FF-418B-9B8C-610E217F95E1}">
      <dgm:prSet/>
      <dgm:spPr/>
      <dgm:t>
        <a:bodyPr/>
        <a:lstStyle/>
        <a:p>
          <a:pPr latinLnBrk="1"/>
          <a:endParaRPr lang="ko-KR" altLang="en-US"/>
        </a:p>
      </dgm:t>
    </dgm:pt>
    <dgm:pt modelId="{E029D454-D098-4E21-8498-4B29BE1A9CB4}">
      <dgm:prSet phldrT="[텍스트]"/>
      <dgm:spPr/>
      <dgm:t>
        <a:bodyPr/>
        <a:lstStyle/>
        <a:p>
          <a:pPr latinLnBrk="1"/>
          <a:r>
            <a:rPr lang="ko-KR" altLang="en-US"/>
            <a:t>가장 고전적인 방식으로 이미 알려진 공격에 대한 시그니처와 비교하여 탐지한다</a:t>
          </a:r>
          <a:r>
            <a:rPr lang="en-US" altLang="ko-KR"/>
            <a:t>. </a:t>
          </a:r>
          <a:r>
            <a:rPr lang="ko-KR" altLang="en-US"/>
            <a:t>탐지의 정확성은 확보할 수 있지만 새로운 공격을 탐지하지 못한다는 단점이 있다</a:t>
          </a:r>
          <a:endParaRPr lang="ko-KR" altLang="en-US" dirty="0"/>
        </a:p>
      </dgm:t>
    </dgm:pt>
    <dgm:pt modelId="{AB40416D-D9CD-43D0-ADAE-0A9DDA1F5C44}" type="parTrans" cxnId="{D3EFBCA5-93F6-4712-B4C7-832B697EAE37}">
      <dgm:prSet/>
      <dgm:spPr/>
      <dgm:t>
        <a:bodyPr/>
        <a:lstStyle/>
        <a:p>
          <a:pPr latinLnBrk="1"/>
          <a:endParaRPr lang="ko-KR" altLang="en-US"/>
        </a:p>
      </dgm:t>
    </dgm:pt>
    <dgm:pt modelId="{C60341FB-FDD0-423B-873D-A053CA840972}" type="sibTrans" cxnId="{D3EFBCA5-93F6-4712-B4C7-832B697EAE37}">
      <dgm:prSet/>
      <dgm:spPr/>
      <dgm:t>
        <a:bodyPr/>
        <a:lstStyle/>
        <a:p>
          <a:pPr latinLnBrk="1"/>
          <a:endParaRPr lang="ko-KR" altLang="en-US"/>
        </a:p>
      </dgm:t>
    </dgm:pt>
    <dgm:pt modelId="{7A578F8E-BCA0-4CCD-8D29-C735E0E08E3C}">
      <dgm:prSet phldrT="[텍스트]"/>
      <dgm:spPr/>
      <dgm:t>
        <a:bodyPr/>
        <a:lstStyle/>
        <a:p>
          <a:pPr latinLnBrk="1"/>
          <a:r>
            <a:rPr lang="ko-KR" altLang="en-US"/>
            <a:t>행위 기반 탐지 방식</a:t>
          </a:r>
          <a:endParaRPr lang="ko-KR" altLang="en-US" dirty="0"/>
        </a:p>
      </dgm:t>
    </dgm:pt>
    <dgm:pt modelId="{16CF8549-D1BE-47B6-8432-F385B6D6ED67}" type="parTrans" cxnId="{1B2765A6-2273-46C1-9009-71EE0BDA0E92}">
      <dgm:prSet/>
      <dgm:spPr/>
      <dgm:t>
        <a:bodyPr/>
        <a:lstStyle/>
        <a:p>
          <a:pPr latinLnBrk="1"/>
          <a:endParaRPr lang="ko-KR" altLang="en-US"/>
        </a:p>
      </dgm:t>
    </dgm:pt>
    <dgm:pt modelId="{0EFDA299-E152-439D-9EE9-EA83C732EC13}" type="sibTrans" cxnId="{1B2765A6-2273-46C1-9009-71EE0BDA0E92}">
      <dgm:prSet/>
      <dgm:spPr/>
      <dgm:t>
        <a:bodyPr/>
        <a:lstStyle/>
        <a:p>
          <a:pPr latinLnBrk="1"/>
          <a:endParaRPr lang="ko-KR" altLang="en-US"/>
        </a:p>
      </dgm:t>
    </dgm:pt>
    <dgm:pt modelId="{0C6F52E4-04E0-4183-BBB9-752F2E576A9E}">
      <dgm:prSet phldrT="[텍스트]"/>
      <dgm:spPr/>
      <dgm:t>
        <a:bodyPr/>
        <a:lstStyle/>
        <a:p>
          <a:pPr latinLnBrk="1"/>
          <a:r>
            <a:rPr lang="ko-KR" altLang="en-US"/>
            <a:t>네트워크에 흐르는 테이터를 학습하여 비정상적으로 흐르는 트래픽이나 패킷의 임계치로 이상 현상을 탐지하는 방식이다</a:t>
          </a:r>
          <a:r>
            <a:rPr lang="en-US" altLang="ko-KR"/>
            <a:t>. </a:t>
          </a:r>
          <a:r>
            <a:rPr lang="ko-KR" altLang="en-US"/>
            <a:t>새로운 공격 유형을 탐지할 수 있지만 오탐이 많이 생길 수 있다</a:t>
          </a:r>
          <a:r>
            <a:rPr lang="en-US" altLang="ko-KR"/>
            <a:t>.</a:t>
          </a:r>
          <a:endParaRPr lang="ko-KR" altLang="en-US" dirty="0"/>
        </a:p>
      </dgm:t>
    </dgm:pt>
    <dgm:pt modelId="{807F14FC-A0B1-4D65-B91D-49424F934812}" type="parTrans" cxnId="{792D8BA2-A7D5-4614-AF91-B96E4F258320}">
      <dgm:prSet/>
      <dgm:spPr/>
      <dgm:t>
        <a:bodyPr/>
        <a:lstStyle/>
        <a:p>
          <a:pPr latinLnBrk="1"/>
          <a:endParaRPr lang="ko-KR" altLang="en-US"/>
        </a:p>
      </dgm:t>
    </dgm:pt>
    <dgm:pt modelId="{C3FC0436-CE2A-4FBF-947F-10B37A4D19C1}" type="sibTrans" cxnId="{792D8BA2-A7D5-4614-AF91-B96E4F258320}">
      <dgm:prSet/>
      <dgm:spPr/>
      <dgm:t>
        <a:bodyPr/>
        <a:lstStyle/>
        <a:p>
          <a:pPr latinLnBrk="1"/>
          <a:endParaRPr lang="ko-KR" altLang="en-US"/>
        </a:p>
      </dgm:t>
    </dgm:pt>
    <dgm:pt modelId="{C5F60E7E-A005-450C-9ECC-67E212AA7D75}">
      <dgm:prSet phldrT="[텍스트]"/>
      <dgm:spPr/>
      <dgm:t>
        <a:bodyPr/>
        <a:lstStyle/>
        <a:p>
          <a:pPr latinLnBrk="1"/>
          <a:r>
            <a:rPr lang="ko-KR" altLang="en-US"/>
            <a:t>룰 기반 탐지 방식</a:t>
          </a:r>
          <a:endParaRPr lang="ko-KR" altLang="en-US" dirty="0"/>
        </a:p>
      </dgm:t>
    </dgm:pt>
    <dgm:pt modelId="{1B432778-47D2-4AC1-81AB-147ACBF4256C}" type="parTrans" cxnId="{C4CDED91-10F3-420A-BB01-CAD87A454F23}">
      <dgm:prSet/>
      <dgm:spPr/>
      <dgm:t>
        <a:bodyPr/>
        <a:lstStyle/>
        <a:p>
          <a:pPr latinLnBrk="1"/>
          <a:endParaRPr lang="ko-KR" altLang="en-US"/>
        </a:p>
      </dgm:t>
    </dgm:pt>
    <dgm:pt modelId="{75D2DE01-6763-4E6A-B6A5-7A99AF2111B7}" type="sibTrans" cxnId="{C4CDED91-10F3-420A-BB01-CAD87A454F23}">
      <dgm:prSet/>
      <dgm:spPr/>
      <dgm:t>
        <a:bodyPr/>
        <a:lstStyle/>
        <a:p>
          <a:pPr latinLnBrk="1"/>
          <a:endParaRPr lang="ko-KR" altLang="en-US"/>
        </a:p>
      </dgm:t>
    </dgm:pt>
    <dgm:pt modelId="{885932C8-CB5B-4AA6-BA71-95CF3CEB8774}">
      <dgm:prSet phldrT="[텍스트]"/>
      <dgm:spPr/>
      <dgm:t>
        <a:bodyPr/>
        <a:lstStyle/>
        <a:p>
          <a:pPr latinLnBrk="1"/>
          <a:r>
            <a:rPr lang="ko-KR" altLang="en-US"/>
            <a:t>정의된 규칙을 활용하여 탐지하는 방식으로 특정 조건이 발생하는 경우를 탐지할 수 있다</a:t>
          </a:r>
          <a:r>
            <a:rPr lang="en-US" altLang="ko-KR"/>
            <a:t>.</a:t>
          </a:r>
          <a:endParaRPr lang="ko-KR" altLang="en-US" dirty="0"/>
        </a:p>
      </dgm:t>
    </dgm:pt>
    <dgm:pt modelId="{679C4C0D-0DBE-4311-B188-0A4F727085EF}" type="parTrans" cxnId="{85C00E4E-615A-4D6B-A2DB-8D76CECB6371}">
      <dgm:prSet/>
      <dgm:spPr/>
      <dgm:t>
        <a:bodyPr/>
        <a:lstStyle/>
        <a:p>
          <a:pPr latinLnBrk="1"/>
          <a:endParaRPr lang="ko-KR" altLang="en-US"/>
        </a:p>
      </dgm:t>
    </dgm:pt>
    <dgm:pt modelId="{5DD274C8-FAEE-41D8-9928-18D56D2E989F}" type="sibTrans" cxnId="{85C00E4E-615A-4D6B-A2DB-8D76CECB6371}">
      <dgm:prSet/>
      <dgm:spPr/>
      <dgm:t>
        <a:bodyPr/>
        <a:lstStyle/>
        <a:p>
          <a:pPr latinLnBrk="1"/>
          <a:endParaRPr lang="ko-KR" altLang="en-US"/>
        </a:p>
      </dgm:t>
    </dgm:pt>
    <dgm:pt modelId="{197884C5-85B0-479A-B695-A9B8233575DB}" type="pres">
      <dgm:prSet presAssocID="{E8F0F5E4-591D-435C-B8FF-7BB462F30A63}" presName="linear" presStyleCnt="0">
        <dgm:presLayoutVars>
          <dgm:animLvl val="lvl"/>
          <dgm:resizeHandles val="exact"/>
        </dgm:presLayoutVars>
      </dgm:prSet>
      <dgm:spPr/>
    </dgm:pt>
    <dgm:pt modelId="{297195C9-D57D-4C5D-B6A5-FC2CB965C699}" type="pres">
      <dgm:prSet presAssocID="{730D283A-4188-472D-8659-C2DF117720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67A04C-2408-45F9-96E2-DB6F5C558A15}" type="pres">
      <dgm:prSet presAssocID="{730D283A-4188-472D-8659-C2DF1177202E}" presName="childText" presStyleLbl="revTx" presStyleIdx="0" presStyleCnt="3">
        <dgm:presLayoutVars>
          <dgm:bulletEnabled val="1"/>
        </dgm:presLayoutVars>
      </dgm:prSet>
      <dgm:spPr/>
    </dgm:pt>
    <dgm:pt modelId="{21102008-5319-4C74-B97D-5A9A2E95E2D3}" type="pres">
      <dgm:prSet presAssocID="{7A578F8E-BCA0-4CCD-8D29-C735E0E08E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B1E430-5992-4520-B941-EC8166A65735}" type="pres">
      <dgm:prSet presAssocID="{7A578F8E-BCA0-4CCD-8D29-C735E0E08E3C}" presName="childText" presStyleLbl="revTx" presStyleIdx="1" presStyleCnt="3">
        <dgm:presLayoutVars>
          <dgm:bulletEnabled val="1"/>
        </dgm:presLayoutVars>
      </dgm:prSet>
      <dgm:spPr/>
    </dgm:pt>
    <dgm:pt modelId="{56B09B0D-9480-4455-B2B5-E679B4314315}" type="pres">
      <dgm:prSet presAssocID="{C5F60E7E-A005-450C-9ECC-67E212AA7D7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80A1EEA-C99E-470C-820C-BF2E78E2D0CC}" type="pres">
      <dgm:prSet presAssocID="{C5F60E7E-A005-450C-9ECC-67E212AA7D7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4CB125C-7A5A-4EE0-9098-5F7156665024}" type="presOf" srcId="{885932C8-CB5B-4AA6-BA71-95CF3CEB8774}" destId="{780A1EEA-C99E-470C-820C-BF2E78E2D0CC}" srcOrd="0" destOrd="0" presId="urn:microsoft.com/office/officeart/2005/8/layout/vList2"/>
    <dgm:cxn modelId="{85C00E4E-615A-4D6B-A2DB-8D76CECB6371}" srcId="{C5F60E7E-A005-450C-9ECC-67E212AA7D75}" destId="{885932C8-CB5B-4AA6-BA71-95CF3CEB8774}" srcOrd="0" destOrd="0" parTransId="{679C4C0D-0DBE-4311-B188-0A4F727085EF}" sibTransId="{5DD274C8-FAEE-41D8-9928-18D56D2E989F}"/>
    <dgm:cxn modelId="{A5A11251-3844-406E-B5B4-344263519FF1}" type="presOf" srcId="{730D283A-4188-472D-8659-C2DF1177202E}" destId="{297195C9-D57D-4C5D-B6A5-FC2CB965C699}" srcOrd="0" destOrd="0" presId="urn:microsoft.com/office/officeart/2005/8/layout/vList2"/>
    <dgm:cxn modelId="{5BBF9885-E330-4E7E-9646-6003EE9E15A1}" type="presOf" srcId="{C5F60E7E-A005-450C-9ECC-67E212AA7D75}" destId="{56B09B0D-9480-4455-B2B5-E679B4314315}" srcOrd="0" destOrd="0" presId="urn:microsoft.com/office/officeart/2005/8/layout/vList2"/>
    <dgm:cxn modelId="{C4CDED91-10F3-420A-BB01-CAD87A454F23}" srcId="{E8F0F5E4-591D-435C-B8FF-7BB462F30A63}" destId="{C5F60E7E-A005-450C-9ECC-67E212AA7D75}" srcOrd="2" destOrd="0" parTransId="{1B432778-47D2-4AC1-81AB-147ACBF4256C}" sibTransId="{75D2DE01-6763-4E6A-B6A5-7A99AF2111B7}"/>
    <dgm:cxn modelId="{E0696C92-FD98-446A-869E-D1FDBD7BA9E5}" type="presOf" srcId="{E029D454-D098-4E21-8498-4B29BE1A9CB4}" destId="{0667A04C-2408-45F9-96E2-DB6F5C558A15}" srcOrd="0" destOrd="0" presId="urn:microsoft.com/office/officeart/2005/8/layout/vList2"/>
    <dgm:cxn modelId="{792D8BA2-A7D5-4614-AF91-B96E4F258320}" srcId="{7A578F8E-BCA0-4CCD-8D29-C735E0E08E3C}" destId="{0C6F52E4-04E0-4183-BBB9-752F2E576A9E}" srcOrd="0" destOrd="0" parTransId="{807F14FC-A0B1-4D65-B91D-49424F934812}" sibTransId="{C3FC0436-CE2A-4FBF-947F-10B37A4D19C1}"/>
    <dgm:cxn modelId="{D3EFBCA5-93F6-4712-B4C7-832B697EAE37}" srcId="{730D283A-4188-472D-8659-C2DF1177202E}" destId="{E029D454-D098-4E21-8498-4B29BE1A9CB4}" srcOrd="0" destOrd="0" parTransId="{AB40416D-D9CD-43D0-ADAE-0A9DDA1F5C44}" sibTransId="{C60341FB-FDD0-423B-873D-A053CA840972}"/>
    <dgm:cxn modelId="{1B2765A6-2273-46C1-9009-71EE0BDA0E92}" srcId="{E8F0F5E4-591D-435C-B8FF-7BB462F30A63}" destId="{7A578F8E-BCA0-4CCD-8D29-C735E0E08E3C}" srcOrd="1" destOrd="0" parTransId="{16CF8549-D1BE-47B6-8432-F385B6D6ED67}" sibTransId="{0EFDA299-E152-439D-9EE9-EA83C732EC13}"/>
    <dgm:cxn modelId="{624E38AA-D88B-495A-AEEB-8FE32F185D6E}" type="presOf" srcId="{E8F0F5E4-591D-435C-B8FF-7BB462F30A63}" destId="{197884C5-85B0-479A-B695-A9B8233575DB}" srcOrd="0" destOrd="0" presId="urn:microsoft.com/office/officeart/2005/8/layout/vList2"/>
    <dgm:cxn modelId="{E47A7CAB-C2FF-418B-9B8C-610E217F95E1}" srcId="{E8F0F5E4-591D-435C-B8FF-7BB462F30A63}" destId="{730D283A-4188-472D-8659-C2DF1177202E}" srcOrd="0" destOrd="0" parTransId="{2E8355DC-CE50-4D21-9E88-D9357C7BE31B}" sibTransId="{138A76EA-040C-4B28-9BBB-4FA17F954810}"/>
    <dgm:cxn modelId="{7EB193B0-9FDE-44EC-9672-8A861D51D655}" type="presOf" srcId="{0C6F52E4-04E0-4183-BBB9-752F2E576A9E}" destId="{84B1E430-5992-4520-B941-EC8166A65735}" srcOrd="0" destOrd="0" presId="urn:microsoft.com/office/officeart/2005/8/layout/vList2"/>
    <dgm:cxn modelId="{B402CCCA-B4B3-4A52-A213-3E93D1B13788}" type="presOf" srcId="{7A578F8E-BCA0-4CCD-8D29-C735E0E08E3C}" destId="{21102008-5319-4C74-B97D-5A9A2E95E2D3}" srcOrd="0" destOrd="0" presId="urn:microsoft.com/office/officeart/2005/8/layout/vList2"/>
    <dgm:cxn modelId="{AEF3C0AE-F9B7-4486-8B4C-ADC9CD8A51C0}" type="presParOf" srcId="{197884C5-85B0-479A-B695-A9B8233575DB}" destId="{297195C9-D57D-4C5D-B6A5-FC2CB965C699}" srcOrd="0" destOrd="0" presId="urn:microsoft.com/office/officeart/2005/8/layout/vList2"/>
    <dgm:cxn modelId="{25BDCD42-5878-4D87-AEC2-DEAF3F9BF3F6}" type="presParOf" srcId="{197884C5-85B0-479A-B695-A9B8233575DB}" destId="{0667A04C-2408-45F9-96E2-DB6F5C558A15}" srcOrd="1" destOrd="0" presId="urn:microsoft.com/office/officeart/2005/8/layout/vList2"/>
    <dgm:cxn modelId="{03B81837-924F-468F-93AF-07B61C976725}" type="presParOf" srcId="{197884C5-85B0-479A-B695-A9B8233575DB}" destId="{21102008-5319-4C74-B97D-5A9A2E95E2D3}" srcOrd="2" destOrd="0" presId="urn:microsoft.com/office/officeart/2005/8/layout/vList2"/>
    <dgm:cxn modelId="{A78D0FDD-587E-4F47-A9AC-E219C1F2DEB4}" type="presParOf" srcId="{197884C5-85B0-479A-B695-A9B8233575DB}" destId="{84B1E430-5992-4520-B941-EC8166A65735}" srcOrd="3" destOrd="0" presId="urn:microsoft.com/office/officeart/2005/8/layout/vList2"/>
    <dgm:cxn modelId="{E654C9FD-5540-4CDE-B894-A171C5893BE6}" type="presParOf" srcId="{197884C5-85B0-479A-B695-A9B8233575DB}" destId="{56B09B0D-9480-4455-B2B5-E679B4314315}" srcOrd="4" destOrd="0" presId="urn:microsoft.com/office/officeart/2005/8/layout/vList2"/>
    <dgm:cxn modelId="{510B9E08-1B93-47DE-917F-B9E1F2635EB0}" type="presParOf" srcId="{197884C5-85B0-479A-B695-A9B8233575DB}" destId="{780A1EEA-C99E-470C-820C-BF2E78E2D0C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03BFAD-FA93-4BB2-B8B1-B1D3B7336ECC}" type="doc">
      <dgm:prSet loTypeId="urn:microsoft.com/office/officeart/2005/8/layout/target1" loCatId="relationship" qsTypeId="urn:microsoft.com/office/officeart/2005/8/quickstyle/simple1" qsCatId="simple" csTypeId="urn:microsoft.com/office/officeart/2005/8/colors/colorful1" csCatId="colorful" phldr="1"/>
      <dgm:spPr/>
    </dgm:pt>
    <dgm:pt modelId="{8343DC59-5F3A-43CF-9892-8CA2E00ACEE6}">
      <dgm:prSet phldrT="[텍스트]" custT="1"/>
      <dgm:spPr/>
      <dgm:t>
        <a:bodyPr/>
        <a:lstStyle/>
        <a:p>
          <a:pPr algn="ctr" latinLnBrk="1"/>
          <a:r>
            <a:rPr lang="ko-KR" altLang="en-US" sz="1600" dirty="0"/>
            <a:t>웹 보안 </a:t>
          </a:r>
          <a:r>
            <a:rPr lang="en-US" altLang="ko-KR" sz="1200" dirty="0"/>
            <a:t>(</a:t>
          </a:r>
          <a:r>
            <a:rPr lang="ko-KR" altLang="en-US" sz="1200" dirty="0"/>
            <a:t>개발자</a:t>
          </a:r>
          <a:r>
            <a:rPr lang="en-US" altLang="ko-KR" sz="1200" dirty="0"/>
            <a:t>)</a:t>
          </a:r>
          <a:endParaRPr lang="ko-KR" altLang="en-US" sz="1200" dirty="0"/>
        </a:p>
      </dgm:t>
    </dgm:pt>
    <dgm:pt modelId="{9DB2576D-AA08-47A5-A820-59488E9DF69C}" type="parTrans" cxnId="{24D84005-928E-4FF2-BC9A-9B8F2E37337B}">
      <dgm:prSet/>
      <dgm:spPr/>
      <dgm:t>
        <a:bodyPr/>
        <a:lstStyle/>
        <a:p>
          <a:pPr latinLnBrk="1"/>
          <a:endParaRPr lang="ko-KR" altLang="en-US"/>
        </a:p>
      </dgm:t>
    </dgm:pt>
    <dgm:pt modelId="{2A7A9997-3167-477C-9429-722B2512FCA1}" type="sibTrans" cxnId="{24D84005-928E-4FF2-BC9A-9B8F2E37337B}">
      <dgm:prSet/>
      <dgm:spPr/>
      <dgm:t>
        <a:bodyPr/>
        <a:lstStyle/>
        <a:p>
          <a:pPr latinLnBrk="1"/>
          <a:endParaRPr lang="ko-KR" altLang="en-US"/>
        </a:p>
      </dgm:t>
    </dgm:pt>
    <dgm:pt modelId="{908242A1-67AE-48A3-A415-60E65CEF8682}">
      <dgm:prSet phldrT="[텍스트]" custT="1"/>
      <dgm:spPr/>
      <dgm:t>
        <a:bodyPr/>
        <a:lstStyle/>
        <a:p>
          <a:pPr algn="ctr" latinLnBrk="1"/>
          <a:r>
            <a:rPr lang="ko-KR" altLang="en-US" sz="1600" dirty="0"/>
            <a:t>네트워크 보안 </a:t>
          </a:r>
          <a:r>
            <a:rPr lang="ko-KR" altLang="en-US" sz="1200" dirty="0"/>
            <a:t> </a:t>
          </a:r>
          <a:r>
            <a:rPr lang="en-US" altLang="ko-KR" sz="1200" dirty="0"/>
            <a:t>(</a:t>
          </a:r>
          <a:r>
            <a:rPr lang="ko-KR" altLang="en-US" sz="1200" dirty="0"/>
            <a:t>개발자</a:t>
          </a:r>
          <a:r>
            <a:rPr lang="en-US" altLang="ko-KR" sz="1200" dirty="0"/>
            <a:t>, </a:t>
          </a:r>
          <a:r>
            <a:rPr lang="ko-KR" altLang="en-US" sz="1200" dirty="0"/>
            <a:t>운영자</a:t>
          </a:r>
          <a:r>
            <a:rPr lang="en-US" altLang="ko-KR" sz="1200" dirty="0"/>
            <a:t>)</a:t>
          </a:r>
          <a:endParaRPr lang="ko-KR" altLang="en-US" sz="1200" dirty="0"/>
        </a:p>
      </dgm:t>
    </dgm:pt>
    <dgm:pt modelId="{D0490BA2-7B4C-46F9-8313-3B6E74ABA717}" type="parTrans" cxnId="{A8AE96AC-84C7-47C5-8213-CA7F2EFBE0B9}">
      <dgm:prSet/>
      <dgm:spPr/>
      <dgm:t>
        <a:bodyPr/>
        <a:lstStyle/>
        <a:p>
          <a:pPr latinLnBrk="1"/>
          <a:endParaRPr lang="ko-KR" altLang="en-US"/>
        </a:p>
      </dgm:t>
    </dgm:pt>
    <dgm:pt modelId="{A54C3CA1-329F-479A-B1EA-3C87AEE9DFC3}" type="sibTrans" cxnId="{A8AE96AC-84C7-47C5-8213-CA7F2EFBE0B9}">
      <dgm:prSet/>
      <dgm:spPr/>
      <dgm:t>
        <a:bodyPr/>
        <a:lstStyle/>
        <a:p>
          <a:pPr latinLnBrk="1"/>
          <a:endParaRPr lang="ko-KR" altLang="en-US"/>
        </a:p>
      </dgm:t>
    </dgm:pt>
    <dgm:pt modelId="{C1DB4BD0-A3FF-4A57-99E7-A227D025E12A}">
      <dgm:prSet phldrT="[텍스트]" custT="1"/>
      <dgm:spPr/>
      <dgm:t>
        <a:bodyPr/>
        <a:lstStyle/>
        <a:p>
          <a:pPr algn="ctr" latinLnBrk="1"/>
          <a:r>
            <a:rPr lang="ko-KR" altLang="en-US" sz="1600" dirty="0"/>
            <a:t>시스템 보안 </a:t>
          </a:r>
          <a:r>
            <a:rPr lang="en-US" altLang="ko-KR" sz="1200" dirty="0"/>
            <a:t>(</a:t>
          </a:r>
          <a:r>
            <a:rPr lang="ko-KR" altLang="en-US" sz="1200" dirty="0"/>
            <a:t>운영자</a:t>
          </a:r>
          <a:r>
            <a:rPr lang="en-US" altLang="ko-KR" sz="1200" dirty="0"/>
            <a:t>)</a:t>
          </a:r>
          <a:r>
            <a:rPr lang="ko-KR" altLang="en-US" sz="1200" dirty="0"/>
            <a:t> </a:t>
          </a:r>
        </a:p>
      </dgm:t>
    </dgm:pt>
    <dgm:pt modelId="{89E4E7CC-7D81-4C69-8A9A-CC6ED06C9BD9}" type="parTrans" cxnId="{1A99DDC1-6811-40EF-BAAB-43A5B39A38CF}">
      <dgm:prSet/>
      <dgm:spPr/>
      <dgm:t>
        <a:bodyPr/>
        <a:lstStyle/>
        <a:p>
          <a:pPr latinLnBrk="1"/>
          <a:endParaRPr lang="ko-KR" altLang="en-US"/>
        </a:p>
      </dgm:t>
    </dgm:pt>
    <dgm:pt modelId="{9046DE5C-ACD0-461E-9434-65CDE47A72B2}" type="sibTrans" cxnId="{1A99DDC1-6811-40EF-BAAB-43A5B39A38CF}">
      <dgm:prSet/>
      <dgm:spPr/>
      <dgm:t>
        <a:bodyPr/>
        <a:lstStyle/>
        <a:p>
          <a:pPr latinLnBrk="1"/>
          <a:endParaRPr lang="ko-KR" altLang="en-US"/>
        </a:p>
      </dgm:t>
    </dgm:pt>
    <dgm:pt modelId="{E9AC3A6A-7F86-4A6C-9992-5393A26018EA}">
      <dgm:prSet phldrT="[텍스트]" custT="1"/>
      <dgm:spPr/>
      <dgm:t>
        <a:bodyPr/>
        <a:lstStyle/>
        <a:p>
          <a:pPr algn="ctr" latinLnBrk="1"/>
          <a:r>
            <a:rPr lang="ko-KR" altLang="en-US" sz="1600" dirty="0"/>
            <a:t>관리 및 법규 </a:t>
          </a:r>
          <a:r>
            <a:rPr lang="en-US" altLang="ko-KR" sz="1200" dirty="0"/>
            <a:t>(</a:t>
          </a:r>
          <a:r>
            <a:rPr lang="ko-KR" altLang="en-US" sz="1200" dirty="0"/>
            <a:t>운영자</a:t>
          </a:r>
          <a:r>
            <a:rPr lang="en-US" altLang="ko-KR" sz="1200" dirty="0"/>
            <a:t>, </a:t>
          </a:r>
          <a:r>
            <a:rPr lang="ko-KR" altLang="en-US" sz="1200" dirty="0"/>
            <a:t>관리자</a:t>
          </a:r>
          <a:r>
            <a:rPr lang="en-US" altLang="ko-KR" sz="1200" dirty="0"/>
            <a:t>)</a:t>
          </a:r>
          <a:endParaRPr lang="ko-KR" altLang="en-US" sz="1200" dirty="0"/>
        </a:p>
      </dgm:t>
    </dgm:pt>
    <dgm:pt modelId="{2ED0BAFE-3537-4945-931A-3B779D8F04AF}" type="parTrans" cxnId="{920B50A0-1F07-4304-8565-711C981DB4B3}">
      <dgm:prSet/>
      <dgm:spPr/>
      <dgm:t>
        <a:bodyPr/>
        <a:lstStyle/>
        <a:p>
          <a:pPr latinLnBrk="1"/>
          <a:endParaRPr lang="ko-KR" altLang="en-US"/>
        </a:p>
      </dgm:t>
    </dgm:pt>
    <dgm:pt modelId="{60175F67-1E88-4563-B783-7F2E7AE92A70}" type="sibTrans" cxnId="{920B50A0-1F07-4304-8565-711C981DB4B3}">
      <dgm:prSet/>
      <dgm:spPr/>
      <dgm:t>
        <a:bodyPr/>
        <a:lstStyle/>
        <a:p>
          <a:pPr latinLnBrk="1"/>
          <a:endParaRPr lang="ko-KR" altLang="en-US"/>
        </a:p>
      </dgm:t>
    </dgm:pt>
    <dgm:pt modelId="{F877FC73-6D7B-4440-99E5-2E20971E6F53}" type="pres">
      <dgm:prSet presAssocID="{0E03BFAD-FA93-4BB2-B8B1-B1D3B7336ECC}" presName="composite" presStyleCnt="0">
        <dgm:presLayoutVars>
          <dgm:chMax val="5"/>
          <dgm:dir/>
          <dgm:resizeHandles val="exact"/>
        </dgm:presLayoutVars>
      </dgm:prSet>
      <dgm:spPr/>
    </dgm:pt>
    <dgm:pt modelId="{AF580B85-DD8A-4B61-A8A0-6DCC0CBF33E5}" type="pres">
      <dgm:prSet presAssocID="{8343DC59-5F3A-43CF-9892-8CA2E00ACEE6}" presName="circle1" presStyleLbl="lnNode1" presStyleIdx="0" presStyleCnt="4"/>
      <dgm:spPr/>
    </dgm:pt>
    <dgm:pt modelId="{3D68B8FC-285F-4804-B5EF-53343DC919C3}" type="pres">
      <dgm:prSet presAssocID="{8343DC59-5F3A-43CF-9892-8CA2E00ACEE6}" presName="text1" presStyleLbl="revTx" presStyleIdx="0" presStyleCnt="4" custScaleX="109120" custLinFactNeighborY="-1149">
        <dgm:presLayoutVars>
          <dgm:bulletEnabled val="1"/>
        </dgm:presLayoutVars>
      </dgm:prSet>
      <dgm:spPr/>
    </dgm:pt>
    <dgm:pt modelId="{86DF2F57-53F1-4880-BA3B-D8F3DC580B5E}" type="pres">
      <dgm:prSet presAssocID="{8343DC59-5F3A-43CF-9892-8CA2E00ACEE6}" presName="line1" presStyleLbl="callout" presStyleIdx="0" presStyleCnt="8"/>
      <dgm:spPr/>
    </dgm:pt>
    <dgm:pt modelId="{49402EA7-4CE6-4633-AC95-C8F0B7614FF0}" type="pres">
      <dgm:prSet presAssocID="{8343DC59-5F3A-43CF-9892-8CA2E00ACEE6}" presName="d1" presStyleLbl="callout" presStyleIdx="1" presStyleCnt="8"/>
      <dgm:spPr/>
    </dgm:pt>
    <dgm:pt modelId="{5CF348E5-D0AD-4DDF-ABC4-D61F00E32C3E}" type="pres">
      <dgm:prSet presAssocID="{908242A1-67AE-48A3-A415-60E65CEF8682}" presName="circle2" presStyleLbl="lnNode1" presStyleIdx="1" presStyleCnt="4"/>
      <dgm:spPr/>
    </dgm:pt>
    <dgm:pt modelId="{5AEF412D-8712-494A-8F02-F868DEDAFBA8}" type="pres">
      <dgm:prSet presAssocID="{908242A1-67AE-48A3-A415-60E65CEF8682}" presName="text2" presStyleLbl="revTx" presStyleIdx="1" presStyleCnt="4" custScaleX="187739" custLinFactNeighborY="-5347">
        <dgm:presLayoutVars>
          <dgm:bulletEnabled val="1"/>
        </dgm:presLayoutVars>
      </dgm:prSet>
      <dgm:spPr/>
    </dgm:pt>
    <dgm:pt modelId="{8DB7B8A5-3FE8-4A69-A0D6-CBE75CA13EC0}" type="pres">
      <dgm:prSet presAssocID="{908242A1-67AE-48A3-A415-60E65CEF8682}" presName="line2" presStyleLbl="callout" presStyleIdx="2" presStyleCnt="8"/>
      <dgm:spPr/>
    </dgm:pt>
    <dgm:pt modelId="{3C4C6DD8-4CAC-4D78-8A17-17BE2A1A3774}" type="pres">
      <dgm:prSet presAssocID="{908242A1-67AE-48A3-A415-60E65CEF8682}" presName="d2" presStyleLbl="callout" presStyleIdx="3" presStyleCnt="8"/>
      <dgm:spPr/>
    </dgm:pt>
    <dgm:pt modelId="{DC1FC1DE-6413-44F7-9DD9-BC456982DE85}" type="pres">
      <dgm:prSet presAssocID="{C1DB4BD0-A3FF-4A57-99E7-A227D025E12A}" presName="circle3" presStyleLbl="lnNode1" presStyleIdx="2" presStyleCnt="4"/>
      <dgm:spPr/>
    </dgm:pt>
    <dgm:pt modelId="{EE4DA704-3512-4DA8-BC9D-321D9D1217AD}" type="pres">
      <dgm:prSet presAssocID="{C1DB4BD0-A3FF-4A57-99E7-A227D025E12A}" presName="text3" presStyleLbl="revTx" presStyleIdx="2" presStyleCnt="4" custScaleX="109120" custLinFactNeighborY="-5347">
        <dgm:presLayoutVars>
          <dgm:bulletEnabled val="1"/>
        </dgm:presLayoutVars>
      </dgm:prSet>
      <dgm:spPr/>
    </dgm:pt>
    <dgm:pt modelId="{8A6D2156-DB25-48A5-B0B7-727CFFA60528}" type="pres">
      <dgm:prSet presAssocID="{C1DB4BD0-A3FF-4A57-99E7-A227D025E12A}" presName="line3" presStyleLbl="callout" presStyleIdx="4" presStyleCnt="8"/>
      <dgm:spPr/>
    </dgm:pt>
    <dgm:pt modelId="{0890B1EE-D9FA-47FF-BEA8-18652ACB11B3}" type="pres">
      <dgm:prSet presAssocID="{C1DB4BD0-A3FF-4A57-99E7-A227D025E12A}" presName="d3" presStyleLbl="callout" presStyleIdx="5" presStyleCnt="8"/>
      <dgm:spPr/>
    </dgm:pt>
    <dgm:pt modelId="{5B27CEBE-50AE-4113-BE2D-EE3824D5CBEB}" type="pres">
      <dgm:prSet presAssocID="{E9AC3A6A-7F86-4A6C-9992-5393A26018EA}" presName="circle4" presStyleLbl="lnNode1" presStyleIdx="3" presStyleCnt="4"/>
      <dgm:spPr/>
    </dgm:pt>
    <dgm:pt modelId="{3BC96632-2AC1-4D3D-92E9-9991C7065268}" type="pres">
      <dgm:prSet presAssocID="{E9AC3A6A-7F86-4A6C-9992-5393A26018EA}" presName="text4" presStyleLbl="revTx" presStyleIdx="3" presStyleCnt="4" custScaleX="188891" custLinFactNeighborY="-5347">
        <dgm:presLayoutVars>
          <dgm:bulletEnabled val="1"/>
        </dgm:presLayoutVars>
      </dgm:prSet>
      <dgm:spPr/>
    </dgm:pt>
    <dgm:pt modelId="{D188A94D-69CF-4718-B774-23430CA815EB}" type="pres">
      <dgm:prSet presAssocID="{E9AC3A6A-7F86-4A6C-9992-5393A26018EA}" presName="line4" presStyleLbl="callout" presStyleIdx="6" presStyleCnt="8"/>
      <dgm:spPr/>
    </dgm:pt>
    <dgm:pt modelId="{5B3204FE-091D-4D15-B85B-7AFEF1DFA46F}" type="pres">
      <dgm:prSet presAssocID="{E9AC3A6A-7F86-4A6C-9992-5393A26018EA}" presName="d4" presStyleLbl="callout" presStyleIdx="7" presStyleCnt="8"/>
      <dgm:spPr/>
    </dgm:pt>
  </dgm:ptLst>
  <dgm:cxnLst>
    <dgm:cxn modelId="{24D84005-928E-4FF2-BC9A-9B8F2E37337B}" srcId="{0E03BFAD-FA93-4BB2-B8B1-B1D3B7336ECC}" destId="{8343DC59-5F3A-43CF-9892-8CA2E00ACEE6}" srcOrd="0" destOrd="0" parTransId="{9DB2576D-AA08-47A5-A820-59488E9DF69C}" sibTransId="{2A7A9997-3167-477C-9429-722B2512FCA1}"/>
    <dgm:cxn modelId="{40E4275B-F8A2-4CEE-BB53-D5010EDD6E8B}" type="presOf" srcId="{E9AC3A6A-7F86-4A6C-9992-5393A26018EA}" destId="{3BC96632-2AC1-4D3D-92E9-9991C7065268}" srcOrd="0" destOrd="0" presId="urn:microsoft.com/office/officeart/2005/8/layout/target1"/>
    <dgm:cxn modelId="{649F835D-4017-4B2A-A7F0-EEF5C167DF1D}" type="presOf" srcId="{0E03BFAD-FA93-4BB2-B8B1-B1D3B7336ECC}" destId="{F877FC73-6D7B-4440-99E5-2E20971E6F53}" srcOrd="0" destOrd="0" presId="urn:microsoft.com/office/officeart/2005/8/layout/target1"/>
    <dgm:cxn modelId="{DC75355A-1CF2-40F3-85A7-F17802929D5B}" type="presOf" srcId="{C1DB4BD0-A3FF-4A57-99E7-A227D025E12A}" destId="{EE4DA704-3512-4DA8-BC9D-321D9D1217AD}" srcOrd="0" destOrd="0" presId="urn:microsoft.com/office/officeart/2005/8/layout/target1"/>
    <dgm:cxn modelId="{920B50A0-1F07-4304-8565-711C981DB4B3}" srcId="{0E03BFAD-FA93-4BB2-B8B1-B1D3B7336ECC}" destId="{E9AC3A6A-7F86-4A6C-9992-5393A26018EA}" srcOrd="3" destOrd="0" parTransId="{2ED0BAFE-3537-4945-931A-3B779D8F04AF}" sibTransId="{60175F67-1E88-4563-B783-7F2E7AE92A70}"/>
    <dgm:cxn modelId="{A8AE96AC-84C7-47C5-8213-CA7F2EFBE0B9}" srcId="{0E03BFAD-FA93-4BB2-B8B1-B1D3B7336ECC}" destId="{908242A1-67AE-48A3-A415-60E65CEF8682}" srcOrd="1" destOrd="0" parTransId="{D0490BA2-7B4C-46F9-8313-3B6E74ABA717}" sibTransId="{A54C3CA1-329F-479A-B1EA-3C87AEE9DFC3}"/>
    <dgm:cxn modelId="{5373AFBE-8D53-4EA7-A45C-8287D8BF5906}" type="presOf" srcId="{8343DC59-5F3A-43CF-9892-8CA2E00ACEE6}" destId="{3D68B8FC-285F-4804-B5EF-53343DC919C3}" srcOrd="0" destOrd="0" presId="urn:microsoft.com/office/officeart/2005/8/layout/target1"/>
    <dgm:cxn modelId="{1A99DDC1-6811-40EF-BAAB-43A5B39A38CF}" srcId="{0E03BFAD-FA93-4BB2-B8B1-B1D3B7336ECC}" destId="{C1DB4BD0-A3FF-4A57-99E7-A227D025E12A}" srcOrd="2" destOrd="0" parTransId="{89E4E7CC-7D81-4C69-8A9A-CC6ED06C9BD9}" sibTransId="{9046DE5C-ACD0-461E-9434-65CDE47A72B2}"/>
    <dgm:cxn modelId="{A7CA54D3-E4E1-4F99-B95B-BDAC8E0C8BB8}" type="presOf" srcId="{908242A1-67AE-48A3-A415-60E65CEF8682}" destId="{5AEF412D-8712-494A-8F02-F868DEDAFBA8}" srcOrd="0" destOrd="0" presId="urn:microsoft.com/office/officeart/2005/8/layout/target1"/>
    <dgm:cxn modelId="{AEBF7416-A5B8-4874-AEF7-C29DBB607413}" type="presParOf" srcId="{F877FC73-6D7B-4440-99E5-2E20971E6F53}" destId="{AF580B85-DD8A-4B61-A8A0-6DCC0CBF33E5}" srcOrd="0" destOrd="0" presId="urn:microsoft.com/office/officeart/2005/8/layout/target1"/>
    <dgm:cxn modelId="{6CFAEAA8-25E2-4544-B4B8-DDB56DC83BEA}" type="presParOf" srcId="{F877FC73-6D7B-4440-99E5-2E20971E6F53}" destId="{3D68B8FC-285F-4804-B5EF-53343DC919C3}" srcOrd="1" destOrd="0" presId="urn:microsoft.com/office/officeart/2005/8/layout/target1"/>
    <dgm:cxn modelId="{E2F37503-BFCC-4CCE-931F-7E83E54D844C}" type="presParOf" srcId="{F877FC73-6D7B-4440-99E5-2E20971E6F53}" destId="{86DF2F57-53F1-4880-BA3B-D8F3DC580B5E}" srcOrd="2" destOrd="0" presId="urn:microsoft.com/office/officeart/2005/8/layout/target1"/>
    <dgm:cxn modelId="{93D8543F-41FB-4BF3-805C-6B9E3F99500F}" type="presParOf" srcId="{F877FC73-6D7B-4440-99E5-2E20971E6F53}" destId="{49402EA7-4CE6-4633-AC95-C8F0B7614FF0}" srcOrd="3" destOrd="0" presId="urn:microsoft.com/office/officeart/2005/8/layout/target1"/>
    <dgm:cxn modelId="{F27932A1-F621-4C20-81AD-60984471B2A7}" type="presParOf" srcId="{F877FC73-6D7B-4440-99E5-2E20971E6F53}" destId="{5CF348E5-D0AD-4DDF-ABC4-D61F00E32C3E}" srcOrd="4" destOrd="0" presId="urn:microsoft.com/office/officeart/2005/8/layout/target1"/>
    <dgm:cxn modelId="{46905C71-FE24-4CCE-B00B-9A02EBC3DC74}" type="presParOf" srcId="{F877FC73-6D7B-4440-99E5-2E20971E6F53}" destId="{5AEF412D-8712-494A-8F02-F868DEDAFBA8}" srcOrd="5" destOrd="0" presId="urn:microsoft.com/office/officeart/2005/8/layout/target1"/>
    <dgm:cxn modelId="{C45EAD35-D7B9-4BCA-A53A-33963D046058}" type="presParOf" srcId="{F877FC73-6D7B-4440-99E5-2E20971E6F53}" destId="{8DB7B8A5-3FE8-4A69-A0D6-CBE75CA13EC0}" srcOrd="6" destOrd="0" presId="urn:microsoft.com/office/officeart/2005/8/layout/target1"/>
    <dgm:cxn modelId="{32C8CE54-461A-43A2-9F4E-4B781D6A018C}" type="presParOf" srcId="{F877FC73-6D7B-4440-99E5-2E20971E6F53}" destId="{3C4C6DD8-4CAC-4D78-8A17-17BE2A1A3774}" srcOrd="7" destOrd="0" presId="urn:microsoft.com/office/officeart/2005/8/layout/target1"/>
    <dgm:cxn modelId="{1A6C9F9B-B3F1-48C0-999C-8E05FADBBA34}" type="presParOf" srcId="{F877FC73-6D7B-4440-99E5-2E20971E6F53}" destId="{DC1FC1DE-6413-44F7-9DD9-BC456982DE85}" srcOrd="8" destOrd="0" presId="urn:microsoft.com/office/officeart/2005/8/layout/target1"/>
    <dgm:cxn modelId="{0B3BF46E-8977-409B-A99C-9D68AFB24374}" type="presParOf" srcId="{F877FC73-6D7B-4440-99E5-2E20971E6F53}" destId="{EE4DA704-3512-4DA8-BC9D-321D9D1217AD}" srcOrd="9" destOrd="0" presId="urn:microsoft.com/office/officeart/2005/8/layout/target1"/>
    <dgm:cxn modelId="{63B329BA-FE36-4DEA-82B9-565A8C467B9D}" type="presParOf" srcId="{F877FC73-6D7B-4440-99E5-2E20971E6F53}" destId="{8A6D2156-DB25-48A5-B0B7-727CFFA60528}" srcOrd="10" destOrd="0" presId="urn:microsoft.com/office/officeart/2005/8/layout/target1"/>
    <dgm:cxn modelId="{E6C1D243-A70B-4513-9532-6E4BBD600034}" type="presParOf" srcId="{F877FC73-6D7B-4440-99E5-2E20971E6F53}" destId="{0890B1EE-D9FA-47FF-BEA8-18652ACB11B3}" srcOrd="11" destOrd="0" presId="urn:microsoft.com/office/officeart/2005/8/layout/target1"/>
    <dgm:cxn modelId="{104A4CFD-EE40-4F34-AB3F-E58FE5C18176}" type="presParOf" srcId="{F877FC73-6D7B-4440-99E5-2E20971E6F53}" destId="{5B27CEBE-50AE-4113-BE2D-EE3824D5CBEB}" srcOrd="12" destOrd="0" presId="urn:microsoft.com/office/officeart/2005/8/layout/target1"/>
    <dgm:cxn modelId="{FCDC1EE7-3B86-44FC-9CA8-4D432C389A64}" type="presParOf" srcId="{F877FC73-6D7B-4440-99E5-2E20971E6F53}" destId="{3BC96632-2AC1-4D3D-92E9-9991C7065268}" srcOrd="13" destOrd="0" presId="urn:microsoft.com/office/officeart/2005/8/layout/target1"/>
    <dgm:cxn modelId="{9E4D50D5-A645-41AB-BC8E-84F3A002E325}" type="presParOf" srcId="{F877FC73-6D7B-4440-99E5-2E20971E6F53}" destId="{D188A94D-69CF-4718-B774-23430CA815EB}" srcOrd="14" destOrd="0" presId="urn:microsoft.com/office/officeart/2005/8/layout/target1"/>
    <dgm:cxn modelId="{D1D14ECA-7EFA-4368-A64C-671FA082506F}" type="presParOf" srcId="{F877FC73-6D7B-4440-99E5-2E20971E6F53}" destId="{5B3204FE-091D-4D15-B85B-7AFEF1DFA46F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D74ACB-6B6E-4548-ADA6-6291B06E2E5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0F53B00-808E-4350-B7B4-B6FEFBB460C1}">
      <dgm:prSet phldrT="[텍스트]" custT="1"/>
      <dgm:spPr/>
      <dgm:t>
        <a:bodyPr/>
        <a:lstStyle/>
        <a:p>
          <a:pPr latinLnBrk="1"/>
          <a:r>
            <a:rPr lang="en-US" altLang="ko-KR" sz="1100" dirty="0"/>
            <a:t>Sniffing</a:t>
          </a:r>
          <a:endParaRPr lang="ko-KR" altLang="en-US" sz="1100" dirty="0"/>
        </a:p>
      </dgm:t>
    </dgm:pt>
    <dgm:pt modelId="{AF155E9B-50F8-445B-8028-E014249C96B6}" type="parTrans" cxnId="{E29532F6-A252-4697-96D8-3E03C0E22977}">
      <dgm:prSet/>
      <dgm:spPr/>
      <dgm:t>
        <a:bodyPr/>
        <a:lstStyle/>
        <a:p>
          <a:pPr latinLnBrk="1"/>
          <a:endParaRPr lang="ko-KR" altLang="en-US" sz="2000"/>
        </a:p>
      </dgm:t>
    </dgm:pt>
    <dgm:pt modelId="{8D1DB88B-A58D-4119-90F1-9D5D0CE3596B}" type="sibTrans" cxnId="{E29532F6-A252-4697-96D8-3E03C0E22977}">
      <dgm:prSet/>
      <dgm:spPr/>
      <dgm:t>
        <a:bodyPr/>
        <a:lstStyle/>
        <a:p>
          <a:pPr latinLnBrk="1"/>
          <a:endParaRPr lang="ko-KR" altLang="en-US" sz="2000"/>
        </a:p>
      </dgm:t>
    </dgm:pt>
    <dgm:pt modelId="{B2285C05-ED48-4950-8568-BB8FAAD0B9BB}">
      <dgm:prSet phldrT="[텍스트]" custT="1"/>
      <dgm:spPr/>
      <dgm:t>
        <a:bodyPr/>
        <a:lstStyle/>
        <a:p>
          <a:pPr latinLnBrk="1"/>
          <a:r>
            <a:rPr lang="en-US" altLang="ko-KR" sz="1100" dirty="0"/>
            <a:t>Spoofing</a:t>
          </a:r>
          <a:endParaRPr lang="ko-KR" altLang="en-US" sz="1100" dirty="0"/>
        </a:p>
      </dgm:t>
    </dgm:pt>
    <dgm:pt modelId="{31FA625A-8D0B-4573-A7D7-FC2C64C17E7B}" type="parTrans" cxnId="{DB540C8D-A28B-4EC7-944C-DA0A33D2D8BF}">
      <dgm:prSet/>
      <dgm:spPr/>
      <dgm:t>
        <a:bodyPr/>
        <a:lstStyle/>
        <a:p>
          <a:pPr latinLnBrk="1"/>
          <a:endParaRPr lang="ko-KR" altLang="en-US" sz="2000"/>
        </a:p>
      </dgm:t>
    </dgm:pt>
    <dgm:pt modelId="{C4E463D2-58A7-4CA8-97AC-FF17C5D66963}" type="sibTrans" cxnId="{DB540C8D-A28B-4EC7-944C-DA0A33D2D8BF}">
      <dgm:prSet/>
      <dgm:spPr/>
      <dgm:t>
        <a:bodyPr/>
        <a:lstStyle/>
        <a:p>
          <a:pPr latinLnBrk="1"/>
          <a:endParaRPr lang="ko-KR" altLang="en-US" sz="2000"/>
        </a:p>
      </dgm:t>
    </dgm:pt>
    <dgm:pt modelId="{09E60238-D4C7-404C-BB16-E2F6D5A80FB0}">
      <dgm:prSet phldrT="[텍스트]" custT="1"/>
      <dgm:spPr/>
      <dgm:t>
        <a:bodyPr/>
        <a:lstStyle/>
        <a:p>
          <a:pPr latinLnBrk="1"/>
          <a:r>
            <a:rPr lang="en-US" altLang="ko-KR" sz="1100" dirty="0"/>
            <a:t>DDoS(Distributed </a:t>
          </a:r>
          <a:r>
            <a:rPr lang="en-US" altLang="ko-KR" sz="1100" dirty="0" err="1"/>
            <a:t>DoS</a:t>
          </a:r>
          <a:r>
            <a:rPr lang="en-US" altLang="ko-KR" sz="1100" dirty="0"/>
            <a:t>)</a:t>
          </a:r>
          <a:endParaRPr lang="ko-KR" altLang="en-US" sz="1100" dirty="0"/>
        </a:p>
      </dgm:t>
    </dgm:pt>
    <dgm:pt modelId="{7346BE59-D6A0-4C72-9F2B-3749FC3371DC}" type="parTrans" cxnId="{DE30E614-B586-4C1E-B270-A017D4751BB0}">
      <dgm:prSet/>
      <dgm:spPr/>
      <dgm:t>
        <a:bodyPr/>
        <a:lstStyle/>
        <a:p>
          <a:pPr latinLnBrk="1"/>
          <a:endParaRPr lang="ko-KR" altLang="en-US" sz="2000"/>
        </a:p>
      </dgm:t>
    </dgm:pt>
    <dgm:pt modelId="{61832655-9F0B-4891-A476-5CFFF5B0E6A2}" type="sibTrans" cxnId="{DE30E614-B586-4C1E-B270-A017D4751BB0}">
      <dgm:prSet/>
      <dgm:spPr/>
      <dgm:t>
        <a:bodyPr/>
        <a:lstStyle/>
        <a:p>
          <a:pPr latinLnBrk="1"/>
          <a:endParaRPr lang="ko-KR" altLang="en-US" sz="2000"/>
        </a:p>
      </dgm:t>
    </dgm:pt>
    <dgm:pt modelId="{914B7A7E-290C-48F7-AA0A-440FA6C01514}">
      <dgm:prSet phldrT="[텍스트]" custT="1"/>
      <dgm:spPr/>
      <dgm:t>
        <a:bodyPr/>
        <a:lstStyle/>
        <a:p>
          <a:pPr latinLnBrk="1"/>
          <a:r>
            <a:rPr lang="en-US" altLang="ko-KR" sz="1100" dirty="0"/>
            <a:t>Scanning</a:t>
          </a:r>
          <a:endParaRPr lang="ko-KR" altLang="en-US" sz="1100" dirty="0"/>
        </a:p>
      </dgm:t>
    </dgm:pt>
    <dgm:pt modelId="{FD50CB5A-7C09-4795-8634-BDCA14DFFC67}" type="parTrans" cxnId="{583AFD22-EA7F-4D24-9546-78236DA5B491}">
      <dgm:prSet/>
      <dgm:spPr/>
      <dgm:t>
        <a:bodyPr/>
        <a:lstStyle/>
        <a:p>
          <a:pPr latinLnBrk="1"/>
          <a:endParaRPr lang="ko-KR" altLang="en-US" sz="2000"/>
        </a:p>
      </dgm:t>
    </dgm:pt>
    <dgm:pt modelId="{68801C1D-4DB2-4D30-BBEE-A156FA6C30D1}" type="sibTrans" cxnId="{583AFD22-EA7F-4D24-9546-78236DA5B491}">
      <dgm:prSet/>
      <dgm:spPr/>
      <dgm:t>
        <a:bodyPr/>
        <a:lstStyle/>
        <a:p>
          <a:pPr latinLnBrk="1"/>
          <a:endParaRPr lang="ko-KR" altLang="en-US" sz="2000"/>
        </a:p>
      </dgm:t>
    </dgm:pt>
    <dgm:pt modelId="{1B957A58-76F1-4F81-B050-0555AEE7E00B}">
      <dgm:prSet phldrT="[텍스트]" custT="1"/>
      <dgm:spPr/>
      <dgm:t>
        <a:bodyPr/>
        <a:lstStyle/>
        <a:p>
          <a:pPr latinLnBrk="1"/>
          <a:r>
            <a:rPr lang="en-US" altLang="ko-KR" sz="1100" dirty="0" err="1"/>
            <a:t>DoS</a:t>
          </a:r>
          <a:r>
            <a:rPr lang="en-US" altLang="ko-KR" sz="1100" dirty="0"/>
            <a:t>(Denial of Service)</a:t>
          </a:r>
          <a:endParaRPr lang="ko-KR" altLang="en-US" sz="1100" dirty="0"/>
        </a:p>
      </dgm:t>
    </dgm:pt>
    <dgm:pt modelId="{02BA933F-9929-4843-91D8-5C50B7F2E6E7}" type="parTrans" cxnId="{9FAE713E-742A-4309-A2AB-78083DC48BD8}">
      <dgm:prSet/>
      <dgm:spPr/>
      <dgm:t>
        <a:bodyPr/>
        <a:lstStyle/>
        <a:p>
          <a:pPr latinLnBrk="1"/>
          <a:endParaRPr lang="ko-KR" altLang="en-US" sz="2000"/>
        </a:p>
      </dgm:t>
    </dgm:pt>
    <dgm:pt modelId="{9B1B0E7C-3228-4F5A-B5F1-514118399D3E}" type="sibTrans" cxnId="{9FAE713E-742A-4309-A2AB-78083DC48BD8}">
      <dgm:prSet/>
      <dgm:spPr/>
      <dgm:t>
        <a:bodyPr/>
        <a:lstStyle/>
        <a:p>
          <a:pPr latinLnBrk="1"/>
          <a:endParaRPr lang="ko-KR" altLang="en-US" sz="2000"/>
        </a:p>
      </dgm:t>
    </dgm:pt>
    <dgm:pt modelId="{D0C824C6-1839-407C-976D-CC5CC3220569}">
      <dgm:prSet phldrT="[텍스트]" custT="1"/>
      <dgm:spPr/>
      <dgm:t>
        <a:bodyPr/>
        <a:lstStyle/>
        <a:p>
          <a:pPr latinLnBrk="1"/>
          <a:r>
            <a:rPr lang="en-US" altLang="ko-KR" sz="900" dirty="0"/>
            <a:t>TCP SYN spoofing, Smurfing, Flooding, Land Attack, ping of death, teardrop attack, inconsistent fragmentation</a:t>
          </a:r>
          <a:endParaRPr lang="ko-KR" altLang="en-US" sz="900" dirty="0"/>
        </a:p>
      </dgm:t>
    </dgm:pt>
    <dgm:pt modelId="{80C47583-1C26-4492-8C92-32FAA6D0DB4E}" type="parTrans" cxnId="{B6F57744-F754-4A0F-B6B9-3375D2F20253}">
      <dgm:prSet/>
      <dgm:spPr/>
      <dgm:t>
        <a:bodyPr/>
        <a:lstStyle/>
        <a:p>
          <a:pPr latinLnBrk="1"/>
          <a:endParaRPr lang="ko-KR" altLang="en-US" sz="2000"/>
        </a:p>
      </dgm:t>
    </dgm:pt>
    <dgm:pt modelId="{DF6D387A-2760-416C-B6CE-E1F612311EB0}" type="sibTrans" cxnId="{B6F57744-F754-4A0F-B6B9-3375D2F20253}">
      <dgm:prSet/>
      <dgm:spPr/>
      <dgm:t>
        <a:bodyPr/>
        <a:lstStyle/>
        <a:p>
          <a:pPr latinLnBrk="1"/>
          <a:endParaRPr lang="ko-KR" altLang="en-US" sz="2000"/>
        </a:p>
      </dgm:t>
    </dgm:pt>
    <dgm:pt modelId="{A0B4B8F8-8495-47F1-947F-946A6700419F}">
      <dgm:prSet phldrT="[텍스트]" custT="1"/>
      <dgm:spPr/>
      <dgm:t>
        <a:bodyPr/>
        <a:lstStyle/>
        <a:p>
          <a:pPr latinLnBrk="1"/>
          <a:r>
            <a:rPr lang="en-US" altLang="ko-KR" sz="900" dirty="0"/>
            <a:t>UDP/ICMP/IP/HTTP Flooding, HTTP header/option Spoofing</a:t>
          </a:r>
          <a:endParaRPr lang="ko-KR" altLang="en-US" sz="900" dirty="0"/>
        </a:p>
      </dgm:t>
    </dgm:pt>
    <dgm:pt modelId="{D21DEEEE-493C-4BE9-9A7A-E3A46B996040}" type="parTrans" cxnId="{6CAA535A-E7F8-4906-8669-917574F55FA4}">
      <dgm:prSet/>
      <dgm:spPr/>
      <dgm:t>
        <a:bodyPr/>
        <a:lstStyle/>
        <a:p>
          <a:pPr latinLnBrk="1"/>
          <a:endParaRPr lang="ko-KR" altLang="en-US" sz="2000"/>
        </a:p>
      </dgm:t>
    </dgm:pt>
    <dgm:pt modelId="{5C5D492E-40A2-4B2D-B8C5-C0E6B54FDAD3}" type="sibTrans" cxnId="{6CAA535A-E7F8-4906-8669-917574F55FA4}">
      <dgm:prSet/>
      <dgm:spPr/>
      <dgm:t>
        <a:bodyPr/>
        <a:lstStyle/>
        <a:p>
          <a:pPr latinLnBrk="1"/>
          <a:endParaRPr lang="ko-KR" altLang="en-US" sz="2000"/>
        </a:p>
      </dgm:t>
    </dgm:pt>
    <dgm:pt modelId="{FE37A646-445E-4437-B284-54E0541E6D21}">
      <dgm:prSet phldrT="[텍스트]" custT="1"/>
      <dgm:spPr/>
      <dgm:t>
        <a:bodyPr/>
        <a:lstStyle/>
        <a:p>
          <a:pPr latinLnBrk="1"/>
          <a:r>
            <a:rPr lang="ko-KR" altLang="en-US" sz="900" dirty="0" err="1"/>
            <a:t>풋프린팅</a:t>
          </a:r>
          <a:r>
            <a:rPr lang="en-US" altLang="ko-KR" sz="900" dirty="0"/>
            <a:t>, </a:t>
          </a:r>
          <a:r>
            <a:rPr lang="ko-KR" altLang="en-US" sz="900" dirty="0"/>
            <a:t>포트 스캐닝</a:t>
          </a:r>
          <a:r>
            <a:rPr lang="en-US" altLang="ko-KR" sz="900" dirty="0"/>
            <a:t>(sweep, open scan, stealth scan), </a:t>
          </a:r>
          <a:r>
            <a:rPr lang="ko-KR" altLang="en-US" sz="900" dirty="0"/>
            <a:t>목록화</a:t>
          </a:r>
        </a:p>
      </dgm:t>
    </dgm:pt>
    <dgm:pt modelId="{227EE74C-7A4E-4608-9200-6CDD52018272}" type="parTrans" cxnId="{723A92CA-3C3D-4878-AA2A-CD12DD41579E}">
      <dgm:prSet/>
      <dgm:spPr/>
      <dgm:t>
        <a:bodyPr/>
        <a:lstStyle/>
        <a:p>
          <a:pPr latinLnBrk="1"/>
          <a:endParaRPr lang="ko-KR" altLang="en-US" sz="2000"/>
        </a:p>
      </dgm:t>
    </dgm:pt>
    <dgm:pt modelId="{D163B389-AB60-4782-A76C-3783251D0B27}" type="sibTrans" cxnId="{723A92CA-3C3D-4878-AA2A-CD12DD41579E}">
      <dgm:prSet/>
      <dgm:spPr/>
      <dgm:t>
        <a:bodyPr/>
        <a:lstStyle/>
        <a:p>
          <a:pPr latinLnBrk="1"/>
          <a:endParaRPr lang="ko-KR" altLang="en-US" sz="2000"/>
        </a:p>
      </dgm:t>
    </dgm:pt>
    <dgm:pt modelId="{6E1C938A-7131-4A3E-A2BB-E0462ACF67E0}">
      <dgm:prSet phldrT="[텍스트]" custT="1"/>
      <dgm:spPr/>
      <dgm:t>
        <a:bodyPr/>
        <a:lstStyle/>
        <a:p>
          <a:pPr latinLnBrk="1"/>
          <a:r>
            <a:rPr lang="en-US" altLang="ko-KR" sz="900" dirty="0"/>
            <a:t>switch jamming(MAC flooding), ARP Spoofing, ARP/ICMP redirect  Attack</a:t>
          </a:r>
          <a:endParaRPr lang="ko-KR" altLang="en-US" sz="900" dirty="0"/>
        </a:p>
      </dgm:t>
    </dgm:pt>
    <dgm:pt modelId="{4F2E2856-9D24-431B-879F-892A351EC748}" type="parTrans" cxnId="{DBCEA104-E620-45E2-8D50-E3F642BDA118}">
      <dgm:prSet/>
      <dgm:spPr/>
      <dgm:t>
        <a:bodyPr/>
        <a:lstStyle/>
        <a:p>
          <a:pPr latinLnBrk="1"/>
          <a:endParaRPr lang="ko-KR" altLang="en-US" sz="2000"/>
        </a:p>
      </dgm:t>
    </dgm:pt>
    <dgm:pt modelId="{6156C987-B4DE-4105-92DD-08AB80B1552E}" type="sibTrans" cxnId="{DBCEA104-E620-45E2-8D50-E3F642BDA118}">
      <dgm:prSet/>
      <dgm:spPr/>
      <dgm:t>
        <a:bodyPr/>
        <a:lstStyle/>
        <a:p>
          <a:pPr latinLnBrk="1"/>
          <a:endParaRPr lang="ko-KR" altLang="en-US" sz="2000"/>
        </a:p>
      </dgm:t>
    </dgm:pt>
    <dgm:pt modelId="{1B7E6FE6-92D7-453C-837E-3D96001594B0}">
      <dgm:prSet phldrT="[텍스트]" custT="1"/>
      <dgm:spPr/>
      <dgm:t>
        <a:bodyPr/>
        <a:lstStyle/>
        <a:p>
          <a:pPr latinLnBrk="1"/>
          <a:r>
            <a:rPr lang="en-US" altLang="ko-KR" sz="900" dirty="0"/>
            <a:t>ARP/IP/DNS/Email Spoofing. SPAN Port Mirroring</a:t>
          </a:r>
          <a:endParaRPr lang="ko-KR" altLang="en-US" sz="900" dirty="0"/>
        </a:p>
      </dgm:t>
    </dgm:pt>
    <dgm:pt modelId="{FFE2F52E-D300-489D-B66A-80CCA48FE5FC}" type="parTrans" cxnId="{A1A7F8E8-0FD8-4EF3-8A02-65F598B6707C}">
      <dgm:prSet/>
      <dgm:spPr/>
      <dgm:t>
        <a:bodyPr/>
        <a:lstStyle/>
        <a:p>
          <a:pPr latinLnBrk="1"/>
          <a:endParaRPr lang="ko-KR" altLang="en-US" sz="2000"/>
        </a:p>
      </dgm:t>
    </dgm:pt>
    <dgm:pt modelId="{B19FA86C-A7D4-4D7D-B69E-A417FBFA947A}" type="sibTrans" cxnId="{A1A7F8E8-0FD8-4EF3-8A02-65F598B6707C}">
      <dgm:prSet/>
      <dgm:spPr/>
      <dgm:t>
        <a:bodyPr/>
        <a:lstStyle/>
        <a:p>
          <a:pPr latinLnBrk="1"/>
          <a:endParaRPr lang="ko-KR" altLang="en-US" sz="2000"/>
        </a:p>
      </dgm:t>
    </dgm:pt>
    <dgm:pt modelId="{61ABEBC3-912E-498A-A12A-E3C000EE8C65}">
      <dgm:prSet phldrT="[텍스트]" custT="1"/>
      <dgm:spPr/>
      <dgm:t>
        <a:bodyPr/>
        <a:lstStyle/>
        <a:p>
          <a:pPr latinLnBrk="1"/>
          <a:r>
            <a:rPr lang="en-US" altLang="ko-KR" sz="1100" dirty="0"/>
            <a:t>Session Hijacking</a:t>
          </a:r>
          <a:endParaRPr lang="ko-KR" altLang="en-US" sz="1100" dirty="0"/>
        </a:p>
      </dgm:t>
    </dgm:pt>
    <dgm:pt modelId="{58B3741B-B3F2-4589-BF6B-3E99B69689E4}" type="parTrans" cxnId="{6693F038-5C07-4C38-A4A4-E910AA2C3F03}">
      <dgm:prSet/>
      <dgm:spPr/>
      <dgm:t>
        <a:bodyPr/>
        <a:lstStyle/>
        <a:p>
          <a:pPr latinLnBrk="1"/>
          <a:endParaRPr lang="ko-KR" altLang="en-US" sz="2000"/>
        </a:p>
      </dgm:t>
    </dgm:pt>
    <dgm:pt modelId="{A1755FE9-A221-4311-AD78-167C571B90CF}" type="sibTrans" cxnId="{6693F038-5C07-4C38-A4A4-E910AA2C3F03}">
      <dgm:prSet/>
      <dgm:spPr/>
      <dgm:t>
        <a:bodyPr/>
        <a:lstStyle/>
        <a:p>
          <a:pPr latinLnBrk="1"/>
          <a:endParaRPr lang="ko-KR" altLang="en-US" sz="2000"/>
        </a:p>
      </dgm:t>
    </dgm:pt>
    <dgm:pt modelId="{E89EE899-88EF-4D47-A7AF-0D9AAAA73119}">
      <dgm:prSet phldrT="[텍스트]" custT="1"/>
      <dgm:spPr/>
      <dgm:t>
        <a:bodyPr/>
        <a:lstStyle/>
        <a:p>
          <a:pPr latinLnBrk="1"/>
          <a:r>
            <a:rPr lang="en-US" altLang="ko-KR" sz="1100" dirty="0"/>
            <a:t>Remote Attack</a:t>
          </a:r>
          <a:endParaRPr lang="ko-KR" altLang="en-US" sz="1100" dirty="0"/>
        </a:p>
      </dgm:t>
    </dgm:pt>
    <dgm:pt modelId="{0411E512-A65A-4438-AC70-0E26757B00ED}" type="parTrans" cxnId="{A9546C91-76C7-4430-A51A-251C02F21CA3}">
      <dgm:prSet/>
      <dgm:spPr/>
      <dgm:t>
        <a:bodyPr/>
        <a:lstStyle/>
        <a:p>
          <a:pPr latinLnBrk="1"/>
          <a:endParaRPr lang="ko-KR" altLang="en-US" sz="2000"/>
        </a:p>
      </dgm:t>
    </dgm:pt>
    <dgm:pt modelId="{EED0D2DF-5B41-4F2D-89D0-BA1B5B9987A9}" type="sibTrans" cxnId="{A9546C91-76C7-4430-A51A-251C02F21CA3}">
      <dgm:prSet/>
      <dgm:spPr/>
      <dgm:t>
        <a:bodyPr/>
        <a:lstStyle/>
        <a:p>
          <a:pPr latinLnBrk="1"/>
          <a:endParaRPr lang="ko-KR" altLang="en-US" sz="2000"/>
        </a:p>
      </dgm:t>
    </dgm:pt>
    <dgm:pt modelId="{192ED809-4250-456B-B76C-A8B7C90B35ED}">
      <dgm:prSet phldrT="[텍스트]" custT="1"/>
      <dgm:spPr/>
      <dgm:t>
        <a:bodyPr/>
        <a:lstStyle/>
        <a:p>
          <a:pPr latinLnBrk="1"/>
          <a:r>
            <a:rPr lang="en-US" altLang="ko-KR" sz="900" dirty="0"/>
            <a:t>TCP/HTTP session hijacking</a:t>
          </a:r>
          <a:endParaRPr lang="ko-KR" altLang="en-US" sz="900" dirty="0"/>
        </a:p>
      </dgm:t>
    </dgm:pt>
    <dgm:pt modelId="{ACAC5143-27C7-4730-90FD-D013711C7853}" type="parTrans" cxnId="{C51B0C1A-D6B0-41A0-9EE4-A78450E62D2C}">
      <dgm:prSet/>
      <dgm:spPr/>
      <dgm:t>
        <a:bodyPr/>
        <a:lstStyle/>
        <a:p>
          <a:pPr latinLnBrk="1"/>
          <a:endParaRPr lang="ko-KR" altLang="en-US" sz="2000"/>
        </a:p>
      </dgm:t>
    </dgm:pt>
    <dgm:pt modelId="{F24D87A9-ACB7-4422-8836-EC19355EE6E1}" type="sibTrans" cxnId="{C51B0C1A-D6B0-41A0-9EE4-A78450E62D2C}">
      <dgm:prSet/>
      <dgm:spPr/>
      <dgm:t>
        <a:bodyPr/>
        <a:lstStyle/>
        <a:p>
          <a:pPr latinLnBrk="1"/>
          <a:endParaRPr lang="ko-KR" altLang="en-US" sz="2000"/>
        </a:p>
      </dgm:t>
    </dgm:pt>
    <dgm:pt modelId="{9EE414D6-05EA-4B17-A285-06299ACA4603}">
      <dgm:prSet phldrT="[텍스트]" custT="1"/>
      <dgm:spPr/>
      <dgm:t>
        <a:bodyPr/>
        <a:lstStyle/>
        <a:p>
          <a:pPr latinLnBrk="1"/>
          <a:r>
            <a:rPr lang="en-US" altLang="ko-KR" sz="900" dirty="0"/>
            <a:t>Trojan, Exploit, Tor, Zero-Day Vulnerability Attack</a:t>
          </a:r>
          <a:endParaRPr lang="ko-KR" altLang="en-US" sz="900" dirty="0"/>
        </a:p>
      </dgm:t>
    </dgm:pt>
    <dgm:pt modelId="{58A0D232-B5D1-4EA9-BA9C-095A8F5BD6FA}" type="parTrans" cxnId="{FD001FD1-15FE-476B-B3CD-8F73C6DE9009}">
      <dgm:prSet/>
      <dgm:spPr/>
      <dgm:t>
        <a:bodyPr/>
        <a:lstStyle/>
        <a:p>
          <a:pPr latinLnBrk="1"/>
          <a:endParaRPr lang="ko-KR" altLang="en-US" sz="2000"/>
        </a:p>
      </dgm:t>
    </dgm:pt>
    <dgm:pt modelId="{8845EBB5-1CA9-4577-A669-24FC91CFDE8C}" type="sibTrans" cxnId="{FD001FD1-15FE-476B-B3CD-8F73C6DE9009}">
      <dgm:prSet/>
      <dgm:spPr/>
      <dgm:t>
        <a:bodyPr/>
        <a:lstStyle/>
        <a:p>
          <a:pPr latinLnBrk="1"/>
          <a:endParaRPr lang="ko-KR" altLang="en-US" sz="2000"/>
        </a:p>
      </dgm:t>
    </dgm:pt>
    <dgm:pt modelId="{4E4065FE-E4B0-4E89-9324-21966515CC5A}" type="pres">
      <dgm:prSet presAssocID="{0FD74ACB-6B6E-4548-ADA6-6291B06E2E52}" presName="linear" presStyleCnt="0">
        <dgm:presLayoutVars>
          <dgm:dir/>
          <dgm:animLvl val="lvl"/>
          <dgm:resizeHandles val="exact"/>
        </dgm:presLayoutVars>
      </dgm:prSet>
      <dgm:spPr/>
    </dgm:pt>
    <dgm:pt modelId="{75A87A0E-A78D-4111-B3B3-FDEAC6E90635}" type="pres">
      <dgm:prSet presAssocID="{1B957A58-76F1-4F81-B050-0555AEE7E00B}" presName="parentLin" presStyleCnt="0"/>
      <dgm:spPr/>
    </dgm:pt>
    <dgm:pt modelId="{529083B6-4BF1-4939-9038-C6A6A7F84F6B}" type="pres">
      <dgm:prSet presAssocID="{1B957A58-76F1-4F81-B050-0555AEE7E00B}" presName="parentLeftMargin" presStyleLbl="node1" presStyleIdx="0" presStyleCnt="7"/>
      <dgm:spPr/>
    </dgm:pt>
    <dgm:pt modelId="{26C0E1DA-A8FA-4958-A1AF-634599F755CE}" type="pres">
      <dgm:prSet presAssocID="{1B957A58-76F1-4F81-B050-0555AEE7E00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BCAB5D3-E87E-4A81-A3B5-128F77C95816}" type="pres">
      <dgm:prSet presAssocID="{1B957A58-76F1-4F81-B050-0555AEE7E00B}" presName="negativeSpace" presStyleCnt="0"/>
      <dgm:spPr/>
    </dgm:pt>
    <dgm:pt modelId="{0DBEDB28-F5FE-46DE-87FC-B2DF2B82BC63}" type="pres">
      <dgm:prSet presAssocID="{1B957A58-76F1-4F81-B050-0555AEE7E00B}" presName="childText" presStyleLbl="conFgAcc1" presStyleIdx="0" presStyleCnt="7">
        <dgm:presLayoutVars>
          <dgm:bulletEnabled val="1"/>
        </dgm:presLayoutVars>
      </dgm:prSet>
      <dgm:spPr/>
    </dgm:pt>
    <dgm:pt modelId="{4D6632E1-3B33-44B8-8138-7998ABDEB5EC}" type="pres">
      <dgm:prSet presAssocID="{9B1B0E7C-3228-4F5A-B5F1-514118399D3E}" presName="spaceBetweenRectangles" presStyleCnt="0"/>
      <dgm:spPr/>
    </dgm:pt>
    <dgm:pt modelId="{248B7F33-34E5-4BAF-B7E9-3EE34628C993}" type="pres">
      <dgm:prSet presAssocID="{09E60238-D4C7-404C-BB16-E2F6D5A80FB0}" presName="parentLin" presStyleCnt="0"/>
      <dgm:spPr/>
    </dgm:pt>
    <dgm:pt modelId="{2C035D6A-0B13-4AB8-8693-39AE0CB33C54}" type="pres">
      <dgm:prSet presAssocID="{09E60238-D4C7-404C-BB16-E2F6D5A80FB0}" presName="parentLeftMargin" presStyleLbl="node1" presStyleIdx="0" presStyleCnt="7"/>
      <dgm:spPr/>
    </dgm:pt>
    <dgm:pt modelId="{3AAE37FA-DDED-482B-90C7-EAA500244E31}" type="pres">
      <dgm:prSet presAssocID="{09E60238-D4C7-404C-BB16-E2F6D5A80FB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0500E05-EC34-468C-8B65-D8FFBF2006E0}" type="pres">
      <dgm:prSet presAssocID="{09E60238-D4C7-404C-BB16-E2F6D5A80FB0}" presName="negativeSpace" presStyleCnt="0"/>
      <dgm:spPr/>
    </dgm:pt>
    <dgm:pt modelId="{75760CD1-715C-4D20-B852-D0992EAEDA63}" type="pres">
      <dgm:prSet presAssocID="{09E60238-D4C7-404C-BB16-E2F6D5A80FB0}" presName="childText" presStyleLbl="conFgAcc1" presStyleIdx="1" presStyleCnt="7">
        <dgm:presLayoutVars>
          <dgm:bulletEnabled val="1"/>
        </dgm:presLayoutVars>
      </dgm:prSet>
      <dgm:spPr/>
    </dgm:pt>
    <dgm:pt modelId="{3DB29463-4DD9-4154-B388-018CF646EDD2}" type="pres">
      <dgm:prSet presAssocID="{61832655-9F0B-4891-A476-5CFFF5B0E6A2}" presName="spaceBetweenRectangles" presStyleCnt="0"/>
      <dgm:spPr/>
    </dgm:pt>
    <dgm:pt modelId="{E92741FA-4CA2-41B2-BA18-984A233BEA95}" type="pres">
      <dgm:prSet presAssocID="{914B7A7E-290C-48F7-AA0A-440FA6C01514}" presName="parentLin" presStyleCnt="0"/>
      <dgm:spPr/>
    </dgm:pt>
    <dgm:pt modelId="{A364C9FE-9BB1-4C35-81DC-D1842210AE64}" type="pres">
      <dgm:prSet presAssocID="{914B7A7E-290C-48F7-AA0A-440FA6C01514}" presName="parentLeftMargin" presStyleLbl="node1" presStyleIdx="1" presStyleCnt="7"/>
      <dgm:spPr/>
    </dgm:pt>
    <dgm:pt modelId="{68909D7A-D2FD-4BE1-BEE3-4C54111817D1}" type="pres">
      <dgm:prSet presAssocID="{914B7A7E-290C-48F7-AA0A-440FA6C0151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3541C9E-68C4-481D-A85E-D20F8BCDC611}" type="pres">
      <dgm:prSet presAssocID="{914B7A7E-290C-48F7-AA0A-440FA6C01514}" presName="negativeSpace" presStyleCnt="0"/>
      <dgm:spPr/>
    </dgm:pt>
    <dgm:pt modelId="{C18102C9-8149-4C15-BE4C-ACFAB997D9FF}" type="pres">
      <dgm:prSet presAssocID="{914B7A7E-290C-48F7-AA0A-440FA6C01514}" presName="childText" presStyleLbl="conFgAcc1" presStyleIdx="2" presStyleCnt="7">
        <dgm:presLayoutVars>
          <dgm:bulletEnabled val="1"/>
        </dgm:presLayoutVars>
      </dgm:prSet>
      <dgm:spPr/>
    </dgm:pt>
    <dgm:pt modelId="{721EF852-A8A2-4181-8A83-2E41105F7B9D}" type="pres">
      <dgm:prSet presAssocID="{68801C1D-4DB2-4D30-BBEE-A156FA6C30D1}" presName="spaceBetweenRectangles" presStyleCnt="0"/>
      <dgm:spPr/>
    </dgm:pt>
    <dgm:pt modelId="{E2F62D88-E71F-4B48-B90A-7BCD0D3E5408}" type="pres">
      <dgm:prSet presAssocID="{90F53B00-808E-4350-B7B4-B6FEFBB460C1}" presName="parentLin" presStyleCnt="0"/>
      <dgm:spPr/>
    </dgm:pt>
    <dgm:pt modelId="{89512ABF-066A-40EF-A25B-9C8F429EB7BF}" type="pres">
      <dgm:prSet presAssocID="{90F53B00-808E-4350-B7B4-B6FEFBB460C1}" presName="parentLeftMargin" presStyleLbl="node1" presStyleIdx="2" presStyleCnt="7"/>
      <dgm:spPr/>
    </dgm:pt>
    <dgm:pt modelId="{C6769441-CC21-46E2-8DCD-83992FC4DD6D}" type="pres">
      <dgm:prSet presAssocID="{90F53B00-808E-4350-B7B4-B6FEFBB460C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936AD18-9AC7-457B-8D0D-A092D05C86FA}" type="pres">
      <dgm:prSet presAssocID="{90F53B00-808E-4350-B7B4-B6FEFBB460C1}" presName="negativeSpace" presStyleCnt="0"/>
      <dgm:spPr/>
    </dgm:pt>
    <dgm:pt modelId="{53E7641C-07F8-4DAA-88F9-CB777CFB7ED2}" type="pres">
      <dgm:prSet presAssocID="{90F53B00-808E-4350-B7B4-B6FEFBB460C1}" presName="childText" presStyleLbl="conFgAcc1" presStyleIdx="3" presStyleCnt="7">
        <dgm:presLayoutVars>
          <dgm:bulletEnabled val="1"/>
        </dgm:presLayoutVars>
      </dgm:prSet>
      <dgm:spPr/>
    </dgm:pt>
    <dgm:pt modelId="{A38ACFBF-1247-4458-A379-7D7C470191FE}" type="pres">
      <dgm:prSet presAssocID="{8D1DB88B-A58D-4119-90F1-9D5D0CE3596B}" presName="spaceBetweenRectangles" presStyleCnt="0"/>
      <dgm:spPr/>
    </dgm:pt>
    <dgm:pt modelId="{E98E8E61-C359-4BE5-9689-FC4093692323}" type="pres">
      <dgm:prSet presAssocID="{B2285C05-ED48-4950-8568-BB8FAAD0B9BB}" presName="parentLin" presStyleCnt="0"/>
      <dgm:spPr/>
    </dgm:pt>
    <dgm:pt modelId="{792E0846-E8CB-4E16-9F1B-BC3D7646C62E}" type="pres">
      <dgm:prSet presAssocID="{B2285C05-ED48-4950-8568-BB8FAAD0B9BB}" presName="parentLeftMargin" presStyleLbl="node1" presStyleIdx="3" presStyleCnt="7"/>
      <dgm:spPr/>
    </dgm:pt>
    <dgm:pt modelId="{24B070FF-361F-491E-A77D-BCD17CF7FCA3}" type="pres">
      <dgm:prSet presAssocID="{B2285C05-ED48-4950-8568-BB8FAAD0B9B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086F7D3-CF78-4A91-9CC8-6E9B66B438A7}" type="pres">
      <dgm:prSet presAssocID="{B2285C05-ED48-4950-8568-BB8FAAD0B9BB}" presName="negativeSpace" presStyleCnt="0"/>
      <dgm:spPr/>
    </dgm:pt>
    <dgm:pt modelId="{FFC5A138-BF56-45A9-9316-DBC6873E1B40}" type="pres">
      <dgm:prSet presAssocID="{B2285C05-ED48-4950-8568-BB8FAAD0B9BB}" presName="childText" presStyleLbl="conFgAcc1" presStyleIdx="4" presStyleCnt="7">
        <dgm:presLayoutVars>
          <dgm:bulletEnabled val="1"/>
        </dgm:presLayoutVars>
      </dgm:prSet>
      <dgm:spPr/>
    </dgm:pt>
    <dgm:pt modelId="{221D0A17-825E-4D9E-BE36-C8C786ABDA5B}" type="pres">
      <dgm:prSet presAssocID="{C4E463D2-58A7-4CA8-97AC-FF17C5D66963}" presName="spaceBetweenRectangles" presStyleCnt="0"/>
      <dgm:spPr/>
    </dgm:pt>
    <dgm:pt modelId="{7FEB5A6E-0EB8-4C17-93E6-14DEB6C0F338}" type="pres">
      <dgm:prSet presAssocID="{61ABEBC3-912E-498A-A12A-E3C000EE8C65}" presName="parentLin" presStyleCnt="0"/>
      <dgm:spPr/>
    </dgm:pt>
    <dgm:pt modelId="{F2A0B1AD-B6AB-4A47-8D70-0F3A3AF37F0B}" type="pres">
      <dgm:prSet presAssocID="{61ABEBC3-912E-498A-A12A-E3C000EE8C65}" presName="parentLeftMargin" presStyleLbl="node1" presStyleIdx="4" presStyleCnt="7"/>
      <dgm:spPr/>
    </dgm:pt>
    <dgm:pt modelId="{BB7609B6-14AA-4895-BA5D-F84C84EC9D00}" type="pres">
      <dgm:prSet presAssocID="{61ABEBC3-912E-498A-A12A-E3C000EE8C6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E6CC990-CDFB-4A3C-AF2F-A021E8770220}" type="pres">
      <dgm:prSet presAssocID="{61ABEBC3-912E-498A-A12A-E3C000EE8C65}" presName="negativeSpace" presStyleCnt="0"/>
      <dgm:spPr/>
    </dgm:pt>
    <dgm:pt modelId="{37A4AB0F-0403-4C9C-B01F-DD6F5092532B}" type="pres">
      <dgm:prSet presAssocID="{61ABEBC3-912E-498A-A12A-E3C000EE8C65}" presName="childText" presStyleLbl="conFgAcc1" presStyleIdx="5" presStyleCnt="7">
        <dgm:presLayoutVars>
          <dgm:bulletEnabled val="1"/>
        </dgm:presLayoutVars>
      </dgm:prSet>
      <dgm:spPr/>
    </dgm:pt>
    <dgm:pt modelId="{CEDAE1CE-6191-41DA-84BB-297D516122B1}" type="pres">
      <dgm:prSet presAssocID="{A1755FE9-A221-4311-AD78-167C571B90CF}" presName="spaceBetweenRectangles" presStyleCnt="0"/>
      <dgm:spPr/>
    </dgm:pt>
    <dgm:pt modelId="{35B7EBF4-60DA-4FF5-8FC4-E6E190AE4227}" type="pres">
      <dgm:prSet presAssocID="{E89EE899-88EF-4D47-A7AF-0D9AAAA73119}" presName="parentLin" presStyleCnt="0"/>
      <dgm:spPr/>
    </dgm:pt>
    <dgm:pt modelId="{98F0434C-7FE8-4470-90F5-4449D1D9D6A3}" type="pres">
      <dgm:prSet presAssocID="{E89EE899-88EF-4D47-A7AF-0D9AAAA73119}" presName="parentLeftMargin" presStyleLbl="node1" presStyleIdx="5" presStyleCnt="7"/>
      <dgm:spPr/>
    </dgm:pt>
    <dgm:pt modelId="{296CC3B2-57C5-4037-AC9F-09CF541C9D0E}" type="pres">
      <dgm:prSet presAssocID="{E89EE899-88EF-4D47-A7AF-0D9AAAA73119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CEBF4E71-13B2-4620-B6B9-A75679205690}" type="pres">
      <dgm:prSet presAssocID="{E89EE899-88EF-4D47-A7AF-0D9AAAA73119}" presName="negativeSpace" presStyleCnt="0"/>
      <dgm:spPr/>
    </dgm:pt>
    <dgm:pt modelId="{626751B4-5D3B-4BD5-B742-21CB740318AB}" type="pres">
      <dgm:prSet presAssocID="{E89EE899-88EF-4D47-A7AF-0D9AAAA73119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01301703-22CD-4F39-B01C-2F7181DB4D3D}" type="presOf" srcId="{61ABEBC3-912E-498A-A12A-E3C000EE8C65}" destId="{BB7609B6-14AA-4895-BA5D-F84C84EC9D00}" srcOrd="1" destOrd="0" presId="urn:microsoft.com/office/officeart/2005/8/layout/list1"/>
    <dgm:cxn modelId="{DBCEA104-E620-45E2-8D50-E3F642BDA118}" srcId="{90F53B00-808E-4350-B7B4-B6FEFBB460C1}" destId="{6E1C938A-7131-4A3E-A2BB-E0462ACF67E0}" srcOrd="0" destOrd="0" parTransId="{4F2E2856-9D24-431B-879F-892A351EC748}" sibTransId="{6156C987-B4DE-4105-92DD-08AB80B1552E}"/>
    <dgm:cxn modelId="{28B80B0B-E031-4B17-A5C7-AE874DF82DA7}" type="presOf" srcId="{09E60238-D4C7-404C-BB16-E2F6D5A80FB0}" destId="{3AAE37FA-DDED-482B-90C7-EAA500244E31}" srcOrd="1" destOrd="0" presId="urn:microsoft.com/office/officeart/2005/8/layout/list1"/>
    <dgm:cxn modelId="{DE30E614-B586-4C1E-B270-A017D4751BB0}" srcId="{0FD74ACB-6B6E-4548-ADA6-6291B06E2E52}" destId="{09E60238-D4C7-404C-BB16-E2F6D5A80FB0}" srcOrd="1" destOrd="0" parTransId="{7346BE59-D6A0-4C72-9F2B-3749FC3371DC}" sibTransId="{61832655-9F0B-4891-A476-5CFFF5B0E6A2}"/>
    <dgm:cxn modelId="{C51B0C1A-D6B0-41A0-9EE4-A78450E62D2C}" srcId="{61ABEBC3-912E-498A-A12A-E3C000EE8C65}" destId="{192ED809-4250-456B-B76C-A8B7C90B35ED}" srcOrd="0" destOrd="0" parTransId="{ACAC5143-27C7-4730-90FD-D013711C7853}" sibTransId="{F24D87A9-ACB7-4422-8836-EC19355EE6E1}"/>
    <dgm:cxn modelId="{9D4DF21A-BF8D-4C86-ADA6-2DB88F629D20}" type="presOf" srcId="{914B7A7E-290C-48F7-AA0A-440FA6C01514}" destId="{68909D7A-D2FD-4BE1-BEE3-4C54111817D1}" srcOrd="1" destOrd="0" presId="urn:microsoft.com/office/officeart/2005/8/layout/list1"/>
    <dgm:cxn modelId="{583AFD22-EA7F-4D24-9546-78236DA5B491}" srcId="{0FD74ACB-6B6E-4548-ADA6-6291B06E2E52}" destId="{914B7A7E-290C-48F7-AA0A-440FA6C01514}" srcOrd="2" destOrd="0" parTransId="{FD50CB5A-7C09-4795-8634-BDCA14DFFC67}" sibTransId="{68801C1D-4DB2-4D30-BBEE-A156FA6C30D1}"/>
    <dgm:cxn modelId="{9E954C27-3B68-4F75-933A-4BECF06C4B5C}" type="presOf" srcId="{6E1C938A-7131-4A3E-A2BB-E0462ACF67E0}" destId="{53E7641C-07F8-4DAA-88F9-CB777CFB7ED2}" srcOrd="0" destOrd="0" presId="urn:microsoft.com/office/officeart/2005/8/layout/list1"/>
    <dgm:cxn modelId="{6693F038-5C07-4C38-A4A4-E910AA2C3F03}" srcId="{0FD74ACB-6B6E-4548-ADA6-6291B06E2E52}" destId="{61ABEBC3-912E-498A-A12A-E3C000EE8C65}" srcOrd="5" destOrd="0" parTransId="{58B3741B-B3F2-4589-BF6B-3E99B69689E4}" sibTransId="{A1755FE9-A221-4311-AD78-167C571B90CF}"/>
    <dgm:cxn modelId="{9A9A4D3A-4965-432C-A166-B43FB4E52F88}" type="presOf" srcId="{A0B4B8F8-8495-47F1-947F-946A6700419F}" destId="{75760CD1-715C-4D20-B852-D0992EAEDA63}" srcOrd="0" destOrd="0" presId="urn:microsoft.com/office/officeart/2005/8/layout/list1"/>
    <dgm:cxn modelId="{9FAE713E-742A-4309-A2AB-78083DC48BD8}" srcId="{0FD74ACB-6B6E-4548-ADA6-6291B06E2E52}" destId="{1B957A58-76F1-4F81-B050-0555AEE7E00B}" srcOrd="0" destOrd="0" parTransId="{02BA933F-9929-4843-91D8-5C50B7F2E6E7}" sibTransId="{9B1B0E7C-3228-4F5A-B5F1-514118399D3E}"/>
    <dgm:cxn modelId="{B6F57744-F754-4A0F-B6B9-3375D2F20253}" srcId="{1B957A58-76F1-4F81-B050-0555AEE7E00B}" destId="{D0C824C6-1839-407C-976D-CC5CC3220569}" srcOrd="0" destOrd="0" parTransId="{80C47583-1C26-4492-8C92-32FAA6D0DB4E}" sibTransId="{DF6D387A-2760-416C-B6CE-E1F612311EB0}"/>
    <dgm:cxn modelId="{37A5B666-2B16-4C55-A781-66F127CC20A9}" type="presOf" srcId="{D0C824C6-1839-407C-976D-CC5CC3220569}" destId="{0DBEDB28-F5FE-46DE-87FC-B2DF2B82BC63}" srcOrd="0" destOrd="0" presId="urn:microsoft.com/office/officeart/2005/8/layout/list1"/>
    <dgm:cxn modelId="{1B588650-A330-4EC5-A5FF-08B38602D73B}" type="presOf" srcId="{1B957A58-76F1-4F81-B050-0555AEE7E00B}" destId="{529083B6-4BF1-4939-9038-C6A6A7F84F6B}" srcOrd="0" destOrd="0" presId="urn:microsoft.com/office/officeart/2005/8/layout/list1"/>
    <dgm:cxn modelId="{9CE1A171-7502-48C7-B133-4BB31ED57BDC}" type="presOf" srcId="{B2285C05-ED48-4950-8568-BB8FAAD0B9BB}" destId="{792E0846-E8CB-4E16-9F1B-BC3D7646C62E}" srcOrd="0" destOrd="0" presId="urn:microsoft.com/office/officeart/2005/8/layout/list1"/>
    <dgm:cxn modelId="{18E9BD54-B63D-4AED-982B-23DF7B6B25FE}" type="presOf" srcId="{90F53B00-808E-4350-B7B4-B6FEFBB460C1}" destId="{C6769441-CC21-46E2-8DCD-83992FC4DD6D}" srcOrd="1" destOrd="0" presId="urn:microsoft.com/office/officeart/2005/8/layout/list1"/>
    <dgm:cxn modelId="{2575C055-ADE3-48D7-96B8-96CD27509C0B}" type="presOf" srcId="{1B7E6FE6-92D7-453C-837E-3D96001594B0}" destId="{FFC5A138-BF56-45A9-9316-DBC6873E1B40}" srcOrd="0" destOrd="0" presId="urn:microsoft.com/office/officeart/2005/8/layout/list1"/>
    <dgm:cxn modelId="{6CAA535A-E7F8-4906-8669-917574F55FA4}" srcId="{09E60238-D4C7-404C-BB16-E2F6D5A80FB0}" destId="{A0B4B8F8-8495-47F1-947F-946A6700419F}" srcOrd="0" destOrd="0" parTransId="{D21DEEEE-493C-4BE9-9A7A-E3A46B996040}" sibTransId="{5C5D492E-40A2-4B2D-B8C5-C0E6B54FDAD3}"/>
    <dgm:cxn modelId="{B245C75A-8C00-48F3-944B-08BC9B7BF472}" type="presOf" srcId="{90F53B00-808E-4350-B7B4-B6FEFBB460C1}" destId="{89512ABF-066A-40EF-A25B-9C8F429EB7BF}" srcOrd="0" destOrd="0" presId="urn:microsoft.com/office/officeart/2005/8/layout/list1"/>
    <dgm:cxn modelId="{B1D06A80-7E17-46C7-A9D3-92A0D0656E58}" type="presOf" srcId="{FE37A646-445E-4437-B284-54E0541E6D21}" destId="{C18102C9-8149-4C15-BE4C-ACFAB997D9FF}" srcOrd="0" destOrd="0" presId="urn:microsoft.com/office/officeart/2005/8/layout/list1"/>
    <dgm:cxn modelId="{B62B4E8A-CBEA-47F8-B8E0-DA4C3762487C}" type="presOf" srcId="{61ABEBC3-912E-498A-A12A-E3C000EE8C65}" destId="{F2A0B1AD-B6AB-4A47-8D70-0F3A3AF37F0B}" srcOrd="0" destOrd="0" presId="urn:microsoft.com/office/officeart/2005/8/layout/list1"/>
    <dgm:cxn modelId="{DB540C8D-A28B-4EC7-944C-DA0A33D2D8BF}" srcId="{0FD74ACB-6B6E-4548-ADA6-6291B06E2E52}" destId="{B2285C05-ED48-4950-8568-BB8FAAD0B9BB}" srcOrd="4" destOrd="0" parTransId="{31FA625A-8D0B-4573-A7D7-FC2C64C17E7B}" sibTransId="{C4E463D2-58A7-4CA8-97AC-FF17C5D66963}"/>
    <dgm:cxn modelId="{15FA0D8E-405A-4488-843C-CED73A3AF9FF}" type="presOf" srcId="{914B7A7E-290C-48F7-AA0A-440FA6C01514}" destId="{A364C9FE-9BB1-4C35-81DC-D1842210AE64}" srcOrd="0" destOrd="0" presId="urn:microsoft.com/office/officeart/2005/8/layout/list1"/>
    <dgm:cxn modelId="{A9546C91-76C7-4430-A51A-251C02F21CA3}" srcId="{0FD74ACB-6B6E-4548-ADA6-6291B06E2E52}" destId="{E89EE899-88EF-4D47-A7AF-0D9AAAA73119}" srcOrd="6" destOrd="0" parTransId="{0411E512-A65A-4438-AC70-0E26757B00ED}" sibTransId="{EED0D2DF-5B41-4F2D-89D0-BA1B5B9987A9}"/>
    <dgm:cxn modelId="{987FE59E-7896-48B6-8CC8-9DBA7F742449}" type="presOf" srcId="{0FD74ACB-6B6E-4548-ADA6-6291B06E2E52}" destId="{4E4065FE-E4B0-4E89-9324-21966515CC5A}" srcOrd="0" destOrd="0" presId="urn:microsoft.com/office/officeart/2005/8/layout/list1"/>
    <dgm:cxn modelId="{BBE5349F-A645-4753-86EB-D32576302594}" type="presOf" srcId="{192ED809-4250-456B-B76C-A8B7C90B35ED}" destId="{37A4AB0F-0403-4C9C-B01F-DD6F5092532B}" srcOrd="0" destOrd="0" presId="urn:microsoft.com/office/officeart/2005/8/layout/list1"/>
    <dgm:cxn modelId="{5924F3C1-AF3A-4F6F-B88A-600F700D62C0}" type="presOf" srcId="{1B957A58-76F1-4F81-B050-0555AEE7E00B}" destId="{26C0E1DA-A8FA-4958-A1AF-634599F755CE}" srcOrd="1" destOrd="0" presId="urn:microsoft.com/office/officeart/2005/8/layout/list1"/>
    <dgm:cxn modelId="{723A92CA-3C3D-4878-AA2A-CD12DD41579E}" srcId="{914B7A7E-290C-48F7-AA0A-440FA6C01514}" destId="{FE37A646-445E-4437-B284-54E0541E6D21}" srcOrd="0" destOrd="0" parTransId="{227EE74C-7A4E-4608-9200-6CDD52018272}" sibTransId="{D163B389-AB60-4782-A76C-3783251D0B27}"/>
    <dgm:cxn modelId="{772C7DCE-0FE4-404B-9317-A016F682F288}" type="presOf" srcId="{9EE414D6-05EA-4B17-A285-06299ACA4603}" destId="{626751B4-5D3B-4BD5-B742-21CB740318AB}" srcOrd="0" destOrd="0" presId="urn:microsoft.com/office/officeart/2005/8/layout/list1"/>
    <dgm:cxn modelId="{FD001FD1-15FE-476B-B3CD-8F73C6DE9009}" srcId="{E89EE899-88EF-4D47-A7AF-0D9AAAA73119}" destId="{9EE414D6-05EA-4B17-A285-06299ACA4603}" srcOrd="0" destOrd="0" parTransId="{58A0D232-B5D1-4EA9-BA9C-095A8F5BD6FA}" sibTransId="{8845EBB5-1CA9-4577-A669-24FC91CFDE8C}"/>
    <dgm:cxn modelId="{AAA337D6-C1AF-4AE0-8C73-AE14559D1BD1}" type="presOf" srcId="{B2285C05-ED48-4950-8568-BB8FAAD0B9BB}" destId="{24B070FF-361F-491E-A77D-BCD17CF7FCA3}" srcOrd="1" destOrd="0" presId="urn:microsoft.com/office/officeart/2005/8/layout/list1"/>
    <dgm:cxn modelId="{F8F992E2-76A8-4AF0-BD03-5EDF630A60EA}" type="presOf" srcId="{E89EE899-88EF-4D47-A7AF-0D9AAAA73119}" destId="{98F0434C-7FE8-4470-90F5-4449D1D9D6A3}" srcOrd="0" destOrd="0" presId="urn:microsoft.com/office/officeart/2005/8/layout/list1"/>
    <dgm:cxn modelId="{34BEA0E4-831E-4A18-828E-3123E11BC7AE}" type="presOf" srcId="{09E60238-D4C7-404C-BB16-E2F6D5A80FB0}" destId="{2C035D6A-0B13-4AB8-8693-39AE0CB33C54}" srcOrd="0" destOrd="0" presId="urn:microsoft.com/office/officeart/2005/8/layout/list1"/>
    <dgm:cxn modelId="{A1A7F8E8-0FD8-4EF3-8A02-65F598B6707C}" srcId="{B2285C05-ED48-4950-8568-BB8FAAD0B9BB}" destId="{1B7E6FE6-92D7-453C-837E-3D96001594B0}" srcOrd="0" destOrd="0" parTransId="{FFE2F52E-D300-489D-B66A-80CCA48FE5FC}" sibTransId="{B19FA86C-A7D4-4D7D-B69E-A417FBFA947A}"/>
    <dgm:cxn modelId="{062639E9-C562-468A-B59B-57B4794A7BBB}" type="presOf" srcId="{E89EE899-88EF-4D47-A7AF-0D9AAAA73119}" destId="{296CC3B2-57C5-4037-AC9F-09CF541C9D0E}" srcOrd="1" destOrd="0" presId="urn:microsoft.com/office/officeart/2005/8/layout/list1"/>
    <dgm:cxn modelId="{E29532F6-A252-4697-96D8-3E03C0E22977}" srcId="{0FD74ACB-6B6E-4548-ADA6-6291B06E2E52}" destId="{90F53B00-808E-4350-B7B4-B6FEFBB460C1}" srcOrd="3" destOrd="0" parTransId="{AF155E9B-50F8-445B-8028-E014249C96B6}" sibTransId="{8D1DB88B-A58D-4119-90F1-9D5D0CE3596B}"/>
    <dgm:cxn modelId="{5CD0A88D-FE1D-4F6D-A1A5-5FBDDF7354F9}" type="presParOf" srcId="{4E4065FE-E4B0-4E89-9324-21966515CC5A}" destId="{75A87A0E-A78D-4111-B3B3-FDEAC6E90635}" srcOrd="0" destOrd="0" presId="urn:microsoft.com/office/officeart/2005/8/layout/list1"/>
    <dgm:cxn modelId="{3835D765-12A2-4610-88F4-A7DE52A8CBFB}" type="presParOf" srcId="{75A87A0E-A78D-4111-B3B3-FDEAC6E90635}" destId="{529083B6-4BF1-4939-9038-C6A6A7F84F6B}" srcOrd="0" destOrd="0" presId="urn:microsoft.com/office/officeart/2005/8/layout/list1"/>
    <dgm:cxn modelId="{53D5CF24-35DB-4F94-BEB1-0640ABBC9126}" type="presParOf" srcId="{75A87A0E-A78D-4111-B3B3-FDEAC6E90635}" destId="{26C0E1DA-A8FA-4958-A1AF-634599F755CE}" srcOrd="1" destOrd="0" presId="urn:microsoft.com/office/officeart/2005/8/layout/list1"/>
    <dgm:cxn modelId="{A3F4BDC7-3606-4A0D-A16A-E62C766B7273}" type="presParOf" srcId="{4E4065FE-E4B0-4E89-9324-21966515CC5A}" destId="{DBCAB5D3-E87E-4A81-A3B5-128F77C95816}" srcOrd="1" destOrd="0" presId="urn:microsoft.com/office/officeart/2005/8/layout/list1"/>
    <dgm:cxn modelId="{5E625806-8329-4C77-A0D9-66225FFA15AF}" type="presParOf" srcId="{4E4065FE-E4B0-4E89-9324-21966515CC5A}" destId="{0DBEDB28-F5FE-46DE-87FC-B2DF2B82BC63}" srcOrd="2" destOrd="0" presId="urn:microsoft.com/office/officeart/2005/8/layout/list1"/>
    <dgm:cxn modelId="{4D31CB01-292C-480D-A7CC-D4F2B418DBB2}" type="presParOf" srcId="{4E4065FE-E4B0-4E89-9324-21966515CC5A}" destId="{4D6632E1-3B33-44B8-8138-7998ABDEB5EC}" srcOrd="3" destOrd="0" presId="urn:microsoft.com/office/officeart/2005/8/layout/list1"/>
    <dgm:cxn modelId="{D3A2D715-090C-4FAC-99A7-1AD88FD78CAA}" type="presParOf" srcId="{4E4065FE-E4B0-4E89-9324-21966515CC5A}" destId="{248B7F33-34E5-4BAF-B7E9-3EE34628C993}" srcOrd="4" destOrd="0" presId="urn:microsoft.com/office/officeart/2005/8/layout/list1"/>
    <dgm:cxn modelId="{6E39B16E-9787-4314-A92E-3A83C665CCCE}" type="presParOf" srcId="{248B7F33-34E5-4BAF-B7E9-3EE34628C993}" destId="{2C035D6A-0B13-4AB8-8693-39AE0CB33C54}" srcOrd="0" destOrd="0" presId="urn:microsoft.com/office/officeart/2005/8/layout/list1"/>
    <dgm:cxn modelId="{CF9F227B-6355-4D7D-9B81-EF61E69A2192}" type="presParOf" srcId="{248B7F33-34E5-4BAF-B7E9-3EE34628C993}" destId="{3AAE37FA-DDED-482B-90C7-EAA500244E31}" srcOrd="1" destOrd="0" presId="urn:microsoft.com/office/officeart/2005/8/layout/list1"/>
    <dgm:cxn modelId="{CAFBA4B6-4534-46D3-8703-A5A0584D1355}" type="presParOf" srcId="{4E4065FE-E4B0-4E89-9324-21966515CC5A}" destId="{C0500E05-EC34-468C-8B65-D8FFBF2006E0}" srcOrd="5" destOrd="0" presId="urn:microsoft.com/office/officeart/2005/8/layout/list1"/>
    <dgm:cxn modelId="{909D5F73-B21B-4197-90BB-3688BB9B5812}" type="presParOf" srcId="{4E4065FE-E4B0-4E89-9324-21966515CC5A}" destId="{75760CD1-715C-4D20-B852-D0992EAEDA63}" srcOrd="6" destOrd="0" presId="urn:microsoft.com/office/officeart/2005/8/layout/list1"/>
    <dgm:cxn modelId="{9AD1759F-80E5-4BCD-B30D-DC81C33CA4AA}" type="presParOf" srcId="{4E4065FE-E4B0-4E89-9324-21966515CC5A}" destId="{3DB29463-4DD9-4154-B388-018CF646EDD2}" srcOrd="7" destOrd="0" presId="urn:microsoft.com/office/officeart/2005/8/layout/list1"/>
    <dgm:cxn modelId="{9FF4756D-22DC-4F7B-9D5C-FCB2F62570E1}" type="presParOf" srcId="{4E4065FE-E4B0-4E89-9324-21966515CC5A}" destId="{E92741FA-4CA2-41B2-BA18-984A233BEA95}" srcOrd="8" destOrd="0" presId="urn:microsoft.com/office/officeart/2005/8/layout/list1"/>
    <dgm:cxn modelId="{0FCD94A9-0096-43EC-BED6-41F5CBC1E55E}" type="presParOf" srcId="{E92741FA-4CA2-41B2-BA18-984A233BEA95}" destId="{A364C9FE-9BB1-4C35-81DC-D1842210AE64}" srcOrd="0" destOrd="0" presId="urn:microsoft.com/office/officeart/2005/8/layout/list1"/>
    <dgm:cxn modelId="{5D5ED97F-CB47-4310-865B-D783DE410977}" type="presParOf" srcId="{E92741FA-4CA2-41B2-BA18-984A233BEA95}" destId="{68909D7A-D2FD-4BE1-BEE3-4C54111817D1}" srcOrd="1" destOrd="0" presId="urn:microsoft.com/office/officeart/2005/8/layout/list1"/>
    <dgm:cxn modelId="{684CABCB-6BE0-404F-90F4-87698AC6407C}" type="presParOf" srcId="{4E4065FE-E4B0-4E89-9324-21966515CC5A}" destId="{93541C9E-68C4-481D-A85E-D20F8BCDC611}" srcOrd="9" destOrd="0" presId="urn:microsoft.com/office/officeart/2005/8/layout/list1"/>
    <dgm:cxn modelId="{F7A6FB88-5A3E-4E3F-B1C6-7665BC966A1B}" type="presParOf" srcId="{4E4065FE-E4B0-4E89-9324-21966515CC5A}" destId="{C18102C9-8149-4C15-BE4C-ACFAB997D9FF}" srcOrd="10" destOrd="0" presId="urn:microsoft.com/office/officeart/2005/8/layout/list1"/>
    <dgm:cxn modelId="{20415A9E-CBAC-4AD5-8437-5279B2110DE0}" type="presParOf" srcId="{4E4065FE-E4B0-4E89-9324-21966515CC5A}" destId="{721EF852-A8A2-4181-8A83-2E41105F7B9D}" srcOrd="11" destOrd="0" presId="urn:microsoft.com/office/officeart/2005/8/layout/list1"/>
    <dgm:cxn modelId="{4848A221-D0EE-41BB-87EF-82D14376C65A}" type="presParOf" srcId="{4E4065FE-E4B0-4E89-9324-21966515CC5A}" destId="{E2F62D88-E71F-4B48-B90A-7BCD0D3E5408}" srcOrd="12" destOrd="0" presId="urn:microsoft.com/office/officeart/2005/8/layout/list1"/>
    <dgm:cxn modelId="{08D16525-0EFE-493F-B423-AE94FED63731}" type="presParOf" srcId="{E2F62D88-E71F-4B48-B90A-7BCD0D3E5408}" destId="{89512ABF-066A-40EF-A25B-9C8F429EB7BF}" srcOrd="0" destOrd="0" presId="urn:microsoft.com/office/officeart/2005/8/layout/list1"/>
    <dgm:cxn modelId="{18DDB036-6290-4773-9C86-88FC4F579440}" type="presParOf" srcId="{E2F62D88-E71F-4B48-B90A-7BCD0D3E5408}" destId="{C6769441-CC21-46E2-8DCD-83992FC4DD6D}" srcOrd="1" destOrd="0" presId="urn:microsoft.com/office/officeart/2005/8/layout/list1"/>
    <dgm:cxn modelId="{2E03959A-18B4-4DCC-936B-0C04A123441C}" type="presParOf" srcId="{4E4065FE-E4B0-4E89-9324-21966515CC5A}" destId="{C936AD18-9AC7-457B-8D0D-A092D05C86FA}" srcOrd="13" destOrd="0" presId="urn:microsoft.com/office/officeart/2005/8/layout/list1"/>
    <dgm:cxn modelId="{B81C067E-3F7B-47E1-837C-D3D07B938CAC}" type="presParOf" srcId="{4E4065FE-E4B0-4E89-9324-21966515CC5A}" destId="{53E7641C-07F8-4DAA-88F9-CB777CFB7ED2}" srcOrd="14" destOrd="0" presId="urn:microsoft.com/office/officeart/2005/8/layout/list1"/>
    <dgm:cxn modelId="{0130B640-D5CE-4BDD-9F99-7DE3AF452945}" type="presParOf" srcId="{4E4065FE-E4B0-4E89-9324-21966515CC5A}" destId="{A38ACFBF-1247-4458-A379-7D7C470191FE}" srcOrd="15" destOrd="0" presId="urn:microsoft.com/office/officeart/2005/8/layout/list1"/>
    <dgm:cxn modelId="{3A31B077-0122-4C30-BE48-117CCF3E862D}" type="presParOf" srcId="{4E4065FE-E4B0-4E89-9324-21966515CC5A}" destId="{E98E8E61-C359-4BE5-9689-FC4093692323}" srcOrd="16" destOrd="0" presId="urn:microsoft.com/office/officeart/2005/8/layout/list1"/>
    <dgm:cxn modelId="{002BC608-AB8C-46FC-8B73-0CEA2F216B39}" type="presParOf" srcId="{E98E8E61-C359-4BE5-9689-FC4093692323}" destId="{792E0846-E8CB-4E16-9F1B-BC3D7646C62E}" srcOrd="0" destOrd="0" presId="urn:microsoft.com/office/officeart/2005/8/layout/list1"/>
    <dgm:cxn modelId="{0C06CB68-F405-444D-BF49-45C8A6F06C3D}" type="presParOf" srcId="{E98E8E61-C359-4BE5-9689-FC4093692323}" destId="{24B070FF-361F-491E-A77D-BCD17CF7FCA3}" srcOrd="1" destOrd="0" presId="urn:microsoft.com/office/officeart/2005/8/layout/list1"/>
    <dgm:cxn modelId="{8F0638ED-1AD4-4127-9642-E94C14BDAA05}" type="presParOf" srcId="{4E4065FE-E4B0-4E89-9324-21966515CC5A}" destId="{1086F7D3-CF78-4A91-9CC8-6E9B66B438A7}" srcOrd="17" destOrd="0" presId="urn:microsoft.com/office/officeart/2005/8/layout/list1"/>
    <dgm:cxn modelId="{F6C2CBDF-16F3-46B0-AD42-63625761A2C6}" type="presParOf" srcId="{4E4065FE-E4B0-4E89-9324-21966515CC5A}" destId="{FFC5A138-BF56-45A9-9316-DBC6873E1B40}" srcOrd="18" destOrd="0" presId="urn:microsoft.com/office/officeart/2005/8/layout/list1"/>
    <dgm:cxn modelId="{F5D5D3F4-4DA7-4C54-9CC7-1C680FE3DC28}" type="presParOf" srcId="{4E4065FE-E4B0-4E89-9324-21966515CC5A}" destId="{221D0A17-825E-4D9E-BE36-C8C786ABDA5B}" srcOrd="19" destOrd="0" presId="urn:microsoft.com/office/officeart/2005/8/layout/list1"/>
    <dgm:cxn modelId="{69265A46-AF5B-4E3E-9BC1-A92E9689011A}" type="presParOf" srcId="{4E4065FE-E4B0-4E89-9324-21966515CC5A}" destId="{7FEB5A6E-0EB8-4C17-93E6-14DEB6C0F338}" srcOrd="20" destOrd="0" presId="urn:microsoft.com/office/officeart/2005/8/layout/list1"/>
    <dgm:cxn modelId="{B901C5EB-DC5A-4231-84D4-41568F1F76EF}" type="presParOf" srcId="{7FEB5A6E-0EB8-4C17-93E6-14DEB6C0F338}" destId="{F2A0B1AD-B6AB-4A47-8D70-0F3A3AF37F0B}" srcOrd="0" destOrd="0" presId="urn:microsoft.com/office/officeart/2005/8/layout/list1"/>
    <dgm:cxn modelId="{2E5A1972-08DA-4ED2-83FF-BC1E1862371D}" type="presParOf" srcId="{7FEB5A6E-0EB8-4C17-93E6-14DEB6C0F338}" destId="{BB7609B6-14AA-4895-BA5D-F84C84EC9D00}" srcOrd="1" destOrd="0" presId="urn:microsoft.com/office/officeart/2005/8/layout/list1"/>
    <dgm:cxn modelId="{D459004D-8670-4550-A0CC-0C221E10E772}" type="presParOf" srcId="{4E4065FE-E4B0-4E89-9324-21966515CC5A}" destId="{EE6CC990-CDFB-4A3C-AF2F-A021E8770220}" srcOrd="21" destOrd="0" presId="urn:microsoft.com/office/officeart/2005/8/layout/list1"/>
    <dgm:cxn modelId="{36E3D498-2266-44A7-B11F-6D7D2769B366}" type="presParOf" srcId="{4E4065FE-E4B0-4E89-9324-21966515CC5A}" destId="{37A4AB0F-0403-4C9C-B01F-DD6F5092532B}" srcOrd="22" destOrd="0" presId="urn:microsoft.com/office/officeart/2005/8/layout/list1"/>
    <dgm:cxn modelId="{4195D7D2-06B0-4391-B386-76F99F67FB4A}" type="presParOf" srcId="{4E4065FE-E4B0-4E89-9324-21966515CC5A}" destId="{CEDAE1CE-6191-41DA-84BB-297D516122B1}" srcOrd="23" destOrd="0" presId="urn:microsoft.com/office/officeart/2005/8/layout/list1"/>
    <dgm:cxn modelId="{4241F219-B242-44F7-874E-9A4A169849F8}" type="presParOf" srcId="{4E4065FE-E4B0-4E89-9324-21966515CC5A}" destId="{35B7EBF4-60DA-4FF5-8FC4-E6E190AE4227}" srcOrd="24" destOrd="0" presId="urn:microsoft.com/office/officeart/2005/8/layout/list1"/>
    <dgm:cxn modelId="{A5C46ECD-4C33-45FB-9540-7544B3589256}" type="presParOf" srcId="{35B7EBF4-60DA-4FF5-8FC4-E6E190AE4227}" destId="{98F0434C-7FE8-4470-90F5-4449D1D9D6A3}" srcOrd="0" destOrd="0" presId="urn:microsoft.com/office/officeart/2005/8/layout/list1"/>
    <dgm:cxn modelId="{454AAE81-349B-4360-B6AF-1221397A1687}" type="presParOf" srcId="{35B7EBF4-60DA-4FF5-8FC4-E6E190AE4227}" destId="{296CC3B2-57C5-4037-AC9F-09CF541C9D0E}" srcOrd="1" destOrd="0" presId="urn:microsoft.com/office/officeart/2005/8/layout/list1"/>
    <dgm:cxn modelId="{18D66C57-8177-444F-9DCB-A23C9E867D0A}" type="presParOf" srcId="{4E4065FE-E4B0-4E89-9324-21966515CC5A}" destId="{CEBF4E71-13B2-4620-B6B9-A75679205690}" srcOrd="25" destOrd="0" presId="urn:microsoft.com/office/officeart/2005/8/layout/list1"/>
    <dgm:cxn modelId="{3F8FA7C9-13F2-44F4-A24B-3AAF7EC98EF7}" type="presParOf" srcId="{4E4065FE-E4B0-4E89-9324-21966515CC5A}" destId="{626751B4-5D3B-4BD5-B742-21CB740318AB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6F9E35-BAEC-48CA-AD91-FAC52419F878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960BD7D5-2F06-47BB-85B2-FA06F66322B8}">
      <dgm:prSet phldrT="[텍스트]"/>
      <dgm:spPr/>
      <dgm:t>
        <a:bodyPr/>
        <a:lstStyle/>
        <a:p>
          <a:pPr latinLnBrk="1"/>
          <a:r>
            <a:rPr lang="en-US" altLang="ko-KR" b="1" dirty="0"/>
            <a:t>APT</a:t>
          </a:r>
          <a:endParaRPr lang="ko-KR" altLang="en-US" b="1" dirty="0"/>
        </a:p>
      </dgm:t>
    </dgm:pt>
    <dgm:pt modelId="{EBFA6E78-F887-413F-84AE-71A99D64DE91}" type="parTrans" cxnId="{0F8285AD-6C7B-4DF4-BFC6-0350035DC7B9}">
      <dgm:prSet/>
      <dgm:spPr/>
      <dgm:t>
        <a:bodyPr/>
        <a:lstStyle/>
        <a:p>
          <a:pPr latinLnBrk="1"/>
          <a:endParaRPr lang="ko-KR" altLang="en-US"/>
        </a:p>
      </dgm:t>
    </dgm:pt>
    <dgm:pt modelId="{98C55344-9399-4B80-B869-6FE142976072}" type="sibTrans" cxnId="{0F8285AD-6C7B-4DF4-BFC6-0350035DC7B9}">
      <dgm:prSet/>
      <dgm:spPr/>
      <dgm:t>
        <a:bodyPr/>
        <a:lstStyle/>
        <a:p>
          <a:pPr latinLnBrk="1"/>
          <a:endParaRPr lang="ko-KR" altLang="en-US"/>
        </a:p>
      </dgm:t>
    </dgm:pt>
    <dgm:pt modelId="{72F42C73-8A45-4EC9-81C9-C2E085B55AA9}">
      <dgm:prSet phldrT="[텍스트]"/>
      <dgm:spPr/>
      <dgm:t>
        <a:bodyPr/>
        <a:lstStyle/>
        <a:p>
          <a:pPr latinLnBrk="1"/>
          <a:r>
            <a:rPr lang="en-US" altLang="ko-KR" dirty="0"/>
            <a:t>Phishing</a:t>
          </a:r>
          <a:endParaRPr lang="ko-KR" altLang="en-US" dirty="0"/>
        </a:p>
      </dgm:t>
    </dgm:pt>
    <dgm:pt modelId="{C5B74C2D-6908-4373-83AE-E2C195D781EB}" type="parTrans" cxnId="{8CF30246-7ABD-465D-A4AA-6772F90131F5}">
      <dgm:prSet/>
      <dgm:spPr/>
      <dgm:t>
        <a:bodyPr/>
        <a:lstStyle/>
        <a:p>
          <a:pPr latinLnBrk="1"/>
          <a:endParaRPr lang="ko-KR" altLang="en-US"/>
        </a:p>
      </dgm:t>
    </dgm:pt>
    <dgm:pt modelId="{E627772D-15F1-4D9E-88B8-301D02058EF9}" type="sibTrans" cxnId="{8CF30246-7ABD-465D-A4AA-6772F90131F5}">
      <dgm:prSet/>
      <dgm:spPr/>
      <dgm:t>
        <a:bodyPr/>
        <a:lstStyle/>
        <a:p>
          <a:pPr latinLnBrk="1"/>
          <a:endParaRPr lang="ko-KR" altLang="en-US"/>
        </a:p>
      </dgm:t>
    </dgm:pt>
    <dgm:pt modelId="{B92E0191-27FF-4921-98DE-E0D6634E933E}">
      <dgm:prSet phldrT="[텍스트]"/>
      <dgm:spPr/>
      <dgm:t>
        <a:bodyPr/>
        <a:lstStyle/>
        <a:p>
          <a:pPr latinLnBrk="1"/>
          <a:r>
            <a:rPr lang="en-US" altLang="ko-KR" dirty="0"/>
            <a:t>Back Door</a:t>
          </a:r>
          <a:endParaRPr lang="ko-KR" altLang="en-US" dirty="0"/>
        </a:p>
      </dgm:t>
    </dgm:pt>
    <dgm:pt modelId="{30EBE29C-D3ED-47D8-9083-6B416922444E}" type="parTrans" cxnId="{09488245-5E9D-46FE-A589-399A58A6A0E3}">
      <dgm:prSet/>
      <dgm:spPr/>
      <dgm:t>
        <a:bodyPr/>
        <a:lstStyle/>
        <a:p>
          <a:pPr latinLnBrk="1"/>
          <a:endParaRPr lang="ko-KR" altLang="en-US"/>
        </a:p>
      </dgm:t>
    </dgm:pt>
    <dgm:pt modelId="{86D1EB4F-5208-422E-B7D8-8304298BB0A3}" type="sibTrans" cxnId="{09488245-5E9D-46FE-A589-399A58A6A0E3}">
      <dgm:prSet/>
      <dgm:spPr/>
      <dgm:t>
        <a:bodyPr/>
        <a:lstStyle/>
        <a:p>
          <a:pPr latinLnBrk="1"/>
          <a:endParaRPr lang="ko-KR" altLang="en-US"/>
        </a:p>
      </dgm:t>
    </dgm:pt>
    <dgm:pt modelId="{5A5C1753-FD82-4D15-AAF8-DB24201AA2F3}">
      <dgm:prSet phldrT="[텍스트]"/>
      <dgm:spPr/>
      <dgm:t>
        <a:bodyPr/>
        <a:lstStyle/>
        <a:p>
          <a:pPr latinLnBrk="1"/>
          <a:r>
            <a:rPr lang="en-US" altLang="ko-KR" dirty="0"/>
            <a:t>Trojan</a:t>
          </a:r>
          <a:endParaRPr lang="ko-KR" altLang="en-US" dirty="0"/>
        </a:p>
      </dgm:t>
    </dgm:pt>
    <dgm:pt modelId="{F01901C8-73E5-46E5-A4AF-6C107B5EB83F}" type="parTrans" cxnId="{2D13DA84-29A0-4F01-8703-C4EFAEE8806A}">
      <dgm:prSet/>
      <dgm:spPr/>
      <dgm:t>
        <a:bodyPr/>
        <a:lstStyle/>
        <a:p>
          <a:pPr latinLnBrk="1"/>
          <a:endParaRPr lang="ko-KR" altLang="en-US"/>
        </a:p>
      </dgm:t>
    </dgm:pt>
    <dgm:pt modelId="{1861B83B-9EE1-494D-9271-FA5830DE5B5F}" type="sibTrans" cxnId="{2D13DA84-29A0-4F01-8703-C4EFAEE8806A}">
      <dgm:prSet/>
      <dgm:spPr/>
      <dgm:t>
        <a:bodyPr/>
        <a:lstStyle/>
        <a:p>
          <a:pPr latinLnBrk="1"/>
          <a:endParaRPr lang="ko-KR" altLang="en-US"/>
        </a:p>
      </dgm:t>
    </dgm:pt>
    <dgm:pt modelId="{A398901A-5512-4F57-8F1A-35ABB588571F}">
      <dgm:prSet phldrT="[텍스트]"/>
      <dgm:spPr/>
      <dgm:t>
        <a:bodyPr/>
        <a:lstStyle/>
        <a:p>
          <a:pPr latinLnBrk="1"/>
          <a:r>
            <a:rPr lang="en-US" altLang="ko-KR" dirty="0"/>
            <a:t>Exploit</a:t>
          </a:r>
          <a:endParaRPr lang="ko-KR" altLang="en-US" dirty="0"/>
        </a:p>
      </dgm:t>
    </dgm:pt>
    <dgm:pt modelId="{A0CD957F-E37B-42AD-84F1-A6AAC791E271}" type="parTrans" cxnId="{1C69F689-BDAE-483E-B04B-99E3861FCDD5}">
      <dgm:prSet/>
      <dgm:spPr/>
      <dgm:t>
        <a:bodyPr/>
        <a:lstStyle/>
        <a:p>
          <a:pPr latinLnBrk="1"/>
          <a:endParaRPr lang="ko-KR" altLang="en-US"/>
        </a:p>
      </dgm:t>
    </dgm:pt>
    <dgm:pt modelId="{E0EDF05F-E6C3-41E5-8AC9-5545942AD44D}" type="sibTrans" cxnId="{1C69F689-BDAE-483E-B04B-99E3861FCDD5}">
      <dgm:prSet/>
      <dgm:spPr/>
      <dgm:t>
        <a:bodyPr/>
        <a:lstStyle/>
        <a:p>
          <a:pPr latinLnBrk="1"/>
          <a:endParaRPr lang="ko-KR" altLang="en-US"/>
        </a:p>
      </dgm:t>
    </dgm:pt>
    <dgm:pt modelId="{7CD0332C-712A-48BE-8A0B-D3387DF5669E}">
      <dgm:prSet phldrT="[텍스트]"/>
      <dgm:spPr/>
      <dgm:t>
        <a:bodyPr/>
        <a:lstStyle/>
        <a:p>
          <a:pPr latinLnBrk="1"/>
          <a:r>
            <a:rPr lang="en-US" altLang="ko-KR" dirty="0"/>
            <a:t>Tor</a:t>
          </a:r>
          <a:endParaRPr lang="ko-KR" altLang="en-US" dirty="0"/>
        </a:p>
      </dgm:t>
    </dgm:pt>
    <dgm:pt modelId="{2FD55537-8FD5-4FA2-A423-F3C030CF823B}" type="parTrans" cxnId="{6FFB5848-CFC0-47CC-AD3F-612E13403C9B}">
      <dgm:prSet/>
      <dgm:spPr/>
      <dgm:t>
        <a:bodyPr/>
        <a:lstStyle/>
        <a:p>
          <a:pPr latinLnBrk="1"/>
          <a:endParaRPr lang="ko-KR" altLang="en-US"/>
        </a:p>
      </dgm:t>
    </dgm:pt>
    <dgm:pt modelId="{DEF254E7-513C-42FC-887D-8EA6214976C8}" type="sibTrans" cxnId="{6FFB5848-CFC0-47CC-AD3F-612E13403C9B}">
      <dgm:prSet/>
      <dgm:spPr/>
      <dgm:t>
        <a:bodyPr/>
        <a:lstStyle/>
        <a:p>
          <a:pPr latinLnBrk="1"/>
          <a:endParaRPr lang="ko-KR" altLang="en-US"/>
        </a:p>
      </dgm:t>
    </dgm:pt>
    <dgm:pt modelId="{631C6B2F-3A4E-45A5-85EE-CAB8E062B162}">
      <dgm:prSet phldrT="[텍스트]"/>
      <dgm:spPr/>
      <dgm:t>
        <a:bodyPr/>
        <a:lstStyle/>
        <a:p>
          <a:pPr latinLnBrk="1"/>
          <a:r>
            <a:rPr lang="en-US" altLang="ko-KR" dirty="0"/>
            <a:t>Security Hole</a:t>
          </a:r>
          <a:endParaRPr lang="ko-KR" altLang="en-US" dirty="0"/>
        </a:p>
      </dgm:t>
    </dgm:pt>
    <dgm:pt modelId="{C4C0498D-6ACB-4A4D-965B-4DEA10223482}" type="parTrans" cxnId="{AD0811CC-35A1-48D8-8992-D3CC9AF028DC}">
      <dgm:prSet/>
      <dgm:spPr/>
      <dgm:t>
        <a:bodyPr/>
        <a:lstStyle/>
        <a:p>
          <a:pPr latinLnBrk="1"/>
          <a:endParaRPr lang="ko-KR" altLang="en-US"/>
        </a:p>
      </dgm:t>
    </dgm:pt>
    <dgm:pt modelId="{2C21973C-E5E5-47B3-80DA-925D07F71B5E}" type="sibTrans" cxnId="{AD0811CC-35A1-48D8-8992-D3CC9AF028DC}">
      <dgm:prSet/>
      <dgm:spPr/>
      <dgm:t>
        <a:bodyPr/>
        <a:lstStyle/>
        <a:p>
          <a:pPr latinLnBrk="1"/>
          <a:endParaRPr lang="ko-KR" altLang="en-US"/>
        </a:p>
      </dgm:t>
    </dgm:pt>
    <dgm:pt modelId="{1E1BC6F3-7FBA-4135-A9FE-993278650BF5}" type="pres">
      <dgm:prSet presAssocID="{386F9E35-BAEC-48CA-AD91-FAC52419F87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DAB6865-B59C-4C9A-AEF0-19DBB821679E}" type="pres">
      <dgm:prSet presAssocID="{960BD7D5-2F06-47BB-85B2-FA06F66322B8}" presName="Parent" presStyleLbl="node0" presStyleIdx="0" presStyleCnt="1">
        <dgm:presLayoutVars>
          <dgm:chMax val="6"/>
          <dgm:chPref val="6"/>
        </dgm:presLayoutVars>
      </dgm:prSet>
      <dgm:spPr/>
    </dgm:pt>
    <dgm:pt modelId="{45F59D8F-6B43-43D7-ACF4-DD8C29424546}" type="pres">
      <dgm:prSet presAssocID="{72F42C73-8A45-4EC9-81C9-C2E085B55AA9}" presName="Accent1" presStyleCnt="0"/>
      <dgm:spPr/>
    </dgm:pt>
    <dgm:pt modelId="{6277E0FF-633F-4835-91B6-63493AE9130A}" type="pres">
      <dgm:prSet presAssocID="{72F42C73-8A45-4EC9-81C9-C2E085B55AA9}" presName="Accent" presStyleLbl="bgShp" presStyleIdx="0" presStyleCnt="6"/>
      <dgm:spPr/>
    </dgm:pt>
    <dgm:pt modelId="{B50AE5A8-B15A-4B49-B51F-DBF1A02AF098}" type="pres">
      <dgm:prSet presAssocID="{72F42C73-8A45-4EC9-81C9-C2E085B55AA9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3F8CAB5-2973-4315-8F5D-D912453AF7AE}" type="pres">
      <dgm:prSet presAssocID="{B92E0191-27FF-4921-98DE-E0D6634E933E}" presName="Accent2" presStyleCnt="0"/>
      <dgm:spPr/>
    </dgm:pt>
    <dgm:pt modelId="{672D40A3-2930-466D-9483-1299C489C701}" type="pres">
      <dgm:prSet presAssocID="{B92E0191-27FF-4921-98DE-E0D6634E933E}" presName="Accent" presStyleLbl="bgShp" presStyleIdx="1" presStyleCnt="6"/>
      <dgm:spPr/>
    </dgm:pt>
    <dgm:pt modelId="{0A0C28A9-83A5-4652-B582-19742C3AEF60}" type="pres">
      <dgm:prSet presAssocID="{B92E0191-27FF-4921-98DE-E0D6634E933E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D23F6DE-231B-4E11-AF32-B0F40B7795DA}" type="pres">
      <dgm:prSet presAssocID="{5A5C1753-FD82-4D15-AAF8-DB24201AA2F3}" presName="Accent3" presStyleCnt="0"/>
      <dgm:spPr/>
    </dgm:pt>
    <dgm:pt modelId="{9CF45D0D-80DB-47AC-8892-F3A981B4DFCC}" type="pres">
      <dgm:prSet presAssocID="{5A5C1753-FD82-4D15-AAF8-DB24201AA2F3}" presName="Accent" presStyleLbl="bgShp" presStyleIdx="2" presStyleCnt="6"/>
      <dgm:spPr/>
    </dgm:pt>
    <dgm:pt modelId="{7927537A-577D-460A-9AC8-AE53C5147CC5}" type="pres">
      <dgm:prSet presAssocID="{5A5C1753-FD82-4D15-AAF8-DB24201AA2F3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5FADA2F-EC6E-426A-9238-2AC8AB52F0C5}" type="pres">
      <dgm:prSet presAssocID="{A398901A-5512-4F57-8F1A-35ABB588571F}" presName="Accent4" presStyleCnt="0"/>
      <dgm:spPr/>
    </dgm:pt>
    <dgm:pt modelId="{10228239-695C-4C47-B936-A0E2115D3B17}" type="pres">
      <dgm:prSet presAssocID="{A398901A-5512-4F57-8F1A-35ABB588571F}" presName="Accent" presStyleLbl="bgShp" presStyleIdx="3" presStyleCnt="6"/>
      <dgm:spPr/>
    </dgm:pt>
    <dgm:pt modelId="{AA303EAA-3C31-4EE5-B583-FF9FC2516305}" type="pres">
      <dgm:prSet presAssocID="{A398901A-5512-4F57-8F1A-35ABB588571F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E0C8434-5E4A-4627-858E-066BC917E973}" type="pres">
      <dgm:prSet presAssocID="{7CD0332C-712A-48BE-8A0B-D3387DF5669E}" presName="Accent5" presStyleCnt="0"/>
      <dgm:spPr/>
    </dgm:pt>
    <dgm:pt modelId="{29947E1C-ED02-4BE8-B395-E20115078B14}" type="pres">
      <dgm:prSet presAssocID="{7CD0332C-712A-48BE-8A0B-D3387DF5669E}" presName="Accent" presStyleLbl="bgShp" presStyleIdx="4" presStyleCnt="6"/>
      <dgm:spPr/>
    </dgm:pt>
    <dgm:pt modelId="{D2E7E6E5-1231-468A-B3AD-0ACA3099DB77}" type="pres">
      <dgm:prSet presAssocID="{7CD0332C-712A-48BE-8A0B-D3387DF5669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2E63EA1-F69B-4F6A-801F-E55D065999F3}" type="pres">
      <dgm:prSet presAssocID="{631C6B2F-3A4E-45A5-85EE-CAB8E062B162}" presName="Accent6" presStyleCnt="0"/>
      <dgm:spPr/>
    </dgm:pt>
    <dgm:pt modelId="{E26532C2-5967-49EC-AD96-01F26A5067B7}" type="pres">
      <dgm:prSet presAssocID="{631C6B2F-3A4E-45A5-85EE-CAB8E062B162}" presName="Accent" presStyleLbl="bgShp" presStyleIdx="5" presStyleCnt="6"/>
      <dgm:spPr/>
    </dgm:pt>
    <dgm:pt modelId="{54690E99-FD26-40C1-8CFE-2E1C92B1D88D}" type="pres">
      <dgm:prSet presAssocID="{631C6B2F-3A4E-45A5-85EE-CAB8E062B162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506D704-D67F-4AF3-B902-47F52E534E5A}" type="presOf" srcId="{A398901A-5512-4F57-8F1A-35ABB588571F}" destId="{AA303EAA-3C31-4EE5-B583-FF9FC2516305}" srcOrd="0" destOrd="0" presId="urn:microsoft.com/office/officeart/2011/layout/HexagonRadial"/>
    <dgm:cxn modelId="{C0694D3C-51B3-431F-981F-F8134461E5BE}" type="presOf" srcId="{72F42C73-8A45-4EC9-81C9-C2E085B55AA9}" destId="{B50AE5A8-B15A-4B49-B51F-DBF1A02AF098}" srcOrd="0" destOrd="0" presId="urn:microsoft.com/office/officeart/2011/layout/HexagonRadial"/>
    <dgm:cxn modelId="{09488245-5E9D-46FE-A589-399A58A6A0E3}" srcId="{960BD7D5-2F06-47BB-85B2-FA06F66322B8}" destId="{B92E0191-27FF-4921-98DE-E0D6634E933E}" srcOrd="1" destOrd="0" parTransId="{30EBE29C-D3ED-47D8-9083-6B416922444E}" sibTransId="{86D1EB4F-5208-422E-B7D8-8304298BB0A3}"/>
    <dgm:cxn modelId="{8CF30246-7ABD-465D-A4AA-6772F90131F5}" srcId="{960BD7D5-2F06-47BB-85B2-FA06F66322B8}" destId="{72F42C73-8A45-4EC9-81C9-C2E085B55AA9}" srcOrd="0" destOrd="0" parTransId="{C5B74C2D-6908-4373-83AE-E2C195D781EB}" sibTransId="{E627772D-15F1-4D9E-88B8-301D02058EF9}"/>
    <dgm:cxn modelId="{6FFB5848-CFC0-47CC-AD3F-612E13403C9B}" srcId="{960BD7D5-2F06-47BB-85B2-FA06F66322B8}" destId="{7CD0332C-712A-48BE-8A0B-D3387DF5669E}" srcOrd="4" destOrd="0" parTransId="{2FD55537-8FD5-4FA2-A423-F3C030CF823B}" sibTransId="{DEF254E7-513C-42FC-887D-8EA6214976C8}"/>
    <dgm:cxn modelId="{2D13DA84-29A0-4F01-8703-C4EFAEE8806A}" srcId="{960BD7D5-2F06-47BB-85B2-FA06F66322B8}" destId="{5A5C1753-FD82-4D15-AAF8-DB24201AA2F3}" srcOrd="2" destOrd="0" parTransId="{F01901C8-73E5-46E5-A4AF-6C107B5EB83F}" sibTransId="{1861B83B-9EE1-494D-9271-FA5830DE5B5F}"/>
    <dgm:cxn modelId="{1C69F689-BDAE-483E-B04B-99E3861FCDD5}" srcId="{960BD7D5-2F06-47BB-85B2-FA06F66322B8}" destId="{A398901A-5512-4F57-8F1A-35ABB588571F}" srcOrd="3" destOrd="0" parTransId="{A0CD957F-E37B-42AD-84F1-A6AAC791E271}" sibTransId="{E0EDF05F-E6C3-41E5-8AC9-5545942AD44D}"/>
    <dgm:cxn modelId="{0F8285AD-6C7B-4DF4-BFC6-0350035DC7B9}" srcId="{386F9E35-BAEC-48CA-AD91-FAC52419F878}" destId="{960BD7D5-2F06-47BB-85B2-FA06F66322B8}" srcOrd="0" destOrd="0" parTransId="{EBFA6E78-F887-413F-84AE-71A99D64DE91}" sibTransId="{98C55344-9399-4B80-B869-6FE142976072}"/>
    <dgm:cxn modelId="{227988AD-8EE0-4915-B576-05C6EC745F5E}" type="presOf" srcId="{7CD0332C-712A-48BE-8A0B-D3387DF5669E}" destId="{D2E7E6E5-1231-468A-B3AD-0ACA3099DB77}" srcOrd="0" destOrd="0" presId="urn:microsoft.com/office/officeart/2011/layout/HexagonRadial"/>
    <dgm:cxn modelId="{AD0811CC-35A1-48D8-8992-D3CC9AF028DC}" srcId="{960BD7D5-2F06-47BB-85B2-FA06F66322B8}" destId="{631C6B2F-3A4E-45A5-85EE-CAB8E062B162}" srcOrd="5" destOrd="0" parTransId="{C4C0498D-6ACB-4A4D-965B-4DEA10223482}" sibTransId="{2C21973C-E5E5-47B3-80DA-925D07F71B5E}"/>
    <dgm:cxn modelId="{FA611ECC-C7BA-4D17-B842-5DB3B34EFD56}" type="presOf" srcId="{631C6B2F-3A4E-45A5-85EE-CAB8E062B162}" destId="{54690E99-FD26-40C1-8CFE-2E1C92B1D88D}" srcOrd="0" destOrd="0" presId="urn:microsoft.com/office/officeart/2011/layout/HexagonRadial"/>
    <dgm:cxn modelId="{E670A6D0-6B47-4916-896F-E21243633EE4}" type="presOf" srcId="{960BD7D5-2F06-47BB-85B2-FA06F66322B8}" destId="{BDAB6865-B59C-4C9A-AEF0-19DBB821679E}" srcOrd="0" destOrd="0" presId="urn:microsoft.com/office/officeart/2011/layout/HexagonRadial"/>
    <dgm:cxn modelId="{DC43C6D0-E8A9-442B-B811-601138F18AC8}" type="presOf" srcId="{5A5C1753-FD82-4D15-AAF8-DB24201AA2F3}" destId="{7927537A-577D-460A-9AC8-AE53C5147CC5}" srcOrd="0" destOrd="0" presId="urn:microsoft.com/office/officeart/2011/layout/HexagonRadial"/>
    <dgm:cxn modelId="{CD1C02F6-EAB8-4E47-BCB3-03E45A5A03B1}" type="presOf" srcId="{B92E0191-27FF-4921-98DE-E0D6634E933E}" destId="{0A0C28A9-83A5-4652-B582-19742C3AEF60}" srcOrd="0" destOrd="0" presId="urn:microsoft.com/office/officeart/2011/layout/HexagonRadial"/>
    <dgm:cxn modelId="{216F93FE-049F-4079-A46D-BA1362B1C3D0}" type="presOf" srcId="{386F9E35-BAEC-48CA-AD91-FAC52419F878}" destId="{1E1BC6F3-7FBA-4135-A9FE-993278650BF5}" srcOrd="0" destOrd="0" presId="urn:microsoft.com/office/officeart/2011/layout/HexagonRadial"/>
    <dgm:cxn modelId="{8C79F864-CAF8-434F-9271-2A074A245F73}" type="presParOf" srcId="{1E1BC6F3-7FBA-4135-A9FE-993278650BF5}" destId="{BDAB6865-B59C-4C9A-AEF0-19DBB821679E}" srcOrd="0" destOrd="0" presId="urn:microsoft.com/office/officeart/2011/layout/HexagonRadial"/>
    <dgm:cxn modelId="{9E0993ED-3DC4-4921-9C9A-969C300D7D58}" type="presParOf" srcId="{1E1BC6F3-7FBA-4135-A9FE-993278650BF5}" destId="{45F59D8F-6B43-43D7-ACF4-DD8C29424546}" srcOrd="1" destOrd="0" presId="urn:microsoft.com/office/officeart/2011/layout/HexagonRadial"/>
    <dgm:cxn modelId="{B8DDAA93-1825-43DA-886A-6D7DAA2411D0}" type="presParOf" srcId="{45F59D8F-6B43-43D7-ACF4-DD8C29424546}" destId="{6277E0FF-633F-4835-91B6-63493AE9130A}" srcOrd="0" destOrd="0" presId="urn:microsoft.com/office/officeart/2011/layout/HexagonRadial"/>
    <dgm:cxn modelId="{E8DA709C-3430-4FA0-862E-45DCDBF4A14B}" type="presParOf" srcId="{1E1BC6F3-7FBA-4135-A9FE-993278650BF5}" destId="{B50AE5A8-B15A-4B49-B51F-DBF1A02AF098}" srcOrd="2" destOrd="0" presId="urn:microsoft.com/office/officeart/2011/layout/HexagonRadial"/>
    <dgm:cxn modelId="{687910E8-C85C-4C5C-B087-154E811FD8F4}" type="presParOf" srcId="{1E1BC6F3-7FBA-4135-A9FE-993278650BF5}" destId="{43F8CAB5-2973-4315-8F5D-D912453AF7AE}" srcOrd="3" destOrd="0" presId="urn:microsoft.com/office/officeart/2011/layout/HexagonRadial"/>
    <dgm:cxn modelId="{D6421987-9619-4D21-A55D-EA4A7D3BE1DE}" type="presParOf" srcId="{43F8CAB5-2973-4315-8F5D-D912453AF7AE}" destId="{672D40A3-2930-466D-9483-1299C489C701}" srcOrd="0" destOrd="0" presId="urn:microsoft.com/office/officeart/2011/layout/HexagonRadial"/>
    <dgm:cxn modelId="{90F9750C-04E4-4FE6-8259-67126B556389}" type="presParOf" srcId="{1E1BC6F3-7FBA-4135-A9FE-993278650BF5}" destId="{0A0C28A9-83A5-4652-B582-19742C3AEF60}" srcOrd="4" destOrd="0" presId="urn:microsoft.com/office/officeart/2011/layout/HexagonRadial"/>
    <dgm:cxn modelId="{D963D2F4-9589-40E4-8A93-79CF7C2EFC9A}" type="presParOf" srcId="{1E1BC6F3-7FBA-4135-A9FE-993278650BF5}" destId="{1D23F6DE-231B-4E11-AF32-B0F40B7795DA}" srcOrd="5" destOrd="0" presId="urn:microsoft.com/office/officeart/2011/layout/HexagonRadial"/>
    <dgm:cxn modelId="{2A290E94-186F-4FBE-8D5A-85BB89429496}" type="presParOf" srcId="{1D23F6DE-231B-4E11-AF32-B0F40B7795DA}" destId="{9CF45D0D-80DB-47AC-8892-F3A981B4DFCC}" srcOrd="0" destOrd="0" presId="urn:microsoft.com/office/officeart/2011/layout/HexagonRadial"/>
    <dgm:cxn modelId="{C116D2AB-D68B-4D32-BE42-4233759CA3D7}" type="presParOf" srcId="{1E1BC6F3-7FBA-4135-A9FE-993278650BF5}" destId="{7927537A-577D-460A-9AC8-AE53C5147CC5}" srcOrd="6" destOrd="0" presId="urn:microsoft.com/office/officeart/2011/layout/HexagonRadial"/>
    <dgm:cxn modelId="{FF53D56A-66E0-47EF-B87C-5E7ECAE5012A}" type="presParOf" srcId="{1E1BC6F3-7FBA-4135-A9FE-993278650BF5}" destId="{D5FADA2F-EC6E-426A-9238-2AC8AB52F0C5}" srcOrd="7" destOrd="0" presId="urn:microsoft.com/office/officeart/2011/layout/HexagonRadial"/>
    <dgm:cxn modelId="{97A912D4-7235-4061-8BCF-5327191205E7}" type="presParOf" srcId="{D5FADA2F-EC6E-426A-9238-2AC8AB52F0C5}" destId="{10228239-695C-4C47-B936-A0E2115D3B17}" srcOrd="0" destOrd="0" presId="urn:microsoft.com/office/officeart/2011/layout/HexagonRadial"/>
    <dgm:cxn modelId="{C8E01E35-5B04-47B9-BD0E-114888F64503}" type="presParOf" srcId="{1E1BC6F3-7FBA-4135-A9FE-993278650BF5}" destId="{AA303EAA-3C31-4EE5-B583-FF9FC2516305}" srcOrd="8" destOrd="0" presId="urn:microsoft.com/office/officeart/2011/layout/HexagonRadial"/>
    <dgm:cxn modelId="{A550C9E5-0788-455E-8175-278CBA8CAC9B}" type="presParOf" srcId="{1E1BC6F3-7FBA-4135-A9FE-993278650BF5}" destId="{7E0C8434-5E4A-4627-858E-066BC917E973}" srcOrd="9" destOrd="0" presId="urn:microsoft.com/office/officeart/2011/layout/HexagonRadial"/>
    <dgm:cxn modelId="{2F0C3D5C-D37C-4B5D-9A62-7B781B313442}" type="presParOf" srcId="{7E0C8434-5E4A-4627-858E-066BC917E973}" destId="{29947E1C-ED02-4BE8-B395-E20115078B14}" srcOrd="0" destOrd="0" presId="urn:microsoft.com/office/officeart/2011/layout/HexagonRadial"/>
    <dgm:cxn modelId="{2D1E0DDF-EDAE-44E0-82F1-D26B5718FDA6}" type="presParOf" srcId="{1E1BC6F3-7FBA-4135-A9FE-993278650BF5}" destId="{D2E7E6E5-1231-468A-B3AD-0ACA3099DB77}" srcOrd="10" destOrd="0" presId="urn:microsoft.com/office/officeart/2011/layout/HexagonRadial"/>
    <dgm:cxn modelId="{D35737AF-4027-4B55-AA7E-49787062A09B}" type="presParOf" srcId="{1E1BC6F3-7FBA-4135-A9FE-993278650BF5}" destId="{82E63EA1-F69B-4F6A-801F-E55D065999F3}" srcOrd="11" destOrd="0" presId="urn:microsoft.com/office/officeart/2011/layout/HexagonRadial"/>
    <dgm:cxn modelId="{22D78C4A-52AA-472C-9ED6-B926B79A07DB}" type="presParOf" srcId="{82E63EA1-F69B-4F6A-801F-E55D065999F3}" destId="{E26532C2-5967-49EC-AD96-01F26A5067B7}" srcOrd="0" destOrd="0" presId="urn:microsoft.com/office/officeart/2011/layout/HexagonRadial"/>
    <dgm:cxn modelId="{075284E7-E72C-4979-B3D2-A6AE6E4E88B2}" type="presParOf" srcId="{1E1BC6F3-7FBA-4135-A9FE-993278650BF5}" destId="{54690E99-FD26-40C1-8CFE-2E1C92B1D88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AF36F2-5F1A-4122-B245-652ACBC8997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6D361767-7BBB-42FA-9576-B4B45C5D3EB6}">
      <dgm:prSet phldrT="[텍스트]"/>
      <dgm:spPr/>
      <dgm:t>
        <a:bodyPr/>
        <a:lstStyle/>
        <a:p>
          <a:pPr latinLnBrk="1"/>
          <a:r>
            <a:rPr lang="ko-KR" altLang="en-US" b="1" dirty="0"/>
            <a:t>생산성</a:t>
          </a:r>
          <a:r>
            <a:rPr lang="en-US" altLang="ko-KR" b="1" dirty="0"/>
            <a:t>(Productivity)</a:t>
          </a:r>
          <a:endParaRPr lang="ko-KR" altLang="en-US" b="1" dirty="0"/>
        </a:p>
      </dgm:t>
    </dgm:pt>
    <dgm:pt modelId="{2C6B646C-788E-4FCA-BBF1-D6092872D8E6}" type="parTrans" cxnId="{B5856091-48FE-4532-A81D-A8D7BD67EBB7}">
      <dgm:prSet/>
      <dgm:spPr/>
      <dgm:t>
        <a:bodyPr/>
        <a:lstStyle/>
        <a:p>
          <a:pPr latinLnBrk="1"/>
          <a:endParaRPr lang="ko-KR" altLang="en-US"/>
        </a:p>
      </dgm:t>
    </dgm:pt>
    <dgm:pt modelId="{56E3A9C9-87EA-4438-9022-9074A106E787}" type="sibTrans" cxnId="{B5856091-48FE-4532-A81D-A8D7BD67EBB7}">
      <dgm:prSet/>
      <dgm:spPr/>
      <dgm:t>
        <a:bodyPr/>
        <a:lstStyle/>
        <a:p>
          <a:pPr latinLnBrk="1"/>
          <a:endParaRPr lang="ko-KR" altLang="en-US"/>
        </a:p>
      </dgm:t>
    </dgm:pt>
    <dgm:pt modelId="{48B8C41A-1308-4294-9ECF-01255A400BAB}">
      <dgm:prSet phldrT="[텍스트]"/>
      <dgm:spPr/>
      <dgm:t>
        <a:bodyPr/>
        <a:lstStyle/>
        <a:p>
          <a:pPr latinLnBrk="1"/>
          <a:r>
            <a:rPr lang="ko-KR" altLang="en-US"/>
            <a:t>개발방법론</a:t>
          </a:r>
        </a:p>
      </dgm:t>
    </dgm:pt>
    <dgm:pt modelId="{C08013A5-0319-4F13-9AF4-29DDAA6EB8D9}" type="parTrans" cxnId="{90940296-847A-4AF6-B453-0E62EEC85D2C}">
      <dgm:prSet/>
      <dgm:spPr/>
      <dgm:t>
        <a:bodyPr/>
        <a:lstStyle/>
        <a:p>
          <a:pPr latinLnBrk="1"/>
          <a:endParaRPr lang="ko-KR" altLang="en-US"/>
        </a:p>
      </dgm:t>
    </dgm:pt>
    <dgm:pt modelId="{4750AA92-3B18-4E4C-AE4A-4DB9C929B13F}" type="sibTrans" cxnId="{90940296-847A-4AF6-B453-0E62EEC85D2C}">
      <dgm:prSet/>
      <dgm:spPr/>
      <dgm:t>
        <a:bodyPr/>
        <a:lstStyle/>
        <a:p>
          <a:pPr latinLnBrk="1"/>
          <a:endParaRPr lang="ko-KR" altLang="en-US"/>
        </a:p>
      </dgm:t>
    </dgm:pt>
    <dgm:pt modelId="{2F013952-5342-4E6D-B9A6-66DC2DACEBD9}">
      <dgm:prSet phldrT="[텍스트]"/>
      <dgm:spPr/>
      <dgm:t>
        <a:bodyPr/>
        <a:lstStyle/>
        <a:p>
          <a:pPr latinLnBrk="1"/>
          <a:r>
            <a:rPr lang="ko-KR" altLang="en-US"/>
            <a:t>소스 재사용</a:t>
          </a:r>
        </a:p>
      </dgm:t>
    </dgm:pt>
    <dgm:pt modelId="{CB4D82AE-924B-4DDD-88E6-EFC201087BBC}" type="parTrans" cxnId="{8590C763-7A9C-40C5-8781-ADE0478245C2}">
      <dgm:prSet/>
      <dgm:spPr/>
      <dgm:t>
        <a:bodyPr/>
        <a:lstStyle/>
        <a:p>
          <a:pPr latinLnBrk="1"/>
          <a:endParaRPr lang="ko-KR" altLang="en-US"/>
        </a:p>
      </dgm:t>
    </dgm:pt>
    <dgm:pt modelId="{FA98CDF3-8ED8-4B66-92D9-8B57DAC8C64B}" type="sibTrans" cxnId="{8590C763-7A9C-40C5-8781-ADE0478245C2}">
      <dgm:prSet/>
      <dgm:spPr/>
      <dgm:t>
        <a:bodyPr/>
        <a:lstStyle/>
        <a:p>
          <a:pPr latinLnBrk="1"/>
          <a:endParaRPr lang="ko-KR" altLang="en-US"/>
        </a:p>
      </dgm:t>
    </dgm:pt>
    <dgm:pt modelId="{405CB718-ADCC-4DF5-AE14-FE22CACA42A4}">
      <dgm:prSet phldrT="[텍스트]"/>
      <dgm:spPr/>
      <dgm:t>
        <a:bodyPr/>
        <a:lstStyle/>
        <a:p>
          <a:pPr latinLnBrk="1"/>
          <a:r>
            <a:rPr lang="ko-KR" altLang="en-US" dirty="0"/>
            <a:t>바이너리 재사용</a:t>
          </a:r>
        </a:p>
      </dgm:t>
    </dgm:pt>
    <dgm:pt modelId="{74C501AC-3652-4B44-B35F-77A8673B42B5}" type="parTrans" cxnId="{0E3D6057-7079-4913-BA89-6819E56895E2}">
      <dgm:prSet/>
      <dgm:spPr/>
      <dgm:t>
        <a:bodyPr/>
        <a:lstStyle/>
        <a:p>
          <a:pPr latinLnBrk="1"/>
          <a:endParaRPr lang="ko-KR" altLang="en-US"/>
        </a:p>
      </dgm:t>
    </dgm:pt>
    <dgm:pt modelId="{25BDBEA7-1F47-43A2-9DB9-9A58D6304EE0}" type="sibTrans" cxnId="{0E3D6057-7079-4913-BA89-6819E56895E2}">
      <dgm:prSet/>
      <dgm:spPr/>
      <dgm:t>
        <a:bodyPr/>
        <a:lstStyle/>
        <a:p>
          <a:pPr latinLnBrk="1"/>
          <a:endParaRPr lang="ko-KR" altLang="en-US"/>
        </a:p>
      </dgm:t>
    </dgm:pt>
    <dgm:pt modelId="{406AAF33-E6D5-4EE8-B8F3-D00D1CD814BE}">
      <dgm:prSet phldrT="[텍스트]"/>
      <dgm:spPr/>
      <dgm:t>
        <a:bodyPr/>
        <a:lstStyle/>
        <a:p>
          <a:pPr latinLnBrk="1"/>
          <a:r>
            <a:rPr lang="ko-KR" altLang="en-US" dirty="0"/>
            <a:t>프레임워크 기술</a:t>
          </a:r>
        </a:p>
      </dgm:t>
    </dgm:pt>
    <dgm:pt modelId="{DD306480-9779-4B57-80C7-9E645E293B09}" type="parTrans" cxnId="{5E745E4D-ACA6-4C7E-8F7D-A4C9C113A480}">
      <dgm:prSet/>
      <dgm:spPr/>
      <dgm:t>
        <a:bodyPr/>
        <a:lstStyle/>
        <a:p>
          <a:pPr latinLnBrk="1"/>
          <a:endParaRPr lang="ko-KR" altLang="en-US"/>
        </a:p>
      </dgm:t>
    </dgm:pt>
    <dgm:pt modelId="{A1677D15-FB7F-4AA5-A022-DE6AF0E86206}" type="sibTrans" cxnId="{5E745E4D-ACA6-4C7E-8F7D-A4C9C113A480}">
      <dgm:prSet/>
      <dgm:spPr/>
      <dgm:t>
        <a:bodyPr/>
        <a:lstStyle/>
        <a:p>
          <a:pPr latinLnBrk="1"/>
          <a:endParaRPr lang="ko-KR" altLang="en-US"/>
        </a:p>
      </dgm:t>
    </dgm:pt>
    <dgm:pt modelId="{D66BA0C0-34F1-40A8-A375-B74F03545EA7}">
      <dgm:prSet phldrT="[텍스트]"/>
      <dgm:spPr/>
      <dgm:t>
        <a:bodyPr/>
        <a:lstStyle/>
        <a:p>
          <a:pPr latinLnBrk="1"/>
          <a:r>
            <a:rPr lang="ko-KR" altLang="en-US" dirty="0"/>
            <a:t>개발 언어</a:t>
          </a:r>
        </a:p>
      </dgm:t>
    </dgm:pt>
    <dgm:pt modelId="{F6ABAB85-6283-4B6A-B665-002E1872E526}" type="parTrans" cxnId="{F36DC9AF-FF0B-4139-818D-1DD0651256CD}">
      <dgm:prSet/>
      <dgm:spPr/>
      <dgm:t>
        <a:bodyPr/>
        <a:lstStyle/>
        <a:p>
          <a:pPr latinLnBrk="1"/>
          <a:endParaRPr lang="ko-KR" altLang="en-US"/>
        </a:p>
      </dgm:t>
    </dgm:pt>
    <dgm:pt modelId="{248D9A0B-E7E7-47FE-BE90-6316359CE4E5}" type="sibTrans" cxnId="{F36DC9AF-FF0B-4139-818D-1DD0651256CD}">
      <dgm:prSet/>
      <dgm:spPr/>
      <dgm:t>
        <a:bodyPr/>
        <a:lstStyle/>
        <a:p>
          <a:pPr latinLnBrk="1"/>
          <a:endParaRPr lang="ko-KR" altLang="en-US"/>
        </a:p>
      </dgm:t>
    </dgm:pt>
    <dgm:pt modelId="{2223D48E-D868-469A-89E7-139DB3A624BE}">
      <dgm:prSet phldrT="[텍스트]"/>
      <dgm:spPr/>
      <dgm:t>
        <a:bodyPr/>
        <a:lstStyle/>
        <a:p>
          <a:pPr latinLnBrk="1"/>
          <a:r>
            <a:rPr lang="ko-KR" altLang="en-US" dirty="0"/>
            <a:t>플랫폼 기술</a:t>
          </a:r>
        </a:p>
      </dgm:t>
    </dgm:pt>
    <dgm:pt modelId="{ECD0083D-1CBE-4057-81F8-F4C9E41A07A2}" type="parTrans" cxnId="{221EF4E8-024B-4C79-A99E-935ED49F32CC}">
      <dgm:prSet/>
      <dgm:spPr/>
      <dgm:t>
        <a:bodyPr/>
        <a:lstStyle/>
        <a:p>
          <a:pPr latinLnBrk="1"/>
          <a:endParaRPr lang="ko-KR" altLang="en-US"/>
        </a:p>
      </dgm:t>
    </dgm:pt>
    <dgm:pt modelId="{8A658217-671E-4413-8102-645AD2FBA4F1}" type="sibTrans" cxnId="{221EF4E8-024B-4C79-A99E-935ED49F32CC}">
      <dgm:prSet/>
      <dgm:spPr/>
      <dgm:t>
        <a:bodyPr/>
        <a:lstStyle/>
        <a:p>
          <a:pPr latinLnBrk="1"/>
          <a:endParaRPr lang="ko-KR" altLang="en-US"/>
        </a:p>
      </dgm:t>
    </dgm:pt>
    <dgm:pt modelId="{18A0B15D-835F-491C-BA64-13C6842EAB25}" type="pres">
      <dgm:prSet presAssocID="{1DAF36F2-5F1A-4122-B245-652ACBC8997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B37B878-11BC-43F8-B3B0-53411C707905}" type="pres">
      <dgm:prSet presAssocID="{6D361767-7BBB-42FA-9576-B4B45C5D3EB6}" presName="centerShape" presStyleLbl="node0" presStyleIdx="0" presStyleCnt="1" custScaleX="133100" custScaleY="130275" custLinFactNeighborY="0"/>
      <dgm:spPr/>
    </dgm:pt>
    <dgm:pt modelId="{9F52DB00-DA9D-4F03-95EB-D40E389E736A}" type="pres">
      <dgm:prSet presAssocID="{F6ABAB85-6283-4B6A-B665-002E1872E526}" presName="parTrans" presStyleLbl="bgSibTrans2D1" presStyleIdx="0" presStyleCnt="6"/>
      <dgm:spPr/>
    </dgm:pt>
    <dgm:pt modelId="{2061460B-D4C8-4C19-8C22-1A0C36E306A8}" type="pres">
      <dgm:prSet presAssocID="{D66BA0C0-34F1-40A8-A375-B74F03545EA7}" presName="node" presStyleLbl="node1" presStyleIdx="0" presStyleCnt="6">
        <dgm:presLayoutVars>
          <dgm:bulletEnabled val="1"/>
        </dgm:presLayoutVars>
      </dgm:prSet>
      <dgm:spPr/>
    </dgm:pt>
    <dgm:pt modelId="{8E4CAB41-5513-4D1E-BD5D-1AFB403A5C91}" type="pres">
      <dgm:prSet presAssocID="{C08013A5-0319-4F13-9AF4-29DDAA6EB8D9}" presName="parTrans" presStyleLbl="bgSibTrans2D1" presStyleIdx="1" presStyleCnt="6"/>
      <dgm:spPr/>
    </dgm:pt>
    <dgm:pt modelId="{6392AF50-C31D-46A4-AE90-2593253EE4CF}" type="pres">
      <dgm:prSet presAssocID="{48B8C41A-1308-4294-9ECF-01255A400BAB}" presName="node" presStyleLbl="node1" presStyleIdx="1" presStyleCnt="6">
        <dgm:presLayoutVars>
          <dgm:bulletEnabled val="1"/>
        </dgm:presLayoutVars>
      </dgm:prSet>
      <dgm:spPr/>
    </dgm:pt>
    <dgm:pt modelId="{A0418075-F1E2-4C2D-8C30-0DBEFF9C166B}" type="pres">
      <dgm:prSet presAssocID="{CB4D82AE-924B-4DDD-88E6-EFC201087BBC}" presName="parTrans" presStyleLbl="bgSibTrans2D1" presStyleIdx="2" presStyleCnt="6"/>
      <dgm:spPr/>
    </dgm:pt>
    <dgm:pt modelId="{513BE233-9631-4A6C-9526-187266C8F807}" type="pres">
      <dgm:prSet presAssocID="{2F013952-5342-4E6D-B9A6-66DC2DACEBD9}" presName="node" presStyleLbl="node1" presStyleIdx="2" presStyleCnt="6">
        <dgm:presLayoutVars>
          <dgm:bulletEnabled val="1"/>
        </dgm:presLayoutVars>
      </dgm:prSet>
      <dgm:spPr/>
    </dgm:pt>
    <dgm:pt modelId="{4CA094A3-220C-4748-B950-BF35621D33EB}" type="pres">
      <dgm:prSet presAssocID="{74C501AC-3652-4B44-B35F-77A8673B42B5}" presName="parTrans" presStyleLbl="bgSibTrans2D1" presStyleIdx="3" presStyleCnt="6"/>
      <dgm:spPr/>
    </dgm:pt>
    <dgm:pt modelId="{266C9DD4-2B38-4BA1-A38A-3C1FC02DFEC8}" type="pres">
      <dgm:prSet presAssocID="{405CB718-ADCC-4DF5-AE14-FE22CACA42A4}" presName="node" presStyleLbl="node1" presStyleIdx="3" presStyleCnt="6">
        <dgm:presLayoutVars>
          <dgm:bulletEnabled val="1"/>
        </dgm:presLayoutVars>
      </dgm:prSet>
      <dgm:spPr/>
    </dgm:pt>
    <dgm:pt modelId="{931E119A-CACC-4616-9517-8B057F1DAC60}" type="pres">
      <dgm:prSet presAssocID="{DD306480-9779-4B57-80C7-9E645E293B09}" presName="parTrans" presStyleLbl="bgSibTrans2D1" presStyleIdx="4" presStyleCnt="6"/>
      <dgm:spPr/>
    </dgm:pt>
    <dgm:pt modelId="{BD82F9D6-63E9-43F2-8E35-B1F325EB4DE2}" type="pres">
      <dgm:prSet presAssocID="{406AAF33-E6D5-4EE8-B8F3-D00D1CD814BE}" presName="node" presStyleLbl="node1" presStyleIdx="4" presStyleCnt="6">
        <dgm:presLayoutVars>
          <dgm:bulletEnabled val="1"/>
        </dgm:presLayoutVars>
      </dgm:prSet>
      <dgm:spPr/>
    </dgm:pt>
    <dgm:pt modelId="{22BB2CC3-883F-4AD7-B4BB-15D87FE1D1F0}" type="pres">
      <dgm:prSet presAssocID="{ECD0083D-1CBE-4057-81F8-F4C9E41A07A2}" presName="parTrans" presStyleLbl="bgSibTrans2D1" presStyleIdx="5" presStyleCnt="6"/>
      <dgm:spPr/>
    </dgm:pt>
    <dgm:pt modelId="{2D8EB978-3778-45CE-994F-654ED60489EE}" type="pres">
      <dgm:prSet presAssocID="{2223D48E-D868-469A-89E7-139DB3A624BE}" presName="node" presStyleLbl="node1" presStyleIdx="5" presStyleCnt="6">
        <dgm:presLayoutVars>
          <dgm:bulletEnabled val="1"/>
        </dgm:presLayoutVars>
      </dgm:prSet>
      <dgm:spPr/>
    </dgm:pt>
  </dgm:ptLst>
  <dgm:cxnLst>
    <dgm:cxn modelId="{CEE24123-B87E-4F31-AAA8-3A62B667BBB0}" type="presOf" srcId="{F6ABAB85-6283-4B6A-B665-002E1872E526}" destId="{9F52DB00-DA9D-4F03-95EB-D40E389E736A}" srcOrd="0" destOrd="0" presId="urn:microsoft.com/office/officeart/2005/8/layout/radial4"/>
    <dgm:cxn modelId="{AF46F135-3642-4BB3-9787-2C451FCE517E}" type="presOf" srcId="{ECD0083D-1CBE-4057-81F8-F4C9E41A07A2}" destId="{22BB2CC3-883F-4AD7-B4BB-15D87FE1D1F0}" srcOrd="0" destOrd="0" presId="urn:microsoft.com/office/officeart/2005/8/layout/radial4"/>
    <dgm:cxn modelId="{8590C763-7A9C-40C5-8781-ADE0478245C2}" srcId="{6D361767-7BBB-42FA-9576-B4B45C5D3EB6}" destId="{2F013952-5342-4E6D-B9A6-66DC2DACEBD9}" srcOrd="2" destOrd="0" parTransId="{CB4D82AE-924B-4DDD-88E6-EFC201087BBC}" sibTransId="{FA98CDF3-8ED8-4B66-92D9-8B57DAC8C64B}"/>
    <dgm:cxn modelId="{CC2EF844-4B01-4B1E-BCB4-3578A2658AE6}" type="presOf" srcId="{2223D48E-D868-469A-89E7-139DB3A624BE}" destId="{2D8EB978-3778-45CE-994F-654ED60489EE}" srcOrd="0" destOrd="0" presId="urn:microsoft.com/office/officeart/2005/8/layout/radial4"/>
    <dgm:cxn modelId="{5E745E4D-ACA6-4C7E-8F7D-A4C9C113A480}" srcId="{6D361767-7BBB-42FA-9576-B4B45C5D3EB6}" destId="{406AAF33-E6D5-4EE8-B8F3-D00D1CD814BE}" srcOrd="4" destOrd="0" parTransId="{DD306480-9779-4B57-80C7-9E645E293B09}" sibTransId="{A1677D15-FB7F-4AA5-A022-DE6AF0E86206}"/>
    <dgm:cxn modelId="{2D054251-E468-410F-9C40-FDE72C84FC9A}" type="presOf" srcId="{74C501AC-3652-4B44-B35F-77A8673B42B5}" destId="{4CA094A3-220C-4748-B950-BF35621D33EB}" srcOrd="0" destOrd="0" presId="urn:microsoft.com/office/officeart/2005/8/layout/radial4"/>
    <dgm:cxn modelId="{0E3D6057-7079-4913-BA89-6819E56895E2}" srcId="{6D361767-7BBB-42FA-9576-B4B45C5D3EB6}" destId="{405CB718-ADCC-4DF5-AE14-FE22CACA42A4}" srcOrd="3" destOrd="0" parTransId="{74C501AC-3652-4B44-B35F-77A8673B42B5}" sibTransId="{25BDBEA7-1F47-43A2-9DB9-9A58D6304EE0}"/>
    <dgm:cxn modelId="{15C6558C-7F14-4866-99A4-95FAD7EADB4D}" type="presOf" srcId="{DD306480-9779-4B57-80C7-9E645E293B09}" destId="{931E119A-CACC-4616-9517-8B057F1DAC60}" srcOrd="0" destOrd="0" presId="urn:microsoft.com/office/officeart/2005/8/layout/radial4"/>
    <dgm:cxn modelId="{B5856091-48FE-4532-A81D-A8D7BD67EBB7}" srcId="{1DAF36F2-5F1A-4122-B245-652ACBC8997B}" destId="{6D361767-7BBB-42FA-9576-B4B45C5D3EB6}" srcOrd="0" destOrd="0" parTransId="{2C6B646C-788E-4FCA-BBF1-D6092872D8E6}" sibTransId="{56E3A9C9-87EA-4438-9022-9074A106E787}"/>
    <dgm:cxn modelId="{90940296-847A-4AF6-B453-0E62EEC85D2C}" srcId="{6D361767-7BBB-42FA-9576-B4B45C5D3EB6}" destId="{48B8C41A-1308-4294-9ECF-01255A400BAB}" srcOrd="1" destOrd="0" parTransId="{C08013A5-0319-4F13-9AF4-29DDAA6EB8D9}" sibTransId="{4750AA92-3B18-4E4C-AE4A-4DB9C929B13F}"/>
    <dgm:cxn modelId="{DB100DA8-0641-43E2-BFA6-CFBEDDFFFDAC}" type="presOf" srcId="{C08013A5-0319-4F13-9AF4-29DDAA6EB8D9}" destId="{8E4CAB41-5513-4D1E-BD5D-1AFB403A5C91}" srcOrd="0" destOrd="0" presId="urn:microsoft.com/office/officeart/2005/8/layout/radial4"/>
    <dgm:cxn modelId="{F36DC9AF-FF0B-4139-818D-1DD0651256CD}" srcId="{6D361767-7BBB-42FA-9576-B4B45C5D3EB6}" destId="{D66BA0C0-34F1-40A8-A375-B74F03545EA7}" srcOrd="0" destOrd="0" parTransId="{F6ABAB85-6283-4B6A-B665-002E1872E526}" sibTransId="{248D9A0B-E7E7-47FE-BE90-6316359CE4E5}"/>
    <dgm:cxn modelId="{FD10C7B4-4A8E-4CF7-A01E-BD1B8DE63AA2}" type="presOf" srcId="{6D361767-7BBB-42FA-9576-B4B45C5D3EB6}" destId="{5B37B878-11BC-43F8-B3B0-53411C707905}" srcOrd="0" destOrd="0" presId="urn:microsoft.com/office/officeart/2005/8/layout/radial4"/>
    <dgm:cxn modelId="{B4C072C7-D6A4-4E3C-B0F7-88FDE68E7715}" type="presOf" srcId="{1DAF36F2-5F1A-4122-B245-652ACBC8997B}" destId="{18A0B15D-835F-491C-BA64-13C6842EAB25}" srcOrd="0" destOrd="0" presId="urn:microsoft.com/office/officeart/2005/8/layout/radial4"/>
    <dgm:cxn modelId="{8C72E8C8-D37C-45A3-9EF0-1361FAC8D9CE}" type="presOf" srcId="{406AAF33-E6D5-4EE8-B8F3-D00D1CD814BE}" destId="{BD82F9D6-63E9-43F2-8E35-B1F325EB4DE2}" srcOrd="0" destOrd="0" presId="urn:microsoft.com/office/officeart/2005/8/layout/radial4"/>
    <dgm:cxn modelId="{DCC515DB-37D9-4F03-8CC7-392DA4915D6C}" type="presOf" srcId="{405CB718-ADCC-4DF5-AE14-FE22CACA42A4}" destId="{266C9DD4-2B38-4BA1-A38A-3C1FC02DFEC8}" srcOrd="0" destOrd="0" presId="urn:microsoft.com/office/officeart/2005/8/layout/radial4"/>
    <dgm:cxn modelId="{0AAAE7E4-3F5C-407E-AF31-3092E0D7608A}" type="presOf" srcId="{CB4D82AE-924B-4DDD-88E6-EFC201087BBC}" destId="{A0418075-F1E2-4C2D-8C30-0DBEFF9C166B}" srcOrd="0" destOrd="0" presId="urn:microsoft.com/office/officeart/2005/8/layout/radial4"/>
    <dgm:cxn modelId="{221EF4E8-024B-4C79-A99E-935ED49F32CC}" srcId="{6D361767-7BBB-42FA-9576-B4B45C5D3EB6}" destId="{2223D48E-D868-469A-89E7-139DB3A624BE}" srcOrd="5" destOrd="0" parTransId="{ECD0083D-1CBE-4057-81F8-F4C9E41A07A2}" sibTransId="{8A658217-671E-4413-8102-645AD2FBA4F1}"/>
    <dgm:cxn modelId="{21067FF5-BF4C-4CA2-8E52-B256231E8E30}" type="presOf" srcId="{D66BA0C0-34F1-40A8-A375-B74F03545EA7}" destId="{2061460B-D4C8-4C19-8C22-1A0C36E306A8}" srcOrd="0" destOrd="0" presId="urn:microsoft.com/office/officeart/2005/8/layout/radial4"/>
    <dgm:cxn modelId="{B84490F8-B4B1-4F4A-B39F-93739B5505CD}" type="presOf" srcId="{2F013952-5342-4E6D-B9A6-66DC2DACEBD9}" destId="{513BE233-9631-4A6C-9526-187266C8F807}" srcOrd="0" destOrd="0" presId="urn:microsoft.com/office/officeart/2005/8/layout/radial4"/>
    <dgm:cxn modelId="{C09BA6FA-6964-458C-A1C1-9C9E885D9013}" type="presOf" srcId="{48B8C41A-1308-4294-9ECF-01255A400BAB}" destId="{6392AF50-C31D-46A4-AE90-2593253EE4CF}" srcOrd="0" destOrd="0" presId="urn:microsoft.com/office/officeart/2005/8/layout/radial4"/>
    <dgm:cxn modelId="{A0AA493F-71D4-4774-A409-57AF4E055F01}" type="presParOf" srcId="{18A0B15D-835F-491C-BA64-13C6842EAB25}" destId="{5B37B878-11BC-43F8-B3B0-53411C707905}" srcOrd="0" destOrd="0" presId="urn:microsoft.com/office/officeart/2005/8/layout/radial4"/>
    <dgm:cxn modelId="{8BBBD278-280F-4D75-90E2-E443177DC8A7}" type="presParOf" srcId="{18A0B15D-835F-491C-BA64-13C6842EAB25}" destId="{9F52DB00-DA9D-4F03-95EB-D40E389E736A}" srcOrd="1" destOrd="0" presId="urn:microsoft.com/office/officeart/2005/8/layout/radial4"/>
    <dgm:cxn modelId="{0DF8C439-3931-40EA-8F0C-52BF7CFDECD5}" type="presParOf" srcId="{18A0B15D-835F-491C-BA64-13C6842EAB25}" destId="{2061460B-D4C8-4C19-8C22-1A0C36E306A8}" srcOrd="2" destOrd="0" presId="urn:microsoft.com/office/officeart/2005/8/layout/radial4"/>
    <dgm:cxn modelId="{AD921035-B4EC-4DFA-AD47-AF5A3CF4A088}" type="presParOf" srcId="{18A0B15D-835F-491C-BA64-13C6842EAB25}" destId="{8E4CAB41-5513-4D1E-BD5D-1AFB403A5C91}" srcOrd="3" destOrd="0" presId="urn:microsoft.com/office/officeart/2005/8/layout/radial4"/>
    <dgm:cxn modelId="{5D91B8F8-3447-47C3-B023-F447B4A468A0}" type="presParOf" srcId="{18A0B15D-835F-491C-BA64-13C6842EAB25}" destId="{6392AF50-C31D-46A4-AE90-2593253EE4CF}" srcOrd="4" destOrd="0" presId="urn:microsoft.com/office/officeart/2005/8/layout/radial4"/>
    <dgm:cxn modelId="{CFB1BF5E-1666-4032-A904-768E1776B7E9}" type="presParOf" srcId="{18A0B15D-835F-491C-BA64-13C6842EAB25}" destId="{A0418075-F1E2-4C2D-8C30-0DBEFF9C166B}" srcOrd="5" destOrd="0" presId="urn:microsoft.com/office/officeart/2005/8/layout/radial4"/>
    <dgm:cxn modelId="{C617190C-37E3-4451-A1BA-BEBC82A2FD9C}" type="presParOf" srcId="{18A0B15D-835F-491C-BA64-13C6842EAB25}" destId="{513BE233-9631-4A6C-9526-187266C8F807}" srcOrd="6" destOrd="0" presId="urn:microsoft.com/office/officeart/2005/8/layout/radial4"/>
    <dgm:cxn modelId="{4A1AB33A-1F37-4170-AF4B-0C67E93C61F5}" type="presParOf" srcId="{18A0B15D-835F-491C-BA64-13C6842EAB25}" destId="{4CA094A3-220C-4748-B950-BF35621D33EB}" srcOrd="7" destOrd="0" presId="urn:microsoft.com/office/officeart/2005/8/layout/radial4"/>
    <dgm:cxn modelId="{B8D19D2E-4F65-42A8-9C1E-B71074BAF088}" type="presParOf" srcId="{18A0B15D-835F-491C-BA64-13C6842EAB25}" destId="{266C9DD4-2B38-4BA1-A38A-3C1FC02DFEC8}" srcOrd="8" destOrd="0" presId="urn:microsoft.com/office/officeart/2005/8/layout/radial4"/>
    <dgm:cxn modelId="{0598DEBA-30F2-4B82-AA9C-59DB2FE46F94}" type="presParOf" srcId="{18A0B15D-835F-491C-BA64-13C6842EAB25}" destId="{931E119A-CACC-4616-9517-8B057F1DAC60}" srcOrd="9" destOrd="0" presId="urn:microsoft.com/office/officeart/2005/8/layout/radial4"/>
    <dgm:cxn modelId="{F1F8C7A0-0370-42D1-8701-472908A8CC47}" type="presParOf" srcId="{18A0B15D-835F-491C-BA64-13C6842EAB25}" destId="{BD82F9D6-63E9-43F2-8E35-B1F325EB4DE2}" srcOrd="10" destOrd="0" presId="urn:microsoft.com/office/officeart/2005/8/layout/radial4"/>
    <dgm:cxn modelId="{695D2C93-08E7-4ECF-B054-BD111F512E9E}" type="presParOf" srcId="{18A0B15D-835F-491C-BA64-13C6842EAB25}" destId="{22BB2CC3-883F-4AD7-B4BB-15D87FE1D1F0}" srcOrd="11" destOrd="0" presId="urn:microsoft.com/office/officeart/2005/8/layout/radial4"/>
    <dgm:cxn modelId="{6FE60DAC-1431-4A2F-8757-4DC4CC991074}" type="presParOf" srcId="{18A0B15D-835F-491C-BA64-13C6842EAB25}" destId="{2D8EB978-3778-45CE-994F-654ED60489EE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AF04C64-0D3F-49CB-B74A-012058CE04A2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AC55179F-9007-44CA-BFBB-A077A994478A}">
      <dgm:prSet phldrT="[텍스트]"/>
      <dgm:spPr/>
      <dgm:t>
        <a:bodyPr/>
        <a:lstStyle/>
        <a:p>
          <a:pPr>
            <a:defRPr b="1"/>
          </a:pPr>
          <a:r>
            <a:rPr lang="ko-KR" altLang="en-US"/>
            <a:t>성장기</a:t>
          </a:r>
        </a:p>
      </dgm:t>
    </dgm:pt>
    <dgm:pt modelId="{2ADEFAC9-CA81-49A3-8D69-081B96011D54}" type="parTrans" cxnId="{8C7A7D1B-0033-41D8-9700-0B53BE1199D9}">
      <dgm:prSet/>
      <dgm:spPr/>
      <dgm:t>
        <a:bodyPr/>
        <a:lstStyle/>
        <a:p>
          <a:pPr latinLnBrk="1"/>
          <a:endParaRPr lang="ko-KR" altLang="en-US"/>
        </a:p>
      </dgm:t>
    </dgm:pt>
    <dgm:pt modelId="{CDEDA0DB-9545-4FF0-AB57-DE3391C36888}" type="sibTrans" cxnId="{8C7A7D1B-0033-41D8-9700-0B53BE1199D9}">
      <dgm:prSet/>
      <dgm:spPr/>
      <dgm:t>
        <a:bodyPr/>
        <a:lstStyle/>
        <a:p>
          <a:pPr latinLnBrk="1"/>
          <a:endParaRPr lang="ko-KR" altLang="en-US"/>
        </a:p>
      </dgm:t>
    </dgm:pt>
    <dgm:pt modelId="{1CBB2AD0-B5C8-4B18-96F6-C7B571001E99}">
      <dgm:prSet phldrT="[텍스트]"/>
      <dgm:spPr/>
      <dgm:t>
        <a:bodyPr/>
        <a:lstStyle/>
        <a:p>
          <a:r>
            <a:rPr lang="en-US" altLang="ko-KR"/>
            <a:t>In-House</a:t>
          </a:r>
          <a:endParaRPr lang="ko-KR" altLang="en-US"/>
        </a:p>
      </dgm:t>
    </dgm:pt>
    <dgm:pt modelId="{3BB5DC20-5976-4D33-BEBA-99B8A60697E3}" type="parTrans" cxnId="{091190A9-AE41-45BF-8300-FB31B002156A}">
      <dgm:prSet/>
      <dgm:spPr/>
      <dgm:t>
        <a:bodyPr/>
        <a:lstStyle/>
        <a:p>
          <a:pPr latinLnBrk="1"/>
          <a:endParaRPr lang="ko-KR" altLang="en-US"/>
        </a:p>
      </dgm:t>
    </dgm:pt>
    <dgm:pt modelId="{EC46200A-3699-45A9-B349-2F08355164EB}" type="sibTrans" cxnId="{091190A9-AE41-45BF-8300-FB31B002156A}">
      <dgm:prSet/>
      <dgm:spPr/>
      <dgm:t>
        <a:bodyPr/>
        <a:lstStyle/>
        <a:p>
          <a:pPr latinLnBrk="1"/>
          <a:endParaRPr lang="ko-KR" altLang="en-US"/>
        </a:p>
      </dgm:t>
    </dgm:pt>
    <dgm:pt modelId="{E584F5B5-A78C-4120-A758-B7860F75E8B2}">
      <dgm:prSet phldrT="[텍스트]"/>
      <dgm:spPr/>
      <dgm:t>
        <a:bodyPr/>
        <a:lstStyle/>
        <a:p>
          <a:r>
            <a:rPr lang="en-US" altLang="ko-KR"/>
            <a:t>SI</a:t>
          </a:r>
          <a:endParaRPr lang="ko-KR" altLang="en-US"/>
        </a:p>
      </dgm:t>
    </dgm:pt>
    <dgm:pt modelId="{B30333B3-DE58-4E77-9257-C8E16214D6DC}" type="parTrans" cxnId="{A3B43A5D-9BD5-4B16-BC18-32F4993A5FC7}">
      <dgm:prSet/>
      <dgm:spPr/>
      <dgm:t>
        <a:bodyPr/>
        <a:lstStyle/>
        <a:p>
          <a:pPr latinLnBrk="1"/>
          <a:endParaRPr lang="ko-KR" altLang="en-US"/>
        </a:p>
      </dgm:t>
    </dgm:pt>
    <dgm:pt modelId="{1B9A6F02-6F83-4F53-A89B-62CE4621FA17}" type="sibTrans" cxnId="{A3B43A5D-9BD5-4B16-BC18-32F4993A5FC7}">
      <dgm:prSet/>
      <dgm:spPr/>
      <dgm:t>
        <a:bodyPr/>
        <a:lstStyle/>
        <a:p>
          <a:pPr latinLnBrk="1"/>
          <a:endParaRPr lang="ko-KR" altLang="en-US"/>
        </a:p>
      </dgm:t>
    </dgm:pt>
    <dgm:pt modelId="{2B9B21B6-8283-4352-AABD-9599D2009A5B}">
      <dgm:prSet phldrT="[텍스트]"/>
      <dgm:spPr/>
      <dgm:t>
        <a:bodyPr/>
        <a:lstStyle/>
        <a:p>
          <a:r>
            <a:rPr lang="en-US" altLang="ko-KR"/>
            <a:t>Package</a:t>
          </a:r>
          <a:endParaRPr lang="ko-KR" altLang="en-US"/>
        </a:p>
      </dgm:t>
    </dgm:pt>
    <dgm:pt modelId="{B4E808CF-32F6-4BC8-85CE-6E38967B9E16}" type="parTrans" cxnId="{8B2E5087-813C-4471-B2F0-1A2017C9FC14}">
      <dgm:prSet/>
      <dgm:spPr/>
      <dgm:t>
        <a:bodyPr/>
        <a:lstStyle/>
        <a:p>
          <a:pPr latinLnBrk="1"/>
          <a:endParaRPr lang="ko-KR" altLang="en-US"/>
        </a:p>
      </dgm:t>
    </dgm:pt>
    <dgm:pt modelId="{533BEECC-F8F7-4E92-9A40-1C29CEA7B3E3}" type="sibTrans" cxnId="{8B2E5087-813C-4471-B2F0-1A2017C9FC14}">
      <dgm:prSet/>
      <dgm:spPr/>
      <dgm:t>
        <a:bodyPr/>
        <a:lstStyle/>
        <a:p>
          <a:pPr latinLnBrk="1"/>
          <a:endParaRPr lang="ko-KR" altLang="en-US"/>
        </a:p>
      </dgm:t>
    </dgm:pt>
    <dgm:pt modelId="{0ED16543-2F82-41D5-AD88-AB79D5021DC3}">
      <dgm:prSet phldrT="[텍스트]"/>
      <dgm:spPr/>
      <dgm:t>
        <a:bodyPr/>
        <a:lstStyle/>
        <a:p>
          <a:r>
            <a:rPr lang="en-US" altLang="ko-KR"/>
            <a:t>Service</a:t>
          </a:r>
          <a:endParaRPr lang="ko-KR" altLang="en-US"/>
        </a:p>
      </dgm:t>
    </dgm:pt>
    <dgm:pt modelId="{4CB7AEAC-49F4-4DE1-89D5-3146BBF41DDA}" type="parTrans" cxnId="{E0315800-E42C-4968-9FBC-388104771060}">
      <dgm:prSet/>
      <dgm:spPr/>
      <dgm:t>
        <a:bodyPr/>
        <a:lstStyle/>
        <a:p>
          <a:pPr latinLnBrk="1"/>
          <a:endParaRPr lang="ko-KR" altLang="en-US"/>
        </a:p>
      </dgm:t>
    </dgm:pt>
    <dgm:pt modelId="{31C75193-AC89-4E29-8634-54D699063084}" type="sibTrans" cxnId="{E0315800-E42C-4968-9FBC-388104771060}">
      <dgm:prSet/>
      <dgm:spPr/>
      <dgm:t>
        <a:bodyPr/>
        <a:lstStyle/>
        <a:p>
          <a:endParaRPr lang="en-US"/>
        </a:p>
      </dgm:t>
    </dgm:pt>
    <dgm:pt modelId="{DFCF13FA-D0B9-4E1E-8DF5-D0AB9BD8F6BB}">
      <dgm:prSet phldrT="[텍스트]"/>
      <dgm:spPr/>
      <dgm:t>
        <a:bodyPr/>
        <a:lstStyle/>
        <a:p>
          <a:pPr>
            <a:defRPr b="1"/>
          </a:pPr>
          <a:r>
            <a:rPr lang="ko-KR" altLang="en-US"/>
            <a:t>성숙기</a:t>
          </a:r>
        </a:p>
      </dgm:t>
    </dgm:pt>
    <dgm:pt modelId="{183AA5E9-2795-4F51-B9D9-9C648809A9E8}" type="parTrans" cxnId="{85CEF80D-90B2-4163-B7D9-FEF8C10499B9}">
      <dgm:prSet/>
      <dgm:spPr/>
      <dgm:t>
        <a:bodyPr/>
        <a:lstStyle/>
        <a:p>
          <a:pPr latinLnBrk="1"/>
          <a:endParaRPr lang="ko-KR" altLang="en-US"/>
        </a:p>
      </dgm:t>
    </dgm:pt>
    <dgm:pt modelId="{650A1C4F-E058-49E7-B1F6-5B7FEEA4AC05}" type="sibTrans" cxnId="{85CEF80D-90B2-4163-B7D9-FEF8C10499B9}">
      <dgm:prSet/>
      <dgm:spPr/>
      <dgm:t>
        <a:bodyPr/>
        <a:lstStyle/>
        <a:p>
          <a:endParaRPr lang="en-US"/>
        </a:p>
      </dgm:t>
    </dgm:pt>
    <dgm:pt modelId="{42565DF3-8FD5-47DB-A73B-E15846A42E1C}">
      <dgm:prSet phldrT="[텍스트]"/>
      <dgm:spPr/>
      <dgm:t>
        <a:bodyPr/>
        <a:lstStyle/>
        <a:p>
          <a:r>
            <a:rPr lang="en-US" altLang="ko-KR"/>
            <a:t>SM</a:t>
          </a:r>
          <a:endParaRPr lang="ko-KR" altLang="en-US"/>
        </a:p>
      </dgm:t>
    </dgm:pt>
    <dgm:pt modelId="{8363AC23-9D67-43D5-824B-FAB466429AAF}" type="parTrans" cxnId="{71516C46-F50D-4A51-8B35-8543E8AEC3EE}">
      <dgm:prSet/>
      <dgm:spPr/>
      <dgm:t>
        <a:bodyPr/>
        <a:lstStyle/>
        <a:p>
          <a:pPr latinLnBrk="1"/>
          <a:endParaRPr lang="ko-KR" altLang="en-US"/>
        </a:p>
      </dgm:t>
    </dgm:pt>
    <dgm:pt modelId="{324B5890-8B50-4E30-8FE7-CA77FAE90E81}" type="sibTrans" cxnId="{71516C46-F50D-4A51-8B35-8543E8AEC3EE}">
      <dgm:prSet/>
      <dgm:spPr/>
      <dgm:t>
        <a:bodyPr/>
        <a:lstStyle/>
        <a:p>
          <a:pPr latinLnBrk="1"/>
          <a:endParaRPr lang="ko-KR" altLang="en-US"/>
        </a:p>
      </dgm:t>
    </dgm:pt>
    <dgm:pt modelId="{C4DFDF2D-C321-476F-B43B-205EB01B4C73}">
      <dgm:prSet phldrT="[텍스트]"/>
      <dgm:spPr/>
      <dgm:t>
        <a:bodyPr/>
        <a:lstStyle/>
        <a:p>
          <a:r>
            <a:rPr lang="en-US" altLang="ko-KR"/>
            <a:t>Out-Sourcing</a:t>
          </a:r>
          <a:endParaRPr lang="ko-KR" altLang="en-US"/>
        </a:p>
      </dgm:t>
    </dgm:pt>
    <dgm:pt modelId="{7F29D9C5-DB0F-433B-A877-B8F12270ED19}" type="parTrans" cxnId="{235558DE-F738-402E-9E6E-FC0B7431A091}">
      <dgm:prSet/>
      <dgm:spPr/>
      <dgm:t>
        <a:bodyPr/>
        <a:lstStyle/>
        <a:p>
          <a:pPr latinLnBrk="1"/>
          <a:endParaRPr lang="ko-KR" altLang="en-US"/>
        </a:p>
      </dgm:t>
    </dgm:pt>
    <dgm:pt modelId="{0B88C480-3CBD-4D12-904F-D709DB193312}" type="sibTrans" cxnId="{235558DE-F738-402E-9E6E-FC0B7431A091}">
      <dgm:prSet/>
      <dgm:spPr/>
      <dgm:t>
        <a:bodyPr/>
        <a:lstStyle/>
        <a:p>
          <a:pPr latinLnBrk="1"/>
          <a:endParaRPr lang="ko-KR" altLang="en-US"/>
        </a:p>
      </dgm:t>
    </dgm:pt>
    <dgm:pt modelId="{E66CB116-3BB2-4EF1-939F-0C8534B7C2CA}" type="pres">
      <dgm:prSet presAssocID="{8AF04C64-0D3F-49CB-B74A-012058CE04A2}" presName="root" presStyleCnt="0">
        <dgm:presLayoutVars>
          <dgm:dir/>
          <dgm:resizeHandles val="exact"/>
        </dgm:presLayoutVars>
      </dgm:prSet>
      <dgm:spPr/>
    </dgm:pt>
    <dgm:pt modelId="{E0157932-A783-4D55-AA93-573CAE54BEC3}" type="pres">
      <dgm:prSet presAssocID="{AC55179F-9007-44CA-BFBB-A077A994478A}" presName="compNode" presStyleCnt="0"/>
      <dgm:spPr/>
    </dgm:pt>
    <dgm:pt modelId="{A00B9919-6176-4EF2-B6D0-22C7499F2588}" type="pres">
      <dgm:prSet presAssocID="{AC55179F-9007-44CA-BFBB-A077A99447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C9B7E20-FE6C-44FA-945F-15B539F51CC4}" type="pres">
      <dgm:prSet presAssocID="{AC55179F-9007-44CA-BFBB-A077A994478A}" presName="iconSpace" presStyleCnt="0"/>
      <dgm:spPr/>
    </dgm:pt>
    <dgm:pt modelId="{66D4C998-7C38-4F12-BFF1-0BD99A2E9D8D}" type="pres">
      <dgm:prSet presAssocID="{AC55179F-9007-44CA-BFBB-A077A994478A}" presName="parTx" presStyleLbl="revTx" presStyleIdx="0" presStyleCnt="4">
        <dgm:presLayoutVars>
          <dgm:chMax val="0"/>
          <dgm:chPref val="0"/>
        </dgm:presLayoutVars>
      </dgm:prSet>
      <dgm:spPr/>
    </dgm:pt>
    <dgm:pt modelId="{BC3A5135-302A-4B26-925C-4AA4E3F4FE4C}" type="pres">
      <dgm:prSet presAssocID="{AC55179F-9007-44CA-BFBB-A077A994478A}" presName="txSpace" presStyleCnt="0"/>
      <dgm:spPr/>
    </dgm:pt>
    <dgm:pt modelId="{4F55BAEC-B412-47C3-8DF2-B36D350EBA78}" type="pres">
      <dgm:prSet presAssocID="{AC55179F-9007-44CA-BFBB-A077A994478A}" presName="desTx" presStyleLbl="revTx" presStyleIdx="1" presStyleCnt="4">
        <dgm:presLayoutVars/>
      </dgm:prSet>
      <dgm:spPr/>
    </dgm:pt>
    <dgm:pt modelId="{EC6A937B-7F0F-487F-B345-F9C4B90C924E}" type="pres">
      <dgm:prSet presAssocID="{CDEDA0DB-9545-4FF0-AB57-DE3391C36888}" presName="sibTrans" presStyleCnt="0"/>
      <dgm:spPr/>
    </dgm:pt>
    <dgm:pt modelId="{C570A165-44F5-42B3-BE32-07B1D29CB4F4}" type="pres">
      <dgm:prSet presAssocID="{DFCF13FA-D0B9-4E1E-8DF5-D0AB9BD8F6BB}" presName="compNode" presStyleCnt="0"/>
      <dgm:spPr/>
    </dgm:pt>
    <dgm:pt modelId="{47B4746C-E820-4A65-B650-150AA089C064}" type="pres">
      <dgm:prSet presAssocID="{DFCF13FA-D0B9-4E1E-8DF5-D0AB9BD8F6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0D749205-9780-4634-B576-AE8E78D6DE93}" type="pres">
      <dgm:prSet presAssocID="{DFCF13FA-D0B9-4E1E-8DF5-D0AB9BD8F6BB}" presName="iconSpace" presStyleCnt="0"/>
      <dgm:spPr/>
    </dgm:pt>
    <dgm:pt modelId="{D8DA587E-FD14-4B18-A810-F7CE3640857E}" type="pres">
      <dgm:prSet presAssocID="{DFCF13FA-D0B9-4E1E-8DF5-D0AB9BD8F6BB}" presName="parTx" presStyleLbl="revTx" presStyleIdx="2" presStyleCnt="4">
        <dgm:presLayoutVars>
          <dgm:chMax val="0"/>
          <dgm:chPref val="0"/>
        </dgm:presLayoutVars>
      </dgm:prSet>
      <dgm:spPr/>
    </dgm:pt>
    <dgm:pt modelId="{2756CE60-DE61-46D6-91AF-D8E7E62D57FD}" type="pres">
      <dgm:prSet presAssocID="{DFCF13FA-D0B9-4E1E-8DF5-D0AB9BD8F6BB}" presName="txSpace" presStyleCnt="0"/>
      <dgm:spPr/>
    </dgm:pt>
    <dgm:pt modelId="{FD7B1543-E8C8-4DCC-93C7-73B288672C61}" type="pres">
      <dgm:prSet presAssocID="{DFCF13FA-D0B9-4E1E-8DF5-D0AB9BD8F6BB}" presName="desTx" presStyleLbl="revTx" presStyleIdx="3" presStyleCnt="4">
        <dgm:presLayoutVars/>
      </dgm:prSet>
      <dgm:spPr/>
    </dgm:pt>
  </dgm:ptLst>
  <dgm:cxnLst>
    <dgm:cxn modelId="{E0315800-E42C-4968-9FBC-388104771060}" srcId="{DFCF13FA-D0B9-4E1E-8DF5-D0AB9BD8F6BB}" destId="{0ED16543-2F82-41D5-AD88-AB79D5021DC3}" srcOrd="0" destOrd="0" parTransId="{4CB7AEAC-49F4-4DE1-89D5-3146BBF41DDA}" sibTransId="{31C75193-AC89-4E29-8634-54D699063084}"/>
    <dgm:cxn modelId="{85CEF80D-90B2-4163-B7D9-FEF8C10499B9}" srcId="{8AF04C64-0D3F-49CB-B74A-012058CE04A2}" destId="{DFCF13FA-D0B9-4E1E-8DF5-D0AB9BD8F6BB}" srcOrd="1" destOrd="0" parTransId="{183AA5E9-2795-4F51-B9D9-9C648809A9E8}" sibTransId="{650A1C4F-E058-49E7-B1F6-5B7FEEA4AC05}"/>
    <dgm:cxn modelId="{C64E4A0F-6F4A-4B3A-9C2A-C802B55CED89}" type="presOf" srcId="{1CBB2AD0-B5C8-4B18-96F6-C7B571001E99}" destId="{FD7B1543-E8C8-4DCC-93C7-73B288672C61}" srcOrd="0" destOrd="1" presId="urn:microsoft.com/office/officeart/2018/5/layout/CenteredIconLabelDescriptionList"/>
    <dgm:cxn modelId="{8C7A7D1B-0033-41D8-9700-0B53BE1199D9}" srcId="{8AF04C64-0D3F-49CB-B74A-012058CE04A2}" destId="{AC55179F-9007-44CA-BFBB-A077A994478A}" srcOrd="0" destOrd="0" parTransId="{2ADEFAC9-CA81-49A3-8D69-081B96011D54}" sibTransId="{CDEDA0DB-9545-4FF0-AB57-DE3391C36888}"/>
    <dgm:cxn modelId="{5EBAAB20-01A1-45AA-B68C-2A90B3130E10}" type="presOf" srcId="{42565DF3-8FD5-47DB-A73B-E15846A42E1C}" destId="{FD7B1543-E8C8-4DCC-93C7-73B288672C61}" srcOrd="0" destOrd="2" presId="urn:microsoft.com/office/officeart/2018/5/layout/CenteredIconLabelDescriptionList"/>
    <dgm:cxn modelId="{054FF021-BA6C-4AB4-9613-A567E9741AE3}" type="presOf" srcId="{2B9B21B6-8283-4352-AABD-9599D2009A5B}" destId="{4F55BAEC-B412-47C3-8DF2-B36D350EBA78}" srcOrd="0" destOrd="0" presId="urn:microsoft.com/office/officeart/2018/5/layout/CenteredIconLabelDescriptionList"/>
    <dgm:cxn modelId="{A3B43A5D-9BD5-4B16-BC18-32F4993A5FC7}" srcId="{AC55179F-9007-44CA-BFBB-A077A994478A}" destId="{E584F5B5-A78C-4120-A758-B7860F75E8B2}" srcOrd="2" destOrd="0" parTransId="{B30333B3-DE58-4E77-9257-C8E16214D6DC}" sibTransId="{1B9A6F02-6F83-4F53-A89B-62CE4621FA17}"/>
    <dgm:cxn modelId="{71516C46-F50D-4A51-8B35-8543E8AEC3EE}" srcId="{DFCF13FA-D0B9-4E1E-8DF5-D0AB9BD8F6BB}" destId="{42565DF3-8FD5-47DB-A73B-E15846A42E1C}" srcOrd="2" destOrd="0" parTransId="{8363AC23-9D67-43D5-824B-FAB466429AAF}" sibTransId="{324B5890-8B50-4E30-8FE7-CA77FAE90E81}"/>
    <dgm:cxn modelId="{AD790B58-5764-460E-A51E-25E485A1DB55}" type="presOf" srcId="{DFCF13FA-D0B9-4E1E-8DF5-D0AB9BD8F6BB}" destId="{D8DA587E-FD14-4B18-A810-F7CE3640857E}" srcOrd="0" destOrd="0" presId="urn:microsoft.com/office/officeart/2018/5/layout/CenteredIconLabelDescriptionList"/>
    <dgm:cxn modelId="{8B2E5087-813C-4471-B2F0-1A2017C9FC14}" srcId="{AC55179F-9007-44CA-BFBB-A077A994478A}" destId="{2B9B21B6-8283-4352-AABD-9599D2009A5B}" srcOrd="0" destOrd="0" parTransId="{B4E808CF-32F6-4BC8-85CE-6E38967B9E16}" sibTransId="{533BEECC-F8F7-4E92-9A40-1C29CEA7B3E3}"/>
    <dgm:cxn modelId="{F205F690-527D-4D09-A54D-FDED3EF34256}" type="presOf" srcId="{AC55179F-9007-44CA-BFBB-A077A994478A}" destId="{66D4C998-7C38-4F12-BFF1-0BD99A2E9D8D}" srcOrd="0" destOrd="0" presId="urn:microsoft.com/office/officeart/2018/5/layout/CenteredIconLabelDescriptionList"/>
    <dgm:cxn modelId="{F5B1E696-A637-4931-8E48-7BE539D7BE47}" type="presOf" srcId="{8AF04C64-0D3F-49CB-B74A-012058CE04A2}" destId="{E66CB116-3BB2-4EF1-939F-0C8534B7C2CA}" srcOrd="0" destOrd="0" presId="urn:microsoft.com/office/officeart/2018/5/layout/CenteredIconLabelDescriptionList"/>
    <dgm:cxn modelId="{091190A9-AE41-45BF-8300-FB31B002156A}" srcId="{DFCF13FA-D0B9-4E1E-8DF5-D0AB9BD8F6BB}" destId="{1CBB2AD0-B5C8-4B18-96F6-C7B571001E99}" srcOrd="1" destOrd="0" parTransId="{3BB5DC20-5976-4D33-BEBA-99B8A60697E3}" sibTransId="{EC46200A-3699-45A9-B349-2F08355164EB}"/>
    <dgm:cxn modelId="{DC765DB1-639C-47CD-9E97-F72A026351E2}" type="presOf" srcId="{C4DFDF2D-C321-476F-B43B-205EB01B4C73}" destId="{4F55BAEC-B412-47C3-8DF2-B36D350EBA78}" srcOrd="0" destOrd="1" presId="urn:microsoft.com/office/officeart/2018/5/layout/CenteredIconLabelDescriptionList"/>
    <dgm:cxn modelId="{87C973C1-975E-49F9-A615-09A5D7A398BD}" type="presOf" srcId="{0ED16543-2F82-41D5-AD88-AB79D5021DC3}" destId="{FD7B1543-E8C8-4DCC-93C7-73B288672C61}" srcOrd="0" destOrd="0" presId="urn:microsoft.com/office/officeart/2018/5/layout/CenteredIconLabelDescriptionList"/>
    <dgm:cxn modelId="{7B40CBC5-D2D8-4163-82A8-292AF9469F21}" type="presOf" srcId="{E584F5B5-A78C-4120-A758-B7860F75E8B2}" destId="{4F55BAEC-B412-47C3-8DF2-B36D350EBA78}" srcOrd="0" destOrd="2" presId="urn:microsoft.com/office/officeart/2018/5/layout/CenteredIconLabelDescriptionList"/>
    <dgm:cxn modelId="{235558DE-F738-402E-9E6E-FC0B7431A091}" srcId="{AC55179F-9007-44CA-BFBB-A077A994478A}" destId="{C4DFDF2D-C321-476F-B43B-205EB01B4C73}" srcOrd="1" destOrd="0" parTransId="{7F29D9C5-DB0F-433B-A877-B8F12270ED19}" sibTransId="{0B88C480-3CBD-4D12-904F-D709DB193312}"/>
    <dgm:cxn modelId="{765C4471-E0D5-42E7-A2F7-F57A16307BB8}" type="presParOf" srcId="{E66CB116-3BB2-4EF1-939F-0C8534B7C2CA}" destId="{E0157932-A783-4D55-AA93-573CAE54BEC3}" srcOrd="0" destOrd="0" presId="urn:microsoft.com/office/officeart/2018/5/layout/CenteredIconLabelDescriptionList"/>
    <dgm:cxn modelId="{F0AE0589-FB81-4D3D-9024-247F1E18A8CA}" type="presParOf" srcId="{E0157932-A783-4D55-AA93-573CAE54BEC3}" destId="{A00B9919-6176-4EF2-B6D0-22C7499F2588}" srcOrd="0" destOrd="0" presId="urn:microsoft.com/office/officeart/2018/5/layout/CenteredIconLabelDescriptionList"/>
    <dgm:cxn modelId="{1AFACB1C-E35F-4E49-926F-824950632318}" type="presParOf" srcId="{E0157932-A783-4D55-AA93-573CAE54BEC3}" destId="{CC9B7E20-FE6C-44FA-945F-15B539F51CC4}" srcOrd="1" destOrd="0" presId="urn:microsoft.com/office/officeart/2018/5/layout/CenteredIconLabelDescriptionList"/>
    <dgm:cxn modelId="{094CA336-1FAC-436F-93CB-2605A92FC550}" type="presParOf" srcId="{E0157932-A783-4D55-AA93-573CAE54BEC3}" destId="{66D4C998-7C38-4F12-BFF1-0BD99A2E9D8D}" srcOrd="2" destOrd="0" presId="urn:microsoft.com/office/officeart/2018/5/layout/CenteredIconLabelDescriptionList"/>
    <dgm:cxn modelId="{162B80AF-2F0E-4B28-A11B-A0F72CDE66A3}" type="presParOf" srcId="{E0157932-A783-4D55-AA93-573CAE54BEC3}" destId="{BC3A5135-302A-4B26-925C-4AA4E3F4FE4C}" srcOrd="3" destOrd="0" presId="urn:microsoft.com/office/officeart/2018/5/layout/CenteredIconLabelDescriptionList"/>
    <dgm:cxn modelId="{D83A469B-4667-4F16-80C8-EACDAFBE8820}" type="presParOf" srcId="{E0157932-A783-4D55-AA93-573CAE54BEC3}" destId="{4F55BAEC-B412-47C3-8DF2-B36D350EBA78}" srcOrd="4" destOrd="0" presId="urn:microsoft.com/office/officeart/2018/5/layout/CenteredIconLabelDescriptionList"/>
    <dgm:cxn modelId="{F34A73C5-E75A-4796-AB96-D79C2337E797}" type="presParOf" srcId="{E66CB116-3BB2-4EF1-939F-0C8534B7C2CA}" destId="{EC6A937B-7F0F-487F-B345-F9C4B90C924E}" srcOrd="1" destOrd="0" presId="urn:microsoft.com/office/officeart/2018/5/layout/CenteredIconLabelDescriptionList"/>
    <dgm:cxn modelId="{86E924B6-DF53-440D-99E4-6FF67E7FAB94}" type="presParOf" srcId="{E66CB116-3BB2-4EF1-939F-0C8534B7C2CA}" destId="{C570A165-44F5-42B3-BE32-07B1D29CB4F4}" srcOrd="2" destOrd="0" presId="urn:microsoft.com/office/officeart/2018/5/layout/CenteredIconLabelDescriptionList"/>
    <dgm:cxn modelId="{AB9F6704-8879-4CEC-BE85-4F6451A79CA5}" type="presParOf" srcId="{C570A165-44F5-42B3-BE32-07B1D29CB4F4}" destId="{47B4746C-E820-4A65-B650-150AA089C064}" srcOrd="0" destOrd="0" presId="urn:microsoft.com/office/officeart/2018/5/layout/CenteredIconLabelDescriptionList"/>
    <dgm:cxn modelId="{358B48DC-AB74-451F-A7EB-51BE79A7302D}" type="presParOf" srcId="{C570A165-44F5-42B3-BE32-07B1D29CB4F4}" destId="{0D749205-9780-4634-B576-AE8E78D6DE93}" srcOrd="1" destOrd="0" presId="urn:microsoft.com/office/officeart/2018/5/layout/CenteredIconLabelDescriptionList"/>
    <dgm:cxn modelId="{6CCCF953-4252-4222-83BE-BFCB1BBBB8A3}" type="presParOf" srcId="{C570A165-44F5-42B3-BE32-07B1D29CB4F4}" destId="{D8DA587E-FD14-4B18-A810-F7CE3640857E}" srcOrd="2" destOrd="0" presId="urn:microsoft.com/office/officeart/2018/5/layout/CenteredIconLabelDescriptionList"/>
    <dgm:cxn modelId="{EC699854-1FF0-4ED1-8512-32579C912FB4}" type="presParOf" srcId="{C570A165-44F5-42B3-BE32-07B1D29CB4F4}" destId="{2756CE60-DE61-46D6-91AF-D8E7E62D57FD}" srcOrd="3" destOrd="0" presId="urn:microsoft.com/office/officeart/2018/5/layout/CenteredIconLabelDescriptionList"/>
    <dgm:cxn modelId="{376C6AA8-D83B-43D2-A694-F54F49D98D15}" type="presParOf" srcId="{C570A165-44F5-42B3-BE32-07B1D29CB4F4}" destId="{FD7B1543-E8C8-4DCC-93C7-73B288672C6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9F544-EC47-4521-B380-28FA6CC8D34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FE950A-B9BF-46E9-AF3F-A154001DABFE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702C5A-EF14-449E-8294-D8B274DA539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네트워크 보안 기술</a:t>
          </a:r>
          <a:endParaRPr lang="en-US" sz="2500" kern="1200"/>
        </a:p>
      </dsp:txBody>
      <dsp:txXfrm>
        <a:off x="1941716" y="718"/>
        <a:ext cx="4571887" cy="1681139"/>
      </dsp:txXfrm>
    </dsp:sp>
    <dsp:sp modelId="{0733982B-0507-4DCA-90FC-593597E3940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D0D8E2-2744-4186-A214-D2BDEBEB16C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21DB2F-B343-4E0E-B461-3F8C487550F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개발과 보안</a:t>
          </a:r>
          <a:endParaRPr lang="en-US" sz="2500" kern="1200"/>
        </a:p>
      </dsp:txBody>
      <dsp:txXfrm>
        <a:off x="1941716" y="2102143"/>
        <a:ext cx="4571887" cy="1681139"/>
      </dsp:txXfrm>
    </dsp:sp>
    <dsp:sp modelId="{B4EE935E-4002-42AF-8494-D37D658AF67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06F461-50FA-4BF5-A064-99ADE1CE2F0A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A780AA-F214-4785-8BDB-A04306147D9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넷아르고스 제품 소개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7E190-C192-4006-BB92-9D1F5B3E7ADD}">
      <dsp:nvSpPr>
        <dsp:cNvPr id="0" name=""/>
        <dsp:cNvSpPr/>
      </dsp:nvSpPr>
      <dsp:spPr>
        <a:xfrm>
          <a:off x="1018456" y="0"/>
          <a:ext cx="6182343" cy="966093"/>
        </a:xfrm>
        <a:prstGeom prst="leftRightRibb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0FFEB-D338-4C9E-ACD3-2D6F4DA80C13}">
      <dsp:nvSpPr>
        <dsp:cNvPr id="0" name=""/>
        <dsp:cNvSpPr/>
      </dsp:nvSpPr>
      <dsp:spPr>
        <a:xfrm>
          <a:off x="3191839" y="169066"/>
          <a:ext cx="797026" cy="4733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0452" rIns="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SI</a:t>
          </a:r>
          <a:endParaRPr lang="ko-KR" altLang="en-US" sz="1700" kern="1200" dirty="0"/>
        </a:p>
      </dsp:txBody>
      <dsp:txXfrm>
        <a:off x="3191839" y="169066"/>
        <a:ext cx="797026" cy="473385"/>
      </dsp:txXfrm>
    </dsp:sp>
    <dsp:sp modelId="{A0FBB03D-F42C-4C74-B6F0-3758381AD7F5}">
      <dsp:nvSpPr>
        <dsp:cNvPr id="0" name=""/>
        <dsp:cNvSpPr/>
      </dsp:nvSpPr>
      <dsp:spPr>
        <a:xfrm>
          <a:off x="4109627" y="323641"/>
          <a:ext cx="941940" cy="4733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dirty="0">
              <a:solidFill>
                <a:srgbClr val="FF0000"/>
              </a:solidFill>
            </a:rPr>
            <a:t>SM</a:t>
          </a:r>
          <a:endParaRPr lang="ko-KR" altLang="en-US" sz="2000" b="1" kern="1200" dirty="0">
            <a:solidFill>
              <a:srgbClr val="FF0000"/>
            </a:solidFill>
          </a:endParaRPr>
        </a:p>
      </dsp:txBody>
      <dsp:txXfrm>
        <a:off x="4109627" y="323641"/>
        <a:ext cx="941940" cy="4733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4BF6E-DB90-4059-BE20-E271BE02BCD1}">
      <dsp:nvSpPr>
        <dsp:cNvPr id="0" name=""/>
        <dsp:cNvSpPr/>
      </dsp:nvSpPr>
      <dsp:spPr>
        <a:xfrm>
          <a:off x="0" y="0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9CFF30-90A2-411A-B14A-DFB610FB1DE7}">
      <dsp:nvSpPr>
        <dsp:cNvPr id="0" name=""/>
        <dsp:cNvSpPr/>
      </dsp:nvSpPr>
      <dsp:spPr>
        <a:xfrm>
          <a:off x="0" y="0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미신일 수도 있지만 </a:t>
          </a:r>
          <a:r>
            <a:rPr lang="en-US" sz="2600" kern="1200"/>
            <a:t>DevOps</a:t>
          </a:r>
          <a:r>
            <a:rPr lang="ko-KR" sz="2600" kern="1200"/>
            <a:t>을 넘어 </a:t>
          </a:r>
          <a:r>
            <a:rPr lang="en-US" sz="2600" kern="1200"/>
            <a:t>Secure DevOps</a:t>
          </a:r>
          <a:r>
            <a:rPr lang="ko-KR" sz="2600" kern="1200"/>
            <a:t>로 변화되리라 판단된다</a:t>
          </a:r>
          <a:r>
            <a:rPr lang="en-US" sz="2600" kern="1200"/>
            <a:t>.</a:t>
          </a:r>
        </a:p>
      </dsp:txBody>
      <dsp:txXfrm>
        <a:off x="0" y="0"/>
        <a:ext cx="6089650" cy="1393031"/>
      </dsp:txXfrm>
    </dsp:sp>
    <dsp:sp modelId="{9C344D57-1FDD-477A-B025-42067A5D1D5D}">
      <dsp:nvSpPr>
        <dsp:cNvPr id="0" name=""/>
        <dsp:cNvSpPr/>
      </dsp:nvSpPr>
      <dsp:spPr>
        <a:xfrm>
          <a:off x="0" y="1393031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041041-59A9-44DA-AA5C-9EA1CE1A02B1}">
      <dsp:nvSpPr>
        <dsp:cNvPr id="0" name=""/>
        <dsp:cNvSpPr/>
      </dsp:nvSpPr>
      <dsp:spPr>
        <a:xfrm>
          <a:off x="0" y="1393031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보안 위협의 실체에 대해 알아야 개발자의 값어치를 높일 수 있다</a:t>
          </a:r>
          <a:r>
            <a:rPr lang="en-US" sz="2600" kern="1200"/>
            <a:t>.</a:t>
          </a:r>
        </a:p>
      </dsp:txBody>
      <dsp:txXfrm>
        <a:off x="0" y="1393031"/>
        <a:ext cx="6089650" cy="1393031"/>
      </dsp:txXfrm>
    </dsp:sp>
    <dsp:sp modelId="{7A676CDB-36DD-4C16-96BC-EF0908E29DD5}">
      <dsp:nvSpPr>
        <dsp:cNvPr id="0" name=""/>
        <dsp:cNvSpPr/>
      </dsp:nvSpPr>
      <dsp:spPr>
        <a:xfrm>
          <a:off x="0" y="2786062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668743-ACC0-4DD6-9E2C-4BC847166BE4}">
      <dsp:nvSpPr>
        <dsp:cNvPr id="0" name=""/>
        <dsp:cNvSpPr/>
      </dsp:nvSpPr>
      <dsp:spPr>
        <a:xfrm>
          <a:off x="0" y="2786062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시스템 운영에 보안은 보험과 같은 존재이다</a:t>
          </a:r>
          <a:r>
            <a:rPr lang="en-US" sz="2600" kern="1200"/>
            <a:t>. </a:t>
          </a:r>
        </a:p>
      </dsp:txBody>
      <dsp:txXfrm>
        <a:off x="0" y="2786062"/>
        <a:ext cx="6089650" cy="1393031"/>
      </dsp:txXfrm>
    </dsp:sp>
    <dsp:sp modelId="{9520EB93-6EB6-4F5D-9846-85031741D354}">
      <dsp:nvSpPr>
        <dsp:cNvPr id="0" name=""/>
        <dsp:cNvSpPr/>
      </dsp:nvSpPr>
      <dsp:spPr>
        <a:xfrm>
          <a:off x="0" y="4179093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E67755-35EF-4182-B208-2458357E59DB}">
      <dsp:nvSpPr>
        <dsp:cNvPr id="0" name=""/>
        <dsp:cNvSpPr/>
      </dsp:nvSpPr>
      <dsp:spPr>
        <a:xfrm>
          <a:off x="0" y="4179093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SM</a:t>
          </a:r>
          <a:r>
            <a:rPr lang="ko-KR" sz="2600" kern="1200" dirty="0"/>
            <a:t>에서는 </a:t>
          </a:r>
          <a:r>
            <a:rPr lang="ko-KR" altLang="en-US" sz="2600" kern="1200" dirty="0"/>
            <a:t>보안</a:t>
          </a:r>
          <a:r>
            <a:rPr lang="en-US" sz="2600" kern="1200" dirty="0"/>
            <a:t> </a:t>
          </a:r>
          <a:r>
            <a:rPr lang="ko-KR" sz="2600" kern="1200" dirty="0"/>
            <a:t>이슈가 점차 중요해질 것이다</a:t>
          </a:r>
          <a:r>
            <a:rPr lang="en-US" sz="2600" kern="1200" dirty="0"/>
            <a:t>.</a:t>
          </a:r>
        </a:p>
      </dsp:txBody>
      <dsp:txXfrm>
        <a:off x="0" y="4179093"/>
        <a:ext cx="6089650" cy="1393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ABEC-EDEB-40B2-BCDA-530BAF0E2913}">
      <dsp:nvSpPr>
        <dsp:cNvPr id="0" name=""/>
        <dsp:cNvSpPr/>
      </dsp:nvSpPr>
      <dsp:spPr>
        <a:xfrm>
          <a:off x="982066" y="23684"/>
          <a:ext cx="1050285" cy="1011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AC6451-361D-44B8-A2D4-4F749990096C}">
      <dsp:nvSpPr>
        <dsp:cNvPr id="0" name=""/>
        <dsp:cNvSpPr/>
      </dsp:nvSpPr>
      <dsp:spPr>
        <a:xfrm>
          <a:off x="6800" y="1152367"/>
          <a:ext cx="3000816" cy="433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1900" kern="1200"/>
            <a:t>수집</a:t>
          </a:r>
        </a:p>
      </dsp:txBody>
      <dsp:txXfrm>
        <a:off x="6800" y="1152367"/>
        <a:ext cx="3000816" cy="433663"/>
      </dsp:txXfrm>
    </dsp:sp>
    <dsp:sp modelId="{2A93C520-3EF0-40E4-99DF-ECF8D83D4FB4}">
      <dsp:nvSpPr>
        <dsp:cNvPr id="0" name=""/>
        <dsp:cNvSpPr/>
      </dsp:nvSpPr>
      <dsp:spPr>
        <a:xfrm>
          <a:off x="6800" y="1640357"/>
          <a:ext cx="3000816" cy="1155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FPGA</a:t>
          </a:r>
          <a:endParaRPr lang="ko-KR" alt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NPU</a:t>
          </a:r>
          <a:endParaRPr lang="ko-KR" alt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CPU</a:t>
          </a:r>
          <a:endParaRPr lang="ko-KR" altLang="en-US" sz="1400" kern="1200"/>
        </a:p>
      </dsp:txBody>
      <dsp:txXfrm>
        <a:off x="6800" y="1640357"/>
        <a:ext cx="3000816" cy="1155357"/>
      </dsp:txXfrm>
    </dsp:sp>
    <dsp:sp modelId="{ACEE0F97-6398-4C87-BFED-EE85255CD8CA}">
      <dsp:nvSpPr>
        <dsp:cNvPr id="0" name=""/>
        <dsp:cNvSpPr/>
      </dsp:nvSpPr>
      <dsp:spPr>
        <a:xfrm>
          <a:off x="4508025" y="23684"/>
          <a:ext cx="1050285" cy="1011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1138C-9B36-4DBF-9994-EF40BD66DEA2}">
      <dsp:nvSpPr>
        <dsp:cNvPr id="0" name=""/>
        <dsp:cNvSpPr/>
      </dsp:nvSpPr>
      <dsp:spPr>
        <a:xfrm>
          <a:off x="3532760" y="1152367"/>
          <a:ext cx="3000816" cy="433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1900" kern="1200"/>
            <a:t>분석</a:t>
          </a:r>
        </a:p>
      </dsp:txBody>
      <dsp:txXfrm>
        <a:off x="3532760" y="1152367"/>
        <a:ext cx="3000816" cy="433663"/>
      </dsp:txXfrm>
    </dsp:sp>
    <dsp:sp modelId="{10E588B8-54A3-4DD9-A36E-AD3DDE14C476}">
      <dsp:nvSpPr>
        <dsp:cNvPr id="0" name=""/>
        <dsp:cNvSpPr/>
      </dsp:nvSpPr>
      <dsp:spPr>
        <a:xfrm>
          <a:off x="3532760" y="1640357"/>
          <a:ext cx="3000816" cy="1155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SNORT</a:t>
          </a:r>
          <a:endParaRPr lang="ko-KR" alt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SURICATA</a:t>
          </a:r>
          <a:endParaRPr lang="ko-KR" altLang="en-US" sz="1400" kern="1200"/>
        </a:p>
      </dsp:txBody>
      <dsp:txXfrm>
        <a:off x="3532760" y="1640357"/>
        <a:ext cx="3000816" cy="1155357"/>
      </dsp:txXfrm>
    </dsp:sp>
    <dsp:sp modelId="{0101A4C7-3554-4DFC-B1A6-EE7BBC9B0FF1}">
      <dsp:nvSpPr>
        <dsp:cNvPr id="0" name=""/>
        <dsp:cNvSpPr/>
      </dsp:nvSpPr>
      <dsp:spPr>
        <a:xfrm>
          <a:off x="8033985" y="23684"/>
          <a:ext cx="1050285" cy="10118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6B709D-E00A-4BED-A110-18DFB1AA4939}">
      <dsp:nvSpPr>
        <dsp:cNvPr id="0" name=""/>
        <dsp:cNvSpPr/>
      </dsp:nvSpPr>
      <dsp:spPr>
        <a:xfrm>
          <a:off x="7058719" y="1152367"/>
          <a:ext cx="3000816" cy="433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1900" kern="1200"/>
            <a:t>대응</a:t>
          </a:r>
        </a:p>
      </dsp:txBody>
      <dsp:txXfrm>
        <a:off x="7058719" y="1152367"/>
        <a:ext cx="3000816" cy="433663"/>
      </dsp:txXfrm>
    </dsp:sp>
    <dsp:sp modelId="{E936CF4C-6DCF-475C-BCC7-767F9BB07682}">
      <dsp:nvSpPr>
        <dsp:cNvPr id="0" name=""/>
        <dsp:cNvSpPr/>
      </dsp:nvSpPr>
      <dsp:spPr>
        <a:xfrm>
          <a:off x="7058719" y="1640357"/>
          <a:ext cx="3000816" cy="1155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Vendor App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Splunk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ELK</a:t>
          </a:r>
        </a:p>
      </dsp:txBody>
      <dsp:txXfrm>
        <a:off x="7058719" y="1640357"/>
        <a:ext cx="3000816" cy="11553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D659C-5377-4D4C-9A60-E6DF8414AEBB}">
      <dsp:nvSpPr>
        <dsp:cNvPr id="0" name=""/>
        <dsp:cNvSpPr/>
      </dsp:nvSpPr>
      <dsp:spPr>
        <a:xfrm>
          <a:off x="3286" y="188469"/>
          <a:ext cx="3203971" cy="46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FPGA</a:t>
          </a:r>
          <a:endParaRPr lang="ko-KR" altLang="en-US" sz="1600" kern="1200" dirty="0"/>
        </a:p>
      </dsp:txBody>
      <dsp:txXfrm>
        <a:off x="3286" y="188469"/>
        <a:ext cx="3203971" cy="460800"/>
      </dsp:txXfrm>
    </dsp:sp>
    <dsp:sp modelId="{D4E7CE96-29B0-494C-8C3C-0AFEB16D2BAA}">
      <dsp:nvSpPr>
        <dsp:cNvPr id="0" name=""/>
        <dsp:cNvSpPr/>
      </dsp:nvSpPr>
      <dsp:spPr>
        <a:xfrm>
          <a:off x="3286" y="649268"/>
          <a:ext cx="3203971" cy="35136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1600" kern="1200" dirty="0"/>
            <a:t>PNIC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ko-KR" sz="1600" kern="1200" dirty="0"/>
            <a:t>Millions of logic elements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ko-KR" sz="1600" kern="1200" dirty="0"/>
            <a:t>High memory bandwidth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ko-KR" sz="1600" kern="1200" dirty="0"/>
            <a:t>High network bandwidth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ko-KR" sz="1600" kern="1200" dirty="0"/>
            <a:t>Full capture pipeline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ko-KR" sz="1600" kern="1200" dirty="0"/>
            <a:t>Capable compute and networking acceleration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ko-KR" altLang="en-US" sz="1600" kern="1200" dirty="0"/>
        </a:p>
      </dsp:txBody>
      <dsp:txXfrm>
        <a:off x="3286" y="649268"/>
        <a:ext cx="3203971" cy="3513600"/>
      </dsp:txXfrm>
    </dsp:sp>
    <dsp:sp modelId="{8DA9286E-959D-4FAA-80E4-3640C9B41074}">
      <dsp:nvSpPr>
        <dsp:cNvPr id="0" name=""/>
        <dsp:cNvSpPr/>
      </dsp:nvSpPr>
      <dsp:spPr>
        <a:xfrm>
          <a:off x="3655814" y="188469"/>
          <a:ext cx="3203971" cy="46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NPU</a:t>
          </a:r>
          <a:endParaRPr lang="ko-KR" altLang="en-US" sz="1600" kern="1200" dirty="0"/>
        </a:p>
      </dsp:txBody>
      <dsp:txXfrm>
        <a:off x="3655814" y="188469"/>
        <a:ext cx="3203971" cy="460800"/>
      </dsp:txXfrm>
    </dsp:sp>
    <dsp:sp modelId="{04EB1152-3ABE-48F8-A0FB-59D149591A9B}">
      <dsp:nvSpPr>
        <dsp:cNvPr id="0" name=""/>
        <dsp:cNvSpPr/>
      </dsp:nvSpPr>
      <dsp:spPr>
        <a:xfrm>
          <a:off x="3655814" y="649268"/>
          <a:ext cx="3203971" cy="35136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ko-KR" sz="1600" kern="1200" dirty="0" err="1"/>
            <a:t>iNIC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Typical many core architecture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Small core with variable amount of HW acceleration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Capable of networking acceleration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Requires Specialized OS/Development Environment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600" kern="1200" dirty="0"/>
        </a:p>
      </dsp:txBody>
      <dsp:txXfrm>
        <a:off x="3655814" y="649268"/>
        <a:ext cx="3203971" cy="3513600"/>
      </dsp:txXfrm>
    </dsp:sp>
    <dsp:sp modelId="{873FD46D-44C3-4E56-8898-F2B64C40EDD3}">
      <dsp:nvSpPr>
        <dsp:cNvPr id="0" name=""/>
        <dsp:cNvSpPr/>
      </dsp:nvSpPr>
      <dsp:spPr>
        <a:xfrm>
          <a:off x="7308342" y="188469"/>
          <a:ext cx="3203971" cy="46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CPU</a:t>
          </a:r>
          <a:endParaRPr lang="ko-KR" altLang="en-US" sz="1600" kern="1200" dirty="0"/>
        </a:p>
      </dsp:txBody>
      <dsp:txXfrm>
        <a:off x="7308342" y="188469"/>
        <a:ext cx="3203971" cy="460800"/>
      </dsp:txXfrm>
    </dsp:sp>
    <dsp:sp modelId="{802C7375-13C8-4A1D-8691-E6DAE958EC0A}">
      <dsp:nvSpPr>
        <dsp:cNvPr id="0" name=""/>
        <dsp:cNvSpPr/>
      </dsp:nvSpPr>
      <dsp:spPr>
        <a:xfrm>
          <a:off x="7308342" y="649268"/>
          <a:ext cx="3203971" cy="35136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1600" kern="1200">
              <a:latin typeface="맑은 고딕" panose="020F0502020204030204"/>
              <a:ea typeface="맑은 고딕" panose="020B0503020000020004" pitchFamily="50" charset="-127"/>
              <a:cs typeface="+mn-cs"/>
            </a:rPr>
            <a:t>Onload</a:t>
          </a:r>
          <a:endParaRPr lang="ko-KR" altLang="en-US" sz="1600" kern="1200" dirty="0">
            <a:latin typeface="맑은 고딕" panose="020F0502020204030204"/>
            <a:ea typeface="맑은 고딕" panose="020B0503020000020004" pitchFamily="50" charset="-127"/>
            <a:cs typeface="+mn-cs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High performance CPU cores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Designed for general-purpose code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Good single thread perf and balance throughput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Easy to program -&gt; rich ecosystem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600" kern="1200" dirty="0"/>
        </a:p>
      </dsp:txBody>
      <dsp:txXfrm>
        <a:off x="7308342" y="649268"/>
        <a:ext cx="3203971" cy="3513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195C9-D57D-4C5D-B6A5-FC2CB965C699}">
      <dsp:nvSpPr>
        <dsp:cNvPr id="0" name=""/>
        <dsp:cNvSpPr/>
      </dsp:nvSpPr>
      <dsp:spPr>
        <a:xfrm>
          <a:off x="0" y="60981"/>
          <a:ext cx="10515600" cy="6821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/>
            <a:t>시그니처 기반 탐지 방식</a:t>
          </a:r>
          <a:endParaRPr lang="ko-KR" altLang="en-US" sz="2200" kern="1200" dirty="0"/>
        </a:p>
      </dsp:txBody>
      <dsp:txXfrm>
        <a:off x="33298" y="94279"/>
        <a:ext cx="10449004" cy="615514"/>
      </dsp:txXfrm>
    </dsp:sp>
    <dsp:sp modelId="{0667A04C-2408-45F9-96E2-DB6F5C558A15}">
      <dsp:nvSpPr>
        <dsp:cNvPr id="0" name=""/>
        <dsp:cNvSpPr/>
      </dsp:nvSpPr>
      <dsp:spPr>
        <a:xfrm>
          <a:off x="0" y="743091"/>
          <a:ext cx="10515600" cy="75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700" kern="1200"/>
            <a:t>가장 고전적인 방식으로 이미 알려진 공격에 대한 시그니처와 비교하여 탐지한다</a:t>
          </a:r>
          <a:r>
            <a:rPr lang="en-US" altLang="ko-KR" sz="1700" kern="1200"/>
            <a:t>. </a:t>
          </a:r>
          <a:r>
            <a:rPr lang="ko-KR" altLang="en-US" sz="1700" kern="1200"/>
            <a:t>탐지의 정확성은 확보할 수 있지만 새로운 공격을 탐지하지 못한다는 단점이 있다</a:t>
          </a:r>
          <a:endParaRPr lang="ko-KR" altLang="en-US" sz="1700" kern="1200" dirty="0"/>
        </a:p>
      </dsp:txBody>
      <dsp:txXfrm>
        <a:off x="0" y="743091"/>
        <a:ext cx="10515600" cy="751410"/>
      </dsp:txXfrm>
    </dsp:sp>
    <dsp:sp modelId="{21102008-5319-4C74-B97D-5A9A2E95E2D3}">
      <dsp:nvSpPr>
        <dsp:cNvPr id="0" name=""/>
        <dsp:cNvSpPr/>
      </dsp:nvSpPr>
      <dsp:spPr>
        <a:xfrm>
          <a:off x="0" y="1494501"/>
          <a:ext cx="10515600" cy="68211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/>
            <a:t>행위 기반 탐지 방식</a:t>
          </a:r>
          <a:endParaRPr lang="ko-KR" altLang="en-US" sz="2200" kern="1200" dirty="0"/>
        </a:p>
      </dsp:txBody>
      <dsp:txXfrm>
        <a:off x="33298" y="1527799"/>
        <a:ext cx="10449004" cy="615514"/>
      </dsp:txXfrm>
    </dsp:sp>
    <dsp:sp modelId="{84B1E430-5992-4520-B941-EC8166A65735}">
      <dsp:nvSpPr>
        <dsp:cNvPr id="0" name=""/>
        <dsp:cNvSpPr/>
      </dsp:nvSpPr>
      <dsp:spPr>
        <a:xfrm>
          <a:off x="0" y="2176612"/>
          <a:ext cx="10515600" cy="75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700" kern="1200"/>
            <a:t>네트워크에 흐르는 테이터를 학습하여 비정상적으로 흐르는 트래픽이나 패킷의 임계치로 이상 현상을 탐지하는 방식이다</a:t>
          </a:r>
          <a:r>
            <a:rPr lang="en-US" altLang="ko-KR" sz="1700" kern="1200"/>
            <a:t>. </a:t>
          </a:r>
          <a:r>
            <a:rPr lang="ko-KR" altLang="en-US" sz="1700" kern="1200"/>
            <a:t>새로운 공격 유형을 탐지할 수 있지만 오탐이 많이 생길 수 있다</a:t>
          </a:r>
          <a:r>
            <a:rPr lang="en-US" altLang="ko-KR" sz="1700" kern="1200"/>
            <a:t>.</a:t>
          </a:r>
          <a:endParaRPr lang="ko-KR" altLang="en-US" sz="1700" kern="1200" dirty="0"/>
        </a:p>
      </dsp:txBody>
      <dsp:txXfrm>
        <a:off x="0" y="2176612"/>
        <a:ext cx="10515600" cy="751410"/>
      </dsp:txXfrm>
    </dsp:sp>
    <dsp:sp modelId="{56B09B0D-9480-4455-B2B5-E679B4314315}">
      <dsp:nvSpPr>
        <dsp:cNvPr id="0" name=""/>
        <dsp:cNvSpPr/>
      </dsp:nvSpPr>
      <dsp:spPr>
        <a:xfrm>
          <a:off x="0" y="2928022"/>
          <a:ext cx="10515600" cy="6821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/>
            <a:t>룰 기반 탐지 방식</a:t>
          </a:r>
          <a:endParaRPr lang="ko-KR" altLang="en-US" sz="2200" kern="1200" dirty="0"/>
        </a:p>
      </dsp:txBody>
      <dsp:txXfrm>
        <a:off x="33298" y="2961320"/>
        <a:ext cx="10449004" cy="615514"/>
      </dsp:txXfrm>
    </dsp:sp>
    <dsp:sp modelId="{780A1EEA-C99E-470C-820C-BF2E78E2D0CC}">
      <dsp:nvSpPr>
        <dsp:cNvPr id="0" name=""/>
        <dsp:cNvSpPr/>
      </dsp:nvSpPr>
      <dsp:spPr>
        <a:xfrm>
          <a:off x="0" y="3610132"/>
          <a:ext cx="10515600" cy="409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700" kern="1200"/>
            <a:t>정의된 규칙을 활용하여 탐지하는 방식으로 특정 조건이 발생하는 경우를 탐지할 수 있다</a:t>
          </a:r>
          <a:r>
            <a:rPr lang="en-US" altLang="ko-KR" sz="1700" kern="1200"/>
            <a:t>.</a:t>
          </a:r>
          <a:endParaRPr lang="ko-KR" altLang="en-US" sz="1700" kern="1200" dirty="0"/>
        </a:p>
      </dsp:txBody>
      <dsp:txXfrm>
        <a:off x="0" y="3610132"/>
        <a:ext cx="10515600" cy="4098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7CEBE-50AE-4113-BE2D-EE3824D5CBEB}">
      <dsp:nvSpPr>
        <dsp:cNvPr id="0" name=""/>
        <dsp:cNvSpPr/>
      </dsp:nvSpPr>
      <dsp:spPr>
        <a:xfrm>
          <a:off x="1046421" y="1284659"/>
          <a:ext cx="3853977" cy="38539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FC1DE-6413-44F7-9DD9-BC456982DE85}">
      <dsp:nvSpPr>
        <dsp:cNvPr id="0" name=""/>
        <dsp:cNvSpPr/>
      </dsp:nvSpPr>
      <dsp:spPr>
        <a:xfrm>
          <a:off x="1597219" y="1835456"/>
          <a:ext cx="2752382" cy="27523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348E5-D0AD-4DDF-ABC4-D61F00E32C3E}">
      <dsp:nvSpPr>
        <dsp:cNvPr id="0" name=""/>
        <dsp:cNvSpPr/>
      </dsp:nvSpPr>
      <dsp:spPr>
        <a:xfrm>
          <a:off x="2147696" y="2385933"/>
          <a:ext cx="1651429" cy="165142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80B85-DD8A-4B61-A8A0-6DCC0CBF33E5}">
      <dsp:nvSpPr>
        <dsp:cNvPr id="0" name=""/>
        <dsp:cNvSpPr/>
      </dsp:nvSpPr>
      <dsp:spPr>
        <a:xfrm>
          <a:off x="2698172" y="2936409"/>
          <a:ext cx="550476" cy="5504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8B8FC-285F-4804-B5EF-53343DC919C3}">
      <dsp:nvSpPr>
        <dsp:cNvPr id="0" name=""/>
        <dsp:cNvSpPr/>
      </dsp:nvSpPr>
      <dsp:spPr>
        <a:xfrm>
          <a:off x="5454858" y="0"/>
          <a:ext cx="2102730" cy="921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웹 보안 </a:t>
          </a:r>
          <a:r>
            <a:rPr lang="en-US" altLang="ko-KR" sz="1200" kern="1200" dirty="0"/>
            <a:t>(</a:t>
          </a:r>
          <a:r>
            <a:rPr lang="ko-KR" altLang="en-US" sz="1200" kern="1200" dirty="0"/>
            <a:t>개발자</a:t>
          </a:r>
          <a:r>
            <a:rPr lang="en-US" altLang="ko-KR" sz="1200" kern="1200" dirty="0"/>
            <a:t>)</a:t>
          </a:r>
          <a:endParaRPr lang="ko-KR" altLang="en-US" sz="1200" kern="1200" dirty="0"/>
        </a:p>
      </dsp:txBody>
      <dsp:txXfrm>
        <a:off x="5454858" y="0"/>
        <a:ext cx="2102730" cy="921743"/>
      </dsp:txXfrm>
    </dsp:sp>
    <dsp:sp modelId="{86DF2F57-53F1-4880-BA3B-D8F3DC580B5E}">
      <dsp:nvSpPr>
        <dsp:cNvPr id="0" name=""/>
        <dsp:cNvSpPr/>
      </dsp:nvSpPr>
      <dsp:spPr>
        <a:xfrm>
          <a:off x="5060982" y="460871"/>
          <a:ext cx="4817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02EA7-4CE6-4633-AC95-C8F0B7614FF0}">
      <dsp:nvSpPr>
        <dsp:cNvPr id="0" name=""/>
        <dsp:cNvSpPr/>
      </dsp:nvSpPr>
      <dsp:spPr>
        <a:xfrm rot="5400000">
          <a:off x="2639399" y="764372"/>
          <a:ext cx="2723477" cy="2119687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F412D-8712-494A-8F02-F868DEDAFBA8}">
      <dsp:nvSpPr>
        <dsp:cNvPr id="0" name=""/>
        <dsp:cNvSpPr/>
      </dsp:nvSpPr>
      <dsp:spPr>
        <a:xfrm>
          <a:off x="4697368" y="872457"/>
          <a:ext cx="3617709" cy="921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네트워크 보안 </a:t>
          </a:r>
          <a:r>
            <a:rPr lang="ko-KR" altLang="en-US" sz="1200" kern="1200" dirty="0"/>
            <a:t> </a:t>
          </a:r>
          <a:r>
            <a:rPr lang="en-US" altLang="ko-KR" sz="1200" kern="1200" dirty="0"/>
            <a:t>(</a:t>
          </a:r>
          <a:r>
            <a:rPr lang="ko-KR" altLang="en-US" sz="1200" kern="1200" dirty="0"/>
            <a:t>개발자</a:t>
          </a:r>
          <a:r>
            <a:rPr lang="en-US" altLang="ko-KR" sz="1200" kern="1200" dirty="0"/>
            <a:t>, </a:t>
          </a:r>
          <a:r>
            <a:rPr lang="ko-KR" altLang="en-US" sz="1200" kern="1200" dirty="0"/>
            <a:t>운영자</a:t>
          </a:r>
          <a:r>
            <a:rPr lang="en-US" altLang="ko-KR" sz="1200" kern="1200" dirty="0"/>
            <a:t>)</a:t>
          </a:r>
          <a:endParaRPr lang="ko-KR" altLang="en-US" sz="1200" kern="1200" dirty="0"/>
        </a:p>
      </dsp:txBody>
      <dsp:txXfrm>
        <a:off x="4697368" y="872457"/>
        <a:ext cx="3617709" cy="921743"/>
      </dsp:txXfrm>
    </dsp:sp>
    <dsp:sp modelId="{8DB7B8A5-3FE8-4A69-A0D6-CBE75CA13EC0}">
      <dsp:nvSpPr>
        <dsp:cNvPr id="0" name=""/>
        <dsp:cNvSpPr/>
      </dsp:nvSpPr>
      <dsp:spPr>
        <a:xfrm>
          <a:off x="5060982" y="1382614"/>
          <a:ext cx="4817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C6DD8-4CAC-4D78-8A17-17BE2A1A3774}">
      <dsp:nvSpPr>
        <dsp:cNvPr id="0" name=""/>
        <dsp:cNvSpPr/>
      </dsp:nvSpPr>
      <dsp:spPr>
        <a:xfrm rot="5400000">
          <a:off x="3110869" y="1671020"/>
          <a:ext cx="2236591" cy="1660422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DA704-3512-4DA8-BC9D-321D9D1217AD}">
      <dsp:nvSpPr>
        <dsp:cNvPr id="0" name=""/>
        <dsp:cNvSpPr/>
      </dsp:nvSpPr>
      <dsp:spPr>
        <a:xfrm>
          <a:off x="5454858" y="1794200"/>
          <a:ext cx="2102730" cy="921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시스템 보안 </a:t>
          </a:r>
          <a:r>
            <a:rPr lang="en-US" altLang="ko-KR" sz="1200" kern="1200" dirty="0"/>
            <a:t>(</a:t>
          </a:r>
          <a:r>
            <a:rPr lang="ko-KR" altLang="en-US" sz="1200" kern="1200" dirty="0"/>
            <a:t>운영자</a:t>
          </a:r>
          <a:r>
            <a:rPr lang="en-US" altLang="ko-KR" sz="1200" kern="1200" dirty="0"/>
            <a:t>)</a:t>
          </a:r>
          <a:r>
            <a:rPr lang="ko-KR" altLang="en-US" sz="1200" kern="1200" dirty="0"/>
            <a:t> </a:t>
          </a:r>
        </a:p>
      </dsp:txBody>
      <dsp:txXfrm>
        <a:off x="5454858" y="1794200"/>
        <a:ext cx="2102730" cy="921743"/>
      </dsp:txXfrm>
    </dsp:sp>
    <dsp:sp modelId="{8A6D2156-DB25-48A5-B0B7-727CFFA60528}">
      <dsp:nvSpPr>
        <dsp:cNvPr id="0" name=""/>
        <dsp:cNvSpPr/>
      </dsp:nvSpPr>
      <dsp:spPr>
        <a:xfrm>
          <a:off x="5060982" y="2304357"/>
          <a:ext cx="4817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0B1EE-D9FA-47FF-BEA8-18652ACB11B3}">
      <dsp:nvSpPr>
        <dsp:cNvPr id="0" name=""/>
        <dsp:cNvSpPr/>
      </dsp:nvSpPr>
      <dsp:spPr>
        <a:xfrm rot="5400000">
          <a:off x="3567244" y="2516005"/>
          <a:ext cx="1706027" cy="1281447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632-2AC1-4D3D-92E9-9991C7065268}">
      <dsp:nvSpPr>
        <dsp:cNvPr id="0" name=""/>
        <dsp:cNvSpPr/>
      </dsp:nvSpPr>
      <dsp:spPr>
        <a:xfrm>
          <a:off x="4686269" y="2715943"/>
          <a:ext cx="3639908" cy="921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관리 및 법규 </a:t>
          </a:r>
          <a:r>
            <a:rPr lang="en-US" altLang="ko-KR" sz="1200" kern="1200" dirty="0"/>
            <a:t>(</a:t>
          </a:r>
          <a:r>
            <a:rPr lang="ko-KR" altLang="en-US" sz="1200" kern="1200" dirty="0"/>
            <a:t>운영자</a:t>
          </a:r>
          <a:r>
            <a:rPr lang="en-US" altLang="ko-KR" sz="1200" kern="1200" dirty="0"/>
            <a:t>, </a:t>
          </a:r>
          <a:r>
            <a:rPr lang="ko-KR" altLang="en-US" sz="1200" kern="1200" dirty="0"/>
            <a:t>관리자</a:t>
          </a:r>
          <a:r>
            <a:rPr lang="en-US" altLang="ko-KR" sz="1200" kern="1200" dirty="0"/>
            <a:t>)</a:t>
          </a:r>
          <a:endParaRPr lang="ko-KR" altLang="en-US" sz="1200" kern="1200" dirty="0"/>
        </a:p>
      </dsp:txBody>
      <dsp:txXfrm>
        <a:off x="4686269" y="2715943"/>
        <a:ext cx="3639908" cy="921743"/>
      </dsp:txXfrm>
    </dsp:sp>
    <dsp:sp modelId="{D188A94D-69CF-4718-B774-23430CA815EB}">
      <dsp:nvSpPr>
        <dsp:cNvPr id="0" name=""/>
        <dsp:cNvSpPr/>
      </dsp:nvSpPr>
      <dsp:spPr>
        <a:xfrm>
          <a:off x="5060982" y="3226100"/>
          <a:ext cx="4817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204FE-091D-4D15-B85B-7AFEF1DFA46F}">
      <dsp:nvSpPr>
        <dsp:cNvPr id="0" name=""/>
        <dsp:cNvSpPr/>
      </dsp:nvSpPr>
      <dsp:spPr>
        <a:xfrm rot="5400000">
          <a:off x="4024711" y="3364329"/>
          <a:ext cx="1172636" cy="895407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EDB28-F5FE-46DE-87FC-B2DF2B82BC63}">
      <dsp:nvSpPr>
        <dsp:cNvPr id="0" name=""/>
        <dsp:cNvSpPr/>
      </dsp:nvSpPr>
      <dsp:spPr>
        <a:xfrm>
          <a:off x="0" y="186697"/>
          <a:ext cx="531181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256" tIns="249936" rIns="412256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/>
            <a:t>TCP SYN spoofing, Smurfing, Flooding, Land Attack, ping of death, teardrop attack, inconsistent fragmentation</a:t>
          </a:r>
          <a:endParaRPr lang="ko-KR" altLang="en-US" sz="900" kern="1200" dirty="0"/>
        </a:p>
      </dsp:txBody>
      <dsp:txXfrm>
        <a:off x="0" y="186697"/>
        <a:ext cx="5311815" cy="680400"/>
      </dsp:txXfrm>
    </dsp:sp>
    <dsp:sp modelId="{26C0E1DA-A8FA-4958-A1AF-634599F755CE}">
      <dsp:nvSpPr>
        <dsp:cNvPr id="0" name=""/>
        <dsp:cNvSpPr/>
      </dsp:nvSpPr>
      <dsp:spPr>
        <a:xfrm>
          <a:off x="265590" y="9577"/>
          <a:ext cx="371827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542" tIns="0" rIns="140542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DoS</a:t>
          </a:r>
          <a:r>
            <a:rPr lang="en-US" altLang="ko-KR" sz="1100" kern="1200" dirty="0"/>
            <a:t>(Denial of Service)</a:t>
          </a:r>
          <a:endParaRPr lang="ko-KR" altLang="en-US" sz="1100" kern="1200" dirty="0"/>
        </a:p>
      </dsp:txBody>
      <dsp:txXfrm>
        <a:off x="282883" y="26870"/>
        <a:ext cx="3683684" cy="319654"/>
      </dsp:txXfrm>
    </dsp:sp>
    <dsp:sp modelId="{75760CD1-715C-4D20-B852-D0992EAEDA63}">
      <dsp:nvSpPr>
        <dsp:cNvPr id="0" name=""/>
        <dsp:cNvSpPr/>
      </dsp:nvSpPr>
      <dsp:spPr>
        <a:xfrm>
          <a:off x="0" y="1109017"/>
          <a:ext cx="5311815" cy="500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256" tIns="249936" rIns="412256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/>
            <a:t>UDP/ICMP/IP/HTTP Flooding, HTTP header/option Spoofing</a:t>
          </a:r>
          <a:endParaRPr lang="ko-KR" altLang="en-US" sz="900" kern="1200" dirty="0"/>
        </a:p>
      </dsp:txBody>
      <dsp:txXfrm>
        <a:off x="0" y="1109017"/>
        <a:ext cx="5311815" cy="500850"/>
      </dsp:txXfrm>
    </dsp:sp>
    <dsp:sp modelId="{3AAE37FA-DDED-482B-90C7-EAA500244E31}">
      <dsp:nvSpPr>
        <dsp:cNvPr id="0" name=""/>
        <dsp:cNvSpPr/>
      </dsp:nvSpPr>
      <dsp:spPr>
        <a:xfrm>
          <a:off x="265590" y="931898"/>
          <a:ext cx="371827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542" tIns="0" rIns="140542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DDoS(Distributed </a:t>
          </a:r>
          <a:r>
            <a:rPr lang="en-US" altLang="ko-KR" sz="1100" kern="1200" dirty="0" err="1"/>
            <a:t>DoS</a:t>
          </a:r>
          <a:r>
            <a:rPr lang="en-US" altLang="ko-KR" sz="1100" kern="1200" dirty="0"/>
            <a:t>)</a:t>
          </a:r>
          <a:endParaRPr lang="ko-KR" altLang="en-US" sz="1100" kern="1200" dirty="0"/>
        </a:p>
      </dsp:txBody>
      <dsp:txXfrm>
        <a:off x="282883" y="949191"/>
        <a:ext cx="3683684" cy="319654"/>
      </dsp:txXfrm>
    </dsp:sp>
    <dsp:sp modelId="{C18102C9-8149-4C15-BE4C-ACFAB997D9FF}">
      <dsp:nvSpPr>
        <dsp:cNvPr id="0" name=""/>
        <dsp:cNvSpPr/>
      </dsp:nvSpPr>
      <dsp:spPr>
        <a:xfrm>
          <a:off x="0" y="1851788"/>
          <a:ext cx="5311815" cy="500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256" tIns="249936" rIns="412256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 err="1"/>
            <a:t>풋프린팅</a:t>
          </a:r>
          <a:r>
            <a:rPr lang="en-US" altLang="ko-KR" sz="900" kern="1200" dirty="0"/>
            <a:t>, </a:t>
          </a:r>
          <a:r>
            <a:rPr lang="ko-KR" altLang="en-US" sz="900" kern="1200" dirty="0"/>
            <a:t>포트 스캐닝</a:t>
          </a:r>
          <a:r>
            <a:rPr lang="en-US" altLang="ko-KR" sz="900" kern="1200" dirty="0"/>
            <a:t>(sweep, open scan, stealth scan), </a:t>
          </a:r>
          <a:r>
            <a:rPr lang="ko-KR" altLang="en-US" sz="900" kern="1200" dirty="0"/>
            <a:t>목록화</a:t>
          </a:r>
        </a:p>
      </dsp:txBody>
      <dsp:txXfrm>
        <a:off x="0" y="1851788"/>
        <a:ext cx="5311815" cy="500850"/>
      </dsp:txXfrm>
    </dsp:sp>
    <dsp:sp modelId="{68909D7A-D2FD-4BE1-BEE3-4C54111817D1}">
      <dsp:nvSpPr>
        <dsp:cNvPr id="0" name=""/>
        <dsp:cNvSpPr/>
      </dsp:nvSpPr>
      <dsp:spPr>
        <a:xfrm>
          <a:off x="265590" y="1674667"/>
          <a:ext cx="371827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542" tIns="0" rIns="140542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Scanning</a:t>
          </a:r>
          <a:endParaRPr lang="ko-KR" altLang="en-US" sz="1100" kern="1200" dirty="0"/>
        </a:p>
      </dsp:txBody>
      <dsp:txXfrm>
        <a:off x="282883" y="1691960"/>
        <a:ext cx="3683684" cy="319654"/>
      </dsp:txXfrm>
    </dsp:sp>
    <dsp:sp modelId="{53E7641C-07F8-4DAA-88F9-CB777CFB7ED2}">
      <dsp:nvSpPr>
        <dsp:cNvPr id="0" name=""/>
        <dsp:cNvSpPr/>
      </dsp:nvSpPr>
      <dsp:spPr>
        <a:xfrm>
          <a:off x="0" y="2594558"/>
          <a:ext cx="5311815" cy="500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256" tIns="249936" rIns="412256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/>
            <a:t>switch jamming(MAC flooding), ARP Spoofing, ARP/ICMP redirect  Attack</a:t>
          </a:r>
          <a:endParaRPr lang="ko-KR" altLang="en-US" sz="900" kern="1200" dirty="0"/>
        </a:p>
      </dsp:txBody>
      <dsp:txXfrm>
        <a:off x="0" y="2594558"/>
        <a:ext cx="5311815" cy="500850"/>
      </dsp:txXfrm>
    </dsp:sp>
    <dsp:sp modelId="{C6769441-CC21-46E2-8DCD-83992FC4DD6D}">
      <dsp:nvSpPr>
        <dsp:cNvPr id="0" name=""/>
        <dsp:cNvSpPr/>
      </dsp:nvSpPr>
      <dsp:spPr>
        <a:xfrm>
          <a:off x="265590" y="2417438"/>
          <a:ext cx="371827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542" tIns="0" rIns="140542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Sniffing</a:t>
          </a:r>
          <a:endParaRPr lang="ko-KR" altLang="en-US" sz="1100" kern="1200" dirty="0"/>
        </a:p>
      </dsp:txBody>
      <dsp:txXfrm>
        <a:off x="282883" y="2434731"/>
        <a:ext cx="3683684" cy="319654"/>
      </dsp:txXfrm>
    </dsp:sp>
    <dsp:sp modelId="{FFC5A138-BF56-45A9-9316-DBC6873E1B40}">
      <dsp:nvSpPr>
        <dsp:cNvPr id="0" name=""/>
        <dsp:cNvSpPr/>
      </dsp:nvSpPr>
      <dsp:spPr>
        <a:xfrm>
          <a:off x="0" y="3337328"/>
          <a:ext cx="5311815" cy="500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256" tIns="249936" rIns="412256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/>
            <a:t>ARP/IP/DNS/Email Spoofing. SPAN Port Mirroring</a:t>
          </a:r>
          <a:endParaRPr lang="ko-KR" altLang="en-US" sz="900" kern="1200" dirty="0"/>
        </a:p>
      </dsp:txBody>
      <dsp:txXfrm>
        <a:off x="0" y="3337328"/>
        <a:ext cx="5311815" cy="500850"/>
      </dsp:txXfrm>
    </dsp:sp>
    <dsp:sp modelId="{24B070FF-361F-491E-A77D-BCD17CF7FCA3}">
      <dsp:nvSpPr>
        <dsp:cNvPr id="0" name=""/>
        <dsp:cNvSpPr/>
      </dsp:nvSpPr>
      <dsp:spPr>
        <a:xfrm>
          <a:off x="265590" y="3160208"/>
          <a:ext cx="371827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542" tIns="0" rIns="140542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Spoofing</a:t>
          </a:r>
          <a:endParaRPr lang="ko-KR" altLang="en-US" sz="1100" kern="1200" dirty="0"/>
        </a:p>
      </dsp:txBody>
      <dsp:txXfrm>
        <a:off x="282883" y="3177501"/>
        <a:ext cx="3683684" cy="319654"/>
      </dsp:txXfrm>
    </dsp:sp>
    <dsp:sp modelId="{37A4AB0F-0403-4C9C-B01F-DD6F5092532B}">
      <dsp:nvSpPr>
        <dsp:cNvPr id="0" name=""/>
        <dsp:cNvSpPr/>
      </dsp:nvSpPr>
      <dsp:spPr>
        <a:xfrm>
          <a:off x="0" y="4080098"/>
          <a:ext cx="5311815" cy="500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256" tIns="249936" rIns="412256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/>
            <a:t>TCP/HTTP session hijacking</a:t>
          </a:r>
          <a:endParaRPr lang="ko-KR" altLang="en-US" sz="900" kern="1200" dirty="0"/>
        </a:p>
      </dsp:txBody>
      <dsp:txXfrm>
        <a:off x="0" y="4080098"/>
        <a:ext cx="5311815" cy="500850"/>
      </dsp:txXfrm>
    </dsp:sp>
    <dsp:sp modelId="{BB7609B6-14AA-4895-BA5D-F84C84EC9D00}">
      <dsp:nvSpPr>
        <dsp:cNvPr id="0" name=""/>
        <dsp:cNvSpPr/>
      </dsp:nvSpPr>
      <dsp:spPr>
        <a:xfrm>
          <a:off x="265590" y="3902977"/>
          <a:ext cx="371827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542" tIns="0" rIns="140542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Session Hijacking</a:t>
          </a:r>
          <a:endParaRPr lang="ko-KR" altLang="en-US" sz="1100" kern="1200" dirty="0"/>
        </a:p>
      </dsp:txBody>
      <dsp:txXfrm>
        <a:off x="282883" y="3920270"/>
        <a:ext cx="3683684" cy="319654"/>
      </dsp:txXfrm>
    </dsp:sp>
    <dsp:sp modelId="{626751B4-5D3B-4BD5-B742-21CB740318AB}">
      <dsp:nvSpPr>
        <dsp:cNvPr id="0" name=""/>
        <dsp:cNvSpPr/>
      </dsp:nvSpPr>
      <dsp:spPr>
        <a:xfrm>
          <a:off x="0" y="4822868"/>
          <a:ext cx="5311815" cy="500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256" tIns="249936" rIns="412256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/>
            <a:t>Trojan, Exploit, Tor, Zero-Day Vulnerability Attack</a:t>
          </a:r>
          <a:endParaRPr lang="ko-KR" altLang="en-US" sz="900" kern="1200" dirty="0"/>
        </a:p>
      </dsp:txBody>
      <dsp:txXfrm>
        <a:off x="0" y="4822868"/>
        <a:ext cx="5311815" cy="500850"/>
      </dsp:txXfrm>
    </dsp:sp>
    <dsp:sp modelId="{296CC3B2-57C5-4037-AC9F-09CF541C9D0E}">
      <dsp:nvSpPr>
        <dsp:cNvPr id="0" name=""/>
        <dsp:cNvSpPr/>
      </dsp:nvSpPr>
      <dsp:spPr>
        <a:xfrm>
          <a:off x="265590" y="4645747"/>
          <a:ext cx="371827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542" tIns="0" rIns="140542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Remote Attack</a:t>
          </a:r>
          <a:endParaRPr lang="ko-KR" altLang="en-US" sz="1100" kern="1200" dirty="0"/>
        </a:p>
      </dsp:txBody>
      <dsp:txXfrm>
        <a:off x="282883" y="4663040"/>
        <a:ext cx="3683684" cy="3196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B6865-B59C-4C9A-AEF0-19DBB821679E}">
      <dsp:nvSpPr>
        <dsp:cNvPr id="0" name=""/>
        <dsp:cNvSpPr/>
      </dsp:nvSpPr>
      <dsp:spPr>
        <a:xfrm>
          <a:off x="1562224" y="1720521"/>
          <a:ext cx="2186857" cy="189172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b="1" kern="1200" dirty="0"/>
            <a:t>APT</a:t>
          </a:r>
          <a:endParaRPr lang="ko-KR" altLang="en-US" sz="2300" b="1" kern="1200" dirty="0"/>
        </a:p>
      </dsp:txBody>
      <dsp:txXfrm>
        <a:off x="1924617" y="2034006"/>
        <a:ext cx="1462071" cy="1264750"/>
      </dsp:txXfrm>
    </dsp:sp>
    <dsp:sp modelId="{672D40A3-2930-466D-9483-1299C489C701}">
      <dsp:nvSpPr>
        <dsp:cNvPr id="0" name=""/>
        <dsp:cNvSpPr/>
      </dsp:nvSpPr>
      <dsp:spPr>
        <a:xfrm>
          <a:off x="2931617" y="815460"/>
          <a:ext cx="825094" cy="71092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AE5A8-B15A-4B49-B51F-DBF1A02AF098}">
      <dsp:nvSpPr>
        <dsp:cNvPr id="0" name=""/>
        <dsp:cNvSpPr/>
      </dsp:nvSpPr>
      <dsp:spPr>
        <a:xfrm>
          <a:off x="1763665" y="0"/>
          <a:ext cx="1792114" cy="155038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Phishing</a:t>
          </a:r>
          <a:endParaRPr lang="ko-KR" altLang="en-US" sz="2300" kern="1200" dirty="0"/>
        </a:p>
      </dsp:txBody>
      <dsp:txXfrm>
        <a:off x="2060657" y="256933"/>
        <a:ext cx="1198130" cy="1036523"/>
      </dsp:txXfrm>
    </dsp:sp>
    <dsp:sp modelId="{9CF45D0D-80DB-47AC-8892-F3A981B4DFCC}">
      <dsp:nvSpPr>
        <dsp:cNvPr id="0" name=""/>
        <dsp:cNvSpPr/>
      </dsp:nvSpPr>
      <dsp:spPr>
        <a:xfrm>
          <a:off x="3894567" y="2144518"/>
          <a:ext cx="825094" cy="71092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C28A9-83A5-4652-B582-19742C3AEF60}">
      <dsp:nvSpPr>
        <dsp:cNvPr id="0" name=""/>
        <dsp:cNvSpPr/>
      </dsp:nvSpPr>
      <dsp:spPr>
        <a:xfrm>
          <a:off x="3407242" y="953593"/>
          <a:ext cx="1792114" cy="155038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Back Door</a:t>
          </a:r>
          <a:endParaRPr lang="ko-KR" altLang="en-US" sz="2300" kern="1200" dirty="0"/>
        </a:p>
      </dsp:txBody>
      <dsp:txXfrm>
        <a:off x="3704234" y="1210526"/>
        <a:ext cx="1198130" cy="1036523"/>
      </dsp:txXfrm>
    </dsp:sp>
    <dsp:sp modelId="{10228239-695C-4C47-B936-A0E2115D3B17}">
      <dsp:nvSpPr>
        <dsp:cNvPr id="0" name=""/>
        <dsp:cNvSpPr/>
      </dsp:nvSpPr>
      <dsp:spPr>
        <a:xfrm>
          <a:off x="3225640" y="3644774"/>
          <a:ext cx="825094" cy="71092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7537A-577D-460A-9AC8-AE53C5147CC5}">
      <dsp:nvSpPr>
        <dsp:cNvPr id="0" name=""/>
        <dsp:cNvSpPr/>
      </dsp:nvSpPr>
      <dsp:spPr>
        <a:xfrm>
          <a:off x="3407242" y="2828246"/>
          <a:ext cx="1792114" cy="1550389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Trojan</a:t>
          </a:r>
          <a:endParaRPr lang="ko-KR" altLang="en-US" sz="2300" kern="1200" dirty="0"/>
        </a:p>
      </dsp:txBody>
      <dsp:txXfrm>
        <a:off x="3704234" y="3085179"/>
        <a:ext cx="1198130" cy="1036523"/>
      </dsp:txXfrm>
    </dsp:sp>
    <dsp:sp modelId="{29947E1C-ED02-4BE8-B395-E20115078B14}">
      <dsp:nvSpPr>
        <dsp:cNvPr id="0" name=""/>
        <dsp:cNvSpPr/>
      </dsp:nvSpPr>
      <dsp:spPr>
        <a:xfrm>
          <a:off x="1566294" y="3800506"/>
          <a:ext cx="825094" cy="71092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03EAA-3C31-4EE5-B583-FF9FC2516305}">
      <dsp:nvSpPr>
        <dsp:cNvPr id="0" name=""/>
        <dsp:cNvSpPr/>
      </dsp:nvSpPr>
      <dsp:spPr>
        <a:xfrm>
          <a:off x="1763665" y="3782906"/>
          <a:ext cx="1792114" cy="1550389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Exploit</a:t>
          </a:r>
          <a:endParaRPr lang="ko-KR" altLang="en-US" sz="2300" kern="1200" dirty="0"/>
        </a:p>
      </dsp:txBody>
      <dsp:txXfrm>
        <a:off x="2060657" y="4039839"/>
        <a:ext cx="1198130" cy="1036523"/>
      </dsp:txXfrm>
    </dsp:sp>
    <dsp:sp modelId="{E26532C2-5967-49EC-AD96-01F26A5067B7}">
      <dsp:nvSpPr>
        <dsp:cNvPr id="0" name=""/>
        <dsp:cNvSpPr/>
      </dsp:nvSpPr>
      <dsp:spPr>
        <a:xfrm>
          <a:off x="587574" y="2471982"/>
          <a:ext cx="825094" cy="71092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7E6E5-1231-468A-B3AD-0ACA3099DB77}">
      <dsp:nvSpPr>
        <dsp:cNvPr id="0" name=""/>
        <dsp:cNvSpPr/>
      </dsp:nvSpPr>
      <dsp:spPr>
        <a:xfrm>
          <a:off x="112458" y="2829313"/>
          <a:ext cx="1792114" cy="1550389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Tor</a:t>
          </a:r>
          <a:endParaRPr lang="ko-KR" altLang="en-US" sz="2300" kern="1200" dirty="0"/>
        </a:p>
      </dsp:txBody>
      <dsp:txXfrm>
        <a:off x="409450" y="3086246"/>
        <a:ext cx="1198130" cy="1036523"/>
      </dsp:txXfrm>
    </dsp:sp>
    <dsp:sp modelId="{54690E99-FD26-40C1-8CFE-2E1C92B1D88D}">
      <dsp:nvSpPr>
        <dsp:cNvPr id="0" name=""/>
        <dsp:cNvSpPr/>
      </dsp:nvSpPr>
      <dsp:spPr>
        <a:xfrm>
          <a:off x="112458" y="951460"/>
          <a:ext cx="1792114" cy="155038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Security Hole</a:t>
          </a:r>
          <a:endParaRPr lang="ko-KR" altLang="en-US" sz="2300" kern="1200" dirty="0"/>
        </a:p>
      </dsp:txBody>
      <dsp:txXfrm>
        <a:off x="409450" y="1208393"/>
        <a:ext cx="1198130" cy="10365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7B878-11BC-43F8-B3B0-53411C707905}">
      <dsp:nvSpPr>
        <dsp:cNvPr id="0" name=""/>
        <dsp:cNvSpPr/>
      </dsp:nvSpPr>
      <dsp:spPr>
        <a:xfrm>
          <a:off x="3953236" y="1945429"/>
          <a:ext cx="2609127" cy="25537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b="1" kern="1200" dirty="0"/>
            <a:t>생산성</a:t>
          </a:r>
          <a:r>
            <a:rPr lang="en-US" altLang="ko-KR" sz="2300" b="1" kern="1200" dirty="0"/>
            <a:t>(Productivity)</a:t>
          </a:r>
          <a:endParaRPr lang="ko-KR" altLang="en-US" sz="2300" b="1" kern="1200" dirty="0"/>
        </a:p>
      </dsp:txBody>
      <dsp:txXfrm>
        <a:off x="4335334" y="2319417"/>
        <a:ext cx="1844931" cy="1805773"/>
      </dsp:txXfrm>
    </dsp:sp>
    <dsp:sp modelId="{9F52DB00-DA9D-4F03-95EB-D40E389E736A}">
      <dsp:nvSpPr>
        <dsp:cNvPr id="0" name=""/>
        <dsp:cNvSpPr/>
      </dsp:nvSpPr>
      <dsp:spPr>
        <a:xfrm rot="10800000">
          <a:off x="2291342" y="2942965"/>
          <a:ext cx="1570489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1460B-D4C8-4C19-8C22-1A0C36E306A8}">
      <dsp:nvSpPr>
        <dsp:cNvPr id="0" name=""/>
        <dsp:cNvSpPr/>
      </dsp:nvSpPr>
      <dsp:spPr>
        <a:xfrm>
          <a:off x="1605246" y="2673427"/>
          <a:ext cx="1372193" cy="10977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개발 언어</a:t>
          </a:r>
        </a:p>
      </dsp:txBody>
      <dsp:txXfrm>
        <a:off x="1637398" y="2705579"/>
        <a:ext cx="1307889" cy="1033450"/>
      </dsp:txXfrm>
    </dsp:sp>
    <dsp:sp modelId="{8E4CAB41-5513-4D1E-BD5D-1AFB403A5C91}">
      <dsp:nvSpPr>
        <dsp:cNvPr id="0" name=""/>
        <dsp:cNvSpPr/>
      </dsp:nvSpPr>
      <dsp:spPr>
        <a:xfrm rot="12960000">
          <a:off x="2707035" y="1663593"/>
          <a:ext cx="1579720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2AF50-C31D-46A4-AE90-2593253EE4CF}">
      <dsp:nvSpPr>
        <dsp:cNvPr id="0" name=""/>
        <dsp:cNvSpPr/>
      </dsp:nvSpPr>
      <dsp:spPr>
        <a:xfrm>
          <a:off x="2171789" y="929787"/>
          <a:ext cx="1372193" cy="10977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/>
            <a:t>개발방법론</a:t>
          </a:r>
        </a:p>
      </dsp:txBody>
      <dsp:txXfrm>
        <a:off x="2203941" y="961939"/>
        <a:ext cx="1307889" cy="1033450"/>
      </dsp:txXfrm>
    </dsp:sp>
    <dsp:sp modelId="{A0418075-F1E2-4C2D-8C30-0DBEFF9C166B}">
      <dsp:nvSpPr>
        <dsp:cNvPr id="0" name=""/>
        <dsp:cNvSpPr/>
      </dsp:nvSpPr>
      <dsp:spPr>
        <a:xfrm rot="15120000">
          <a:off x="3790322" y="879797"/>
          <a:ext cx="1594228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BE233-9631-4A6C-9526-187266C8F807}">
      <dsp:nvSpPr>
        <dsp:cNvPr id="0" name=""/>
        <dsp:cNvSpPr/>
      </dsp:nvSpPr>
      <dsp:spPr>
        <a:xfrm>
          <a:off x="3655017" y="-147841"/>
          <a:ext cx="1372193" cy="10977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/>
            <a:t>소스 재사용</a:t>
          </a:r>
        </a:p>
      </dsp:txBody>
      <dsp:txXfrm>
        <a:off x="3687169" y="-115689"/>
        <a:ext cx="1307889" cy="1033450"/>
      </dsp:txXfrm>
    </dsp:sp>
    <dsp:sp modelId="{4CA094A3-220C-4748-B950-BF35621D33EB}">
      <dsp:nvSpPr>
        <dsp:cNvPr id="0" name=""/>
        <dsp:cNvSpPr/>
      </dsp:nvSpPr>
      <dsp:spPr>
        <a:xfrm rot="17280000">
          <a:off x="5131049" y="879797"/>
          <a:ext cx="1594228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C9DD4-2B38-4BA1-A38A-3C1FC02DFEC8}">
      <dsp:nvSpPr>
        <dsp:cNvPr id="0" name=""/>
        <dsp:cNvSpPr/>
      </dsp:nvSpPr>
      <dsp:spPr>
        <a:xfrm>
          <a:off x="5488388" y="-147841"/>
          <a:ext cx="1372193" cy="10977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바이너리 재사용</a:t>
          </a:r>
        </a:p>
      </dsp:txBody>
      <dsp:txXfrm>
        <a:off x="5520540" y="-115689"/>
        <a:ext cx="1307889" cy="1033450"/>
      </dsp:txXfrm>
    </dsp:sp>
    <dsp:sp modelId="{931E119A-CACC-4616-9517-8B057F1DAC60}">
      <dsp:nvSpPr>
        <dsp:cNvPr id="0" name=""/>
        <dsp:cNvSpPr/>
      </dsp:nvSpPr>
      <dsp:spPr>
        <a:xfrm rot="19440000">
          <a:off x="6228843" y="1663593"/>
          <a:ext cx="1579720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2F9D6-63E9-43F2-8E35-B1F325EB4DE2}">
      <dsp:nvSpPr>
        <dsp:cNvPr id="0" name=""/>
        <dsp:cNvSpPr/>
      </dsp:nvSpPr>
      <dsp:spPr>
        <a:xfrm>
          <a:off x="6971617" y="929787"/>
          <a:ext cx="1372193" cy="10977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프레임워크 기술</a:t>
          </a:r>
        </a:p>
      </dsp:txBody>
      <dsp:txXfrm>
        <a:off x="7003769" y="961939"/>
        <a:ext cx="1307889" cy="1033450"/>
      </dsp:txXfrm>
    </dsp:sp>
    <dsp:sp modelId="{22BB2CC3-883F-4AD7-B4BB-15D87FE1D1F0}">
      <dsp:nvSpPr>
        <dsp:cNvPr id="0" name=""/>
        <dsp:cNvSpPr/>
      </dsp:nvSpPr>
      <dsp:spPr>
        <a:xfrm>
          <a:off x="6653767" y="2942965"/>
          <a:ext cx="1570489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EB978-3778-45CE-994F-654ED60489EE}">
      <dsp:nvSpPr>
        <dsp:cNvPr id="0" name=""/>
        <dsp:cNvSpPr/>
      </dsp:nvSpPr>
      <dsp:spPr>
        <a:xfrm>
          <a:off x="7538160" y="2673427"/>
          <a:ext cx="1372193" cy="10977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플랫폼 기술</a:t>
          </a:r>
        </a:p>
      </dsp:txBody>
      <dsp:txXfrm>
        <a:off x="7570312" y="2705579"/>
        <a:ext cx="1307889" cy="10334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B9919-6176-4EF2-B6D0-22C7499F2588}">
      <dsp:nvSpPr>
        <dsp:cNvPr id="0" name=""/>
        <dsp:cNvSpPr/>
      </dsp:nvSpPr>
      <dsp:spPr>
        <a:xfrm>
          <a:off x="1963800" y="19866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D4C998-7C38-4F12-BFF1-0BD99A2E9D8D}">
      <dsp:nvSpPr>
        <dsp:cNvPr id="0" name=""/>
        <dsp:cNvSpPr/>
      </dsp:nvSpPr>
      <dsp:spPr>
        <a:xfrm>
          <a:off x="559800" y="186906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3100" kern="1200"/>
            <a:t>성장기</a:t>
          </a:r>
        </a:p>
      </dsp:txBody>
      <dsp:txXfrm>
        <a:off x="559800" y="1869064"/>
        <a:ext cx="4320000" cy="648000"/>
      </dsp:txXfrm>
    </dsp:sp>
    <dsp:sp modelId="{4F55BAEC-B412-47C3-8DF2-B36D350EBA78}">
      <dsp:nvSpPr>
        <dsp:cNvPr id="0" name=""/>
        <dsp:cNvSpPr/>
      </dsp:nvSpPr>
      <dsp:spPr>
        <a:xfrm>
          <a:off x="559800" y="2590737"/>
          <a:ext cx="4320000" cy="1291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Package</a:t>
          </a:r>
          <a:endParaRPr lang="ko-KR" alt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Out-Sourcing</a:t>
          </a:r>
          <a:endParaRPr lang="ko-KR" alt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SI</a:t>
          </a:r>
          <a:endParaRPr lang="ko-KR" altLang="en-US" sz="1700" kern="1200"/>
        </a:p>
      </dsp:txBody>
      <dsp:txXfrm>
        <a:off x="559800" y="2590737"/>
        <a:ext cx="4320000" cy="1291567"/>
      </dsp:txXfrm>
    </dsp:sp>
    <dsp:sp modelId="{47B4746C-E820-4A65-B650-150AA089C064}">
      <dsp:nvSpPr>
        <dsp:cNvPr id="0" name=""/>
        <dsp:cNvSpPr/>
      </dsp:nvSpPr>
      <dsp:spPr>
        <a:xfrm>
          <a:off x="7039800" y="19866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DA587E-FD14-4B18-A810-F7CE3640857E}">
      <dsp:nvSpPr>
        <dsp:cNvPr id="0" name=""/>
        <dsp:cNvSpPr/>
      </dsp:nvSpPr>
      <dsp:spPr>
        <a:xfrm>
          <a:off x="5635800" y="186906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3100" kern="1200"/>
            <a:t>성숙기</a:t>
          </a:r>
        </a:p>
      </dsp:txBody>
      <dsp:txXfrm>
        <a:off x="5635800" y="1869064"/>
        <a:ext cx="4320000" cy="648000"/>
      </dsp:txXfrm>
    </dsp:sp>
    <dsp:sp modelId="{FD7B1543-E8C8-4DCC-93C7-73B288672C61}">
      <dsp:nvSpPr>
        <dsp:cNvPr id="0" name=""/>
        <dsp:cNvSpPr/>
      </dsp:nvSpPr>
      <dsp:spPr>
        <a:xfrm>
          <a:off x="5635800" y="2590737"/>
          <a:ext cx="4320000" cy="1291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Service</a:t>
          </a:r>
          <a:endParaRPr lang="ko-KR" alt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In-House</a:t>
          </a:r>
          <a:endParaRPr lang="ko-KR" alt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SM</a:t>
          </a:r>
          <a:endParaRPr lang="ko-KR" altLang="en-US" sz="1700" kern="1200"/>
        </a:p>
      </dsp:txBody>
      <dsp:txXfrm>
        <a:off x="5635800" y="2590737"/>
        <a:ext cx="4320000" cy="1291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육각형 방사형"/>
  <dgm:desc val="중심 아이디어나 테마에 관련된 순차적 프로세스를 표시합니다. 수준 2 도형을 6개까지 포함할 수 있습니다. 텍스트 양이 적은 경우 가장 적합합니다. 사용하지 않는 텍스트는 표시되지 않지만 레이아웃을 전환할 경우 사용 가능합니다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8B309-5E1E-4CC8-AB27-4AFDFACBD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EF763C-11BC-492B-AAFA-B0DE38F19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27C1B-3005-4856-A4A2-AE542BB3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714F-B221-4BC1-B26C-C4C1FD6BB67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0C4BF-32D7-4A9F-BCEB-37293A08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E1A0C-DEEA-48FE-8A9D-B2675AB2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3817-B857-4E3B-A7D3-09B1499F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4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BFA7D-8978-4C9C-9883-89BD0116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C63EDE-FE12-4B89-8FE3-9894EACA9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1E9EF-9973-4A29-8DAE-83B0513E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714F-B221-4BC1-B26C-C4C1FD6BB67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30B00-549C-473C-8F93-55B2973B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E0589-99D3-47C7-ADD3-49AF4AD5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3817-B857-4E3B-A7D3-09B1499F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2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8631ED-9267-4B95-AE3E-D21341543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FA30B-BAEC-47AA-BA92-4A2D27FF4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E24F4-527C-4C59-9F19-0FCFDEFE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714F-B221-4BC1-B26C-C4C1FD6BB67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9062A-1CD0-42DF-AC81-2DAE514D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A688B-8779-4FC7-9615-BC7508A6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3817-B857-4E3B-A7D3-09B1499F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5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229E4-2323-411A-B359-4301691A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DC4F1-405E-4EE3-BBBA-1BDAC100D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55EB1-C249-4433-9BFD-DFE46E32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714F-B221-4BC1-B26C-C4C1FD6BB67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7230D-7D67-439E-A70D-B140285B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C4DE3-E54A-43C0-8B69-3A5DA654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3817-B857-4E3B-A7D3-09B1499F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1682-C5FF-4458-BEF0-CCEFAA58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D5ABC-E495-4A58-85A8-81C463482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F9AD4-70AF-49AC-8F91-BF77D503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714F-B221-4BC1-B26C-C4C1FD6BB67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9B955-EC72-46CC-A2BD-FD85EBFE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49B70-0B2A-42CE-9D3F-FF079300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3817-B857-4E3B-A7D3-09B1499F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1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6EDC4-E896-4A8E-93A9-1D2C2467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D7F7E-B962-4B59-A5DC-5960497BF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EBD8AB-3FF9-42A3-82C5-3A4FA6BDC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7433E-8B70-4D0B-962F-CD30019E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714F-B221-4BC1-B26C-C4C1FD6BB67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5FFBA0-4934-47EB-A175-F2BD6DC9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1B1425-F569-43CD-92E2-2A4D93DA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3817-B857-4E3B-A7D3-09B1499F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1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17EE7-EF00-4293-94A1-A2E61A1F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E6E1D-6166-47BF-89A6-0FECBF5B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709DFB-E83A-4376-AF51-F721E1A85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D42B68-9983-43C9-ACDF-840F5D4CC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5CA4B5-84EE-4C60-9889-7B4D46B33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7BD42C-893E-4DF4-9908-F6D26393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714F-B221-4BC1-B26C-C4C1FD6BB67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346599-F9EB-4DC4-9F75-F812E15C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1449EC-2D73-41BC-BCBD-4EEAAB17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3817-B857-4E3B-A7D3-09B1499F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6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2D37E-7829-4B72-87B8-449D6537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581ACE-73C3-46CC-8ED4-6C381A45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714F-B221-4BC1-B26C-C4C1FD6BB67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A5C38A-DB89-4675-9B57-A56B7AF8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4BB5A-B152-4070-948A-1478D213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3817-B857-4E3B-A7D3-09B1499F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3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05C3B1-67BD-4E36-9A8D-B38295A1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714F-B221-4BC1-B26C-C4C1FD6BB67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18744D-FFD5-4750-9866-F763C344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DE168-C5AA-4468-960D-EBF00EDE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3817-B857-4E3B-A7D3-09B1499F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4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22F7F-0288-4AF7-BF0B-0EF493A5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0317D-4B83-4E35-A755-B3211EFBA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AACE7C-37BE-4195-ABF9-161099E2A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C2AEE4-C86F-490B-9C08-40A052D1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714F-B221-4BC1-B26C-C4C1FD6BB67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E308DB-A763-4F82-9DFD-16E0BA94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DF008-E1F2-4672-B650-C9C3C3CA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3817-B857-4E3B-A7D3-09B1499F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4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48471-12C7-458F-932E-4C0426A8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1C647C-4010-4AF1-B339-A56B86EC2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50353-19AD-4FCB-AABC-F981826AF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072FDB-C3D1-4003-A6B6-73F7831A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714F-B221-4BC1-B26C-C4C1FD6BB67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675B3E-F0B7-4302-AA17-69419C16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BB35DF-EA95-415B-B26D-43C7DCA9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3817-B857-4E3B-A7D3-09B1499F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3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C89DFF-E9A5-4E9F-8DF9-6F989BBA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AE8B3E-8F98-4135-9BB7-5243750F9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83CF4-6BDF-4259-82BD-7247FF101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B714F-B221-4BC1-B26C-C4C1FD6BB67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E3DDE-B9D3-467B-8164-7328EA071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C7C1A-BE0E-4A45-95C5-7B803FDE9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03817-B857-4E3B-A7D3-09B1499F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69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9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qi7Itw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www.etnews.com/201702200003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dragon.tistory.com/2742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3BLWEriyq0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5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D21BFB-AC5F-4E1F-A4C1-5B48B767A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보안</a:t>
            </a:r>
            <a:r>
              <a:rPr lang="en-US" altLang="ko-KR">
                <a:solidFill>
                  <a:schemeClr val="bg1"/>
                </a:solidFill>
              </a:rPr>
              <a:t>(Security)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97D1B2-5CC5-4875-8FB2-0FD6EC337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n-US" altLang="ko-KR" sz="1900">
              <a:solidFill>
                <a:schemeClr val="bg1"/>
              </a:solidFill>
            </a:endParaRPr>
          </a:p>
          <a:p>
            <a:pPr algn="l"/>
            <a:r>
              <a:rPr lang="ko-KR" altLang="en-US" sz="1900">
                <a:solidFill>
                  <a:schemeClr val="bg1"/>
                </a:solidFill>
              </a:rPr>
              <a:t>이현철 </a:t>
            </a:r>
            <a:r>
              <a:rPr lang="en-US" altLang="ko-KR" sz="1900">
                <a:solidFill>
                  <a:schemeClr val="bg1"/>
                </a:solidFill>
              </a:rPr>
              <a:t>@ XABYSS</a:t>
            </a:r>
            <a:r>
              <a:rPr lang="ko-KR" altLang="en-US" sz="1900">
                <a:solidFill>
                  <a:schemeClr val="bg1"/>
                </a:solidFill>
              </a:rPr>
              <a:t> </a:t>
            </a:r>
            <a:r>
              <a:rPr lang="en-US" altLang="ko-KR" sz="1900">
                <a:solidFill>
                  <a:schemeClr val="bg1"/>
                </a:solidFill>
              </a:rPr>
              <a:t>Inc.</a:t>
            </a:r>
          </a:p>
          <a:p>
            <a:pPr algn="l"/>
            <a:r>
              <a:rPr lang="en-US" altLang="ko-KR" sz="1900">
                <a:solidFill>
                  <a:schemeClr val="bg1"/>
                </a:solidFill>
              </a:rPr>
              <a:t>April 4, 2019</a:t>
            </a:r>
            <a:endParaRPr lang="ko-KR" altLang="en-US" sz="1900">
              <a:solidFill>
                <a:schemeClr val="bg1"/>
              </a:solidFill>
            </a:endParaRPr>
          </a:p>
        </p:txBody>
      </p:sp>
      <p:sp>
        <p:nvSpPr>
          <p:cNvPr id="29" name="Freeform: Shape 2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9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6">
            <a:extLst>
              <a:ext uri="{FF2B5EF4-FFF2-40B4-BE49-F238E27FC236}">
                <a16:creationId xmlns:a16="http://schemas.microsoft.com/office/drawing/2014/main" id="{78733875-F4BB-42B2-8775-4FC03791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3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7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1D366E51-E632-4D97-B31F-D326C83B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ZC(ZeroCopy) Intel NIC</a:t>
            </a:r>
          </a:p>
        </p:txBody>
      </p:sp>
      <p:pic>
        <p:nvPicPr>
          <p:cNvPr id="5" name="Picture 2" descr="https://i0.wp.com/www.ntop.org/wp-content/uploads/2011/08/PF_RING-modules.jpeg">
            <a:extLst>
              <a:ext uri="{FF2B5EF4-FFF2-40B4-BE49-F238E27FC236}">
                <a16:creationId xmlns:a16="http://schemas.microsoft.com/office/drawing/2014/main" id="{75CAA784-E2D2-4ED6-9ABB-779E2E8EAF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97802"/>
            <a:ext cx="7188199" cy="425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1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5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20C21023-545F-4745-8B02-B7D2A598F8BB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Intel DPDK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91889A-D148-4832-BF91-FAB47090A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00" y="690789"/>
            <a:ext cx="5599141" cy="54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1EC8D1-6A38-41E0-9E81-99D39467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4000">
                <a:solidFill>
                  <a:srgbClr val="404040"/>
                </a:solidFill>
              </a:rPr>
              <a:t>DPI </a:t>
            </a:r>
            <a:r>
              <a:rPr lang="ko-KR" altLang="en-US" sz="4000">
                <a:solidFill>
                  <a:srgbClr val="404040"/>
                </a:solidFill>
              </a:rPr>
              <a:t>기술 </a:t>
            </a:r>
            <a:r>
              <a:rPr lang="en-US" altLang="ko-KR" sz="4000">
                <a:solidFill>
                  <a:srgbClr val="404040"/>
                </a:solidFill>
              </a:rPr>
              <a:t>– 5-tuple &amp; payload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F81170-D994-4407-A0CF-9C9472BB3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85" y="468977"/>
            <a:ext cx="4626230" cy="3539066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4E8ABBB-C6B5-47F4-A472-30A0C1460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8" y="1348295"/>
            <a:ext cx="5316388" cy="178042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3A32A9-D24A-40F6-A8B6-344ECE847355}"/>
              </a:ext>
            </a:extLst>
          </p:cNvPr>
          <p:cNvCxnSpPr/>
          <p:nvPr/>
        </p:nvCxnSpPr>
        <p:spPr>
          <a:xfrm>
            <a:off x="5463251" y="821803"/>
            <a:ext cx="793617" cy="729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5582713-85A3-462B-A12B-95A41122DFB1}"/>
              </a:ext>
            </a:extLst>
          </p:cNvPr>
          <p:cNvCxnSpPr>
            <a:cxnSpLocks/>
          </p:cNvCxnSpPr>
          <p:nvPr/>
        </p:nvCxnSpPr>
        <p:spPr>
          <a:xfrm flipV="1">
            <a:off x="5463251" y="1812247"/>
            <a:ext cx="1503157" cy="20643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78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6B3B83-5BCF-404A-9DD9-8DA9BBAD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Open Source</a:t>
            </a:r>
            <a:br>
              <a:rPr lang="en-US" altLang="ko-KR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NIDS/</a:t>
            </a:r>
            <a:r>
              <a:rPr lang="en-US" altLang="ko-KR" sz="2200" dirty="0">
                <a:solidFill>
                  <a:srgbClr val="FFFFFF"/>
                </a:solidFill>
              </a:rPr>
              <a:t>IPS</a:t>
            </a:r>
            <a:r>
              <a:rPr lang="en-US" altLang="ko-KR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Technologies</a:t>
            </a:r>
          </a:p>
        </p:txBody>
      </p:sp>
      <p:pic>
        <p:nvPicPr>
          <p:cNvPr id="15" name="내용 개체 틀 3">
            <a:extLst>
              <a:ext uri="{FF2B5EF4-FFF2-40B4-BE49-F238E27FC236}">
                <a16:creationId xmlns:a16="http://schemas.microsoft.com/office/drawing/2014/main" id="{A9AE9E3F-603D-443C-AF71-AD96FF76F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55200"/>
            <a:ext cx="7188199" cy="47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0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5E10346-FDA3-4232-877F-57359E28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ko-KR" altLang="en-US"/>
              <a:t>공격 탐지 방식</a:t>
            </a:r>
            <a:endParaRPr lang="ko-KR" alt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6A63FB57-0A41-46D5-93B5-A12887899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44347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391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5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20C21023-545F-4745-8B02-B7D2A598F8BB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228600" indent="-228600"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000" dirty="0"/>
              <a:t>Open Source Network Security Equipment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0B4409-D0F4-4134-8BE2-757718417831}"/>
              </a:ext>
            </a:extLst>
          </p:cNvPr>
          <p:cNvSpPr/>
          <p:nvPr/>
        </p:nvSpPr>
        <p:spPr>
          <a:xfrm>
            <a:off x="3615753" y="1407546"/>
            <a:ext cx="1224136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Firewall/UTM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65EA6C-8C7A-4DE6-AB67-19D35C4E0161}"/>
              </a:ext>
            </a:extLst>
          </p:cNvPr>
          <p:cNvSpPr/>
          <p:nvPr/>
        </p:nvSpPr>
        <p:spPr>
          <a:xfrm>
            <a:off x="5415953" y="1407546"/>
            <a:ext cx="1224136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NIDS/IPS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AFFCFA-3B7D-4AEB-B901-978A3FFBC8D9}"/>
              </a:ext>
            </a:extLst>
          </p:cNvPr>
          <p:cNvSpPr/>
          <p:nvPr/>
        </p:nvSpPr>
        <p:spPr>
          <a:xfrm>
            <a:off x="7216153" y="1414418"/>
            <a:ext cx="1224136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NAC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DC6BAC-18F9-4AE7-874A-4BC2E4E45BF1}"/>
              </a:ext>
            </a:extLst>
          </p:cNvPr>
          <p:cNvSpPr/>
          <p:nvPr/>
        </p:nvSpPr>
        <p:spPr>
          <a:xfrm>
            <a:off x="10816553" y="1407546"/>
            <a:ext cx="1224136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SIEM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79332D-33CC-4A7F-8789-E11B7C661246}"/>
              </a:ext>
            </a:extLst>
          </p:cNvPr>
          <p:cNvSpPr/>
          <p:nvPr/>
        </p:nvSpPr>
        <p:spPr>
          <a:xfrm>
            <a:off x="3615753" y="2199634"/>
            <a:ext cx="1224136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Untangle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6B0EBD-88DE-43BE-A735-685B4587D36D}"/>
              </a:ext>
            </a:extLst>
          </p:cNvPr>
          <p:cNvSpPr/>
          <p:nvPr/>
        </p:nvSpPr>
        <p:spPr>
          <a:xfrm>
            <a:off x="5415953" y="2199634"/>
            <a:ext cx="1224136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Suricata/Snort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4A226B-07E5-4E97-ADEF-A66467F28348}"/>
              </a:ext>
            </a:extLst>
          </p:cNvPr>
          <p:cNvSpPr/>
          <p:nvPr/>
        </p:nvSpPr>
        <p:spPr>
          <a:xfrm>
            <a:off x="7216153" y="2206506"/>
            <a:ext cx="1224136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PacketFence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192C-481D-493B-BF1F-A01EEC1891E8}"/>
              </a:ext>
            </a:extLst>
          </p:cNvPr>
          <p:cNvSpPr/>
          <p:nvPr/>
        </p:nvSpPr>
        <p:spPr>
          <a:xfrm>
            <a:off x="10816553" y="2199634"/>
            <a:ext cx="1224136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5A9139-5DB6-40F0-BC77-43AB98824673}"/>
              </a:ext>
            </a:extLst>
          </p:cNvPr>
          <p:cNvSpPr/>
          <p:nvPr/>
        </p:nvSpPr>
        <p:spPr>
          <a:xfrm>
            <a:off x="9016353" y="1407546"/>
            <a:ext cx="1224136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WAF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F39431-F358-4315-8922-1528A841D67F}"/>
              </a:ext>
            </a:extLst>
          </p:cNvPr>
          <p:cNvSpPr/>
          <p:nvPr/>
        </p:nvSpPr>
        <p:spPr>
          <a:xfrm>
            <a:off x="9016353" y="2199634"/>
            <a:ext cx="1224136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ModSecurity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D97E142-F65E-477E-AF9E-C4E0C945CF45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4227821" y="183959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64613E-BDBB-460B-AE4D-DFDA009406B0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6028021" y="183959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9B83B6-F599-474F-804D-F1329A5FF6C3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7828221" y="184646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9E7E706-3119-4F23-95FF-F204F6DC9A68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11428621" y="183959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513D62-F54F-4E73-8F9E-F692DBFE5AB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9628421" y="183959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96B7B2-1B11-4D66-91A9-9791466D6F99}"/>
              </a:ext>
            </a:extLst>
          </p:cNvPr>
          <p:cNvSpPr txBox="1"/>
          <p:nvPr/>
        </p:nvSpPr>
        <p:spPr>
          <a:xfrm>
            <a:off x="3543745" y="1047506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네트워크 보안장비 제작경로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6269CB-8CFC-4C08-948A-8F6A931ABEA4}"/>
              </a:ext>
            </a:extLst>
          </p:cNvPr>
          <p:cNvSpPr/>
          <p:nvPr/>
        </p:nvSpPr>
        <p:spPr>
          <a:xfrm>
            <a:off x="3615753" y="2919714"/>
            <a:ext cx="1224136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HIDS/IPS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5706AC-AD24-40D1-BF0C-F7899FE8DAC9}"/>
              </a:ext>
            </a:extLst>
          </p:cNvPr>
          <p:cNvSpPr/>
          <p:nvPr/>
        </p:nvSpPr>
        <p:spPr>
          <a:xfrm>
            <a:off x="3615753" y="3711802"/>
            <a:ext cx="1224136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OSSEC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31A3D75-BF97-40D1-9492-C3F99BA39076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4227821" y="335176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545550-5883-48B2-AA8C-C2A6AED6DF54}"/>
              </a:ext>
            </a:extLst>
          </p:cNvPr>
          <p:cNvSpPr/>
          <p:nvPr/>
        </p:nvSpPr>
        <p:spPr>
          <a:xfrm>
            <a:off x="3615753" y="4791922"/>
            <a:ext cx="1224136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KaliLinux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D0E8A0-5A4B-4FB4-A5DB-E4AA96E14B66}"/>
              </a:ext>
            </a:extLst>
          </p:cNvPr>
          <p:cNvSpPr/>
          <p:nvPr/>
        </p:nvSpPr>
        <p:spPr>
          <a:xfrm>
            <a:off x="3615753" y="5584010"/>
            <a:ext cx="1224136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OpenVAS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7987F2A-B9E6-42C3-BF29-6BB9E0E4DE23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4227821" y="522397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9D0ADE-0719-4A14-9420-28085D775590}"/>
              </a:ext>
            </a:extLst>
          </p:cNvPr>
          <p:cNvSpPr txBox="1"/>
          <p:nvPr/>
        </p:nvSpPr>
        <p:spPr>
          <a:xfrm>
            <a:off x="3543745" y="4431882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취약점 분석도구 제작경로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AF35E9-972C-46A5-B80D-CCA0B2836132}"/>
              </a:ext>
            </a:extLst>
          </p:cNvPr>
          <p:cNvSpPr/>
          <p:nvPr/>
        </p:nvSpPr>
        <p:spPr>
          <a:xfrm>
            <a:off x="5415953" y="4804466"/>
            <a:ext cx="1224136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WEB </a:t>
            </a:r>
            <a:r>
              <a:rPr lang="ko-KR" altLang="en-US" sz="1100" b="1" dirty="0">
                <a:solidFill>
                  <a:schemeClr val="tx1"/>
                </a:solidFill>
              </a:rPr>
              <a:t>취약점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B43A18-2DE1-42A0-B7E3-7D53CCAFFF51}"/>
              </a:ext>
            </a:extLst>
          </p:cNvPr>
          <p:cNvSpPr/>
          <p:nvPr/>
        </p:nvSpPr>
        <p:spPr>
          <a:xfrm>
            <a:off x="5415953" y="5596554"/>
            <a:ext cx="1224136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OWZAP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A82C622-7450-4A89-BF58-5DAB9CF78C8B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6028021" y="523651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C07788-189D-4AE7-BDE9-5E6E3B998A1F}"/>
              </a:ext>
            </a:extLst>
          </p:cNvPr>
          <p:cNvSpPr/>
          <p:nvPr/>
        </p:nvSpPr>
        <p:spPr>
          <a:xfrm>
            <a:off x="7216153" y="4804466"/>
            <a:ext cx="1224136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Fraud / IP Reputation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5F19BCD-482E-4894-B3EC-7E88604A1067}"/>
              </a:ext>
            </a:extLst>
          </p:cNvPr>
          <p:cNvSpPr/>
          <p:nvPr/>
        </p:nvSpPr>
        <p:spPr>
          <a:xfrm>
            <a:off x="7216153" y="5596554"/>
            <a:ext cx="1224136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MaxMind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86CCB9A-EF6A-4C7E-8AC3-9062F68EA2A4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7828221" y="523651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81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6AC48-B5F7-4B39-A002-CCD0684C4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/>
              <a:t>개발과 보안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3BAFC2-AC89-4C87-8F0F-C7EE31EF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endParaRPr lang="ko-KR" altLang="en-US" sz="200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4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What is Security?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en-US" altLang="ko-KR" sz="2400" b="1" dirty="0"/>
              <a:t>Awareness + Protection = Security</a:t>
            </a:r>
          </a:p>
          <a:p>
            <a:pPr marL="0" indent="0" latinLnBrk="0">
              <a:buNone/>
            </a:pPr>
            <a:endParaRPr lang="en-US" altLang="ko-KR" sz="2400" b="1" dirty="0"/>
          </a:p>
          <a:p>
            <a:pPr marL="0" indent="0" latinLnBrk="0">
              <a:buNone/>
            </a:pPr>
            <a:r>
              <a:rPr lang="en-US" altLang="ko-KR" sz="2400" b="1" dirty="0"/>
              <a:t>    (</a:t>
            </a:r>
            <a:r>
              <a:rPr lang="ko-KR" altLang="en-US" sz="2400" b="1" dirty="0"/>
              <a:t>인식</a:t>
            </a:r>
            <a:r>
              <a:rPr lang="en-US" altLang="ko-KR" sz="2400" b="1" dirty="0"/>
              <a:t>)          (</a:t>
            </a:r>
            <a:r>
              <a:rPr lang="ko-KR" altLang="en-US" sz="2400" b="1" dirty="0"/>
              <a:t>보호</a:t>
            </a:r>
            <a:r>
              <a:rPr lang="en-US" altLang="ko-KR" sz="2400" b="1" dirty="0"/>
              <a:t>)         (</a:t>
            </a:r>
            <a:r>
              <a:rPr lang="ko-KR" altLang="en-US" sz="2400" b="1" dirty="0"/>
              <a:t>보안</a:t>
            </a:r>
            <a:r>
              <a:rPr lang="en-US" altLang="ko-KR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7411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보안의 범위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71517"/>
              </p:ext>
            </p:extLst>
          </p:nvPr>
        </p:nvGraphicFramePr>
        <p:xfrm>
          <a:off x="1981200" y="1354238"/>
          <a:ext cx="9372600" cy="5138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062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C85F1D03-694A-441A-80CB-71149F5D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175" y="274638"/>
            <a:ext cx="8229600" cy="62818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Security Attack Glossary</a:t>
            </a:r>
            <a:endParaRPr lang="ko-KR" altLang="en-US" dirty="0"/>
          </a:p>
        </p:txBody>
      </p:sp>
      <p:graphicFrame>
        <p:nvGraphicFramePr>
          <p:cNvPr id="8" name="내용 개체 틀 5">
            <a:extLst>
              <a:ext uri="{FF2B5EF4-FFF2-40B4-BE49-F238E27FC236}">
                <a16:creationId xmlns:a16="http://schemas.microsoft.com/office/drawing/2014/main" id="{7D20932B-5A89-4E87-A2D5-922E04E8E9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631263"/>
              </p:ext>
            </p:extLst>
          </p:nvPr>
        </p:nvGraphicFramePr>
        <p:xfrm>
          <a:off x="474562" y="1238491"/>
          <a:ext cx="5311815" cy="5333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2FDA50AF-F544-49BD-A71B-21D8CCC6631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4467307"/>
              </p:ext>
            </p:extLst>
          </p:nvPr>
        </p:nvGraphicFramePr>
        <p:xfrm>
          <a:off x="6286018" y="1250066"/>
          <a:ext cx="5311815" cy="5333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1361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02831D-6EAB-4D67-A2DD-31D664D4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Agenda</a:t>
            </a:r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0BD81057-D816-4658-9913-FAA53E63F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72082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741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7020014A-FF80-4626-9105-C3B7DA1B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개발과 생산성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F6D21F4-F65B-4383-970B-41097DDB6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5032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23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20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22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410117-753A-4B37-B698-B5FE1E1B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ko-KR" altLang="en-US"/>
              <a:t>개발 형태의 변화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AF8231C-43DB-4986-98E2-668BE39F5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874763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701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ALM</a:t>
            </a:r>
            <a:r>
              <a:rPr lang="ko-KR" altLang="en-US" dirty="0"/>
              <a:t>과 보안</a:t>
            </a:r>
            <a:r>
              <a:rPr lang="en-US" altLang="ko-KR" dirty="0"/>
              <a:t>(Security)</a:t>
            </a:r>
            <a:r>
              <a:rPr lang="ko-KR" altLang="en-US" dirty="0"/>
              <a:t>의 중요성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981200" y="1535113"/>
            <a:ext cx="8219256" cy="639762"/>
          </a:xfrm>
        </p:spPr>
        <p:txBody>
          <a:bodyPr/>
          <a:lstStyle/>
          <a:p>
            <a:r>
              <a:rPr lang="en-US" altLang="ko-KR" dirty="0"/>
              <a:t>ALM(Application Lifecycle Management)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1981200" y="2174876"/>
          <a:ext cx="8219256" cy="966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>
          <a:xfrm>
            <a:off x="1919536" y="3284984"/>
            <a:ext cx="8280920" cy="639762"/>
          </a:xfrm>
        </p:spPr>
        <p:txBody>
          <a:bodyPr>
            <a:normAutofit/>
          </a:bodyPr>
          <a:lstStyle/>
          <a:p>
            <a:r>
              <a:rPr lang="ko-KR" altLang="en-US" dirty="0"/>
              <a:t>사업의</a:t>
            </a:r>
            <a:r>
              <a:rPr lang="en-US" altLang="ko-KR" dirty="0"/>
              <a:t> </a:t>
            </a:r>
            <a:r>
              <a:rPr lang="ko-KR" altLang="en-US" dirty="0"/>
              <a:t>형태에 따른 </a:t>
            </a:r>
            <a:r>
              <a:rPr lang="en-US" altLang="ko-KR" dirty="0"/>
              <a:t>SW </a:t>
            </a:r>
            <a:r>
              <a:rPr lang="ko-KR" altLang="en-US" dirty="0"/>
              <a:t>분류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4068761"/>
            <a:ext cx="6264696" cy="26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979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043915-D380-4DBA-9EE6-B0463B3F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품질 보증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(Quality Assurance)</a:t>
            </a:r>
          </a:p>
        </p:txBody>
      </p:sp>
      <p:pic>
        <p:nvPicPr>
          <p:cNvPr id="16" name="내용 개체 틀 4">
            <a:extLst>
              <a:ext uri="{FF2B5EF4-FFF2-40B4-BE49-F238E27FC236}">
                <a16:creationId xmlns:a16="http://schemas.microsoft.com/office/drawing/2014/main" id="{5A77B981-6E25-4D51-B2F7-2CD7E6903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98" y="1675227"/>
            <a:ext cx="98746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19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C9FF93-5CBA-4C46-8420-2685C41F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산업 고도화와 제품 리콜</a:t>
            </a:r>
          </a:p>
        </p:txBody>
      </p:sp>
      <p:pic>
        <p:nvPicPr>
          <p:cNvPr id="78" name="내용 개체 틀 45">
            <a:extLst>
              <a:ext uri="{FF2B5EF4-FFF2-40B4-BE49-F238E27FC236}">
                <a16:creationId xmlns:a16="http://schemas.microsoft.com/office/drawing/2014/main" id="{81CC98AC-5607-43D3-8756-438D05707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51"/>
          <a:stretch/>
        </p:blipFill>
        <p:spPr>
          <a:xfrm>
            <a:off x="813430" y="1675227"/>
            <a:ext cx="1056513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28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91CA8A-5ECE-4D67-856C-B0F6F734A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1" b="111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90D399-91C6-48A4-A56B-98C97168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>
                <a:solidFill>
                  <a:srgbClr val="FFFFFF"/>
                </a:solidFill>
              </a:rPr>
              <a:t>SI</a:t>
            </a:r>
            <a:r>
              <a:rPr lang="ko-KR" altLang="en-US" sz="2800">
                <a:solidFill>
                  <a:srgbClr val="FFFFFF"/>
                </a:solidFill>
              </a:rPr>
              <a:t>에서</a:t>
            </a:r>
            <a:r>
              <a:rPr lang="en-US" altLang="ko-KR" sz="2800">
                <a:solidFill>
                  <a:srgbClr val="FFFFFF"/>
                </a:solidFill>
              </a:rPr>
              <a:t> DevOps</a:t>
            </a:r>
          </a:p>
        </p:txBody>
      </p:sp>
    </p:spTree>
    <p:extLst>
      <p:ext uri="{BB962C8B-B14F-4D97-AF65-F5344CB8AC3E}">
        <p14:creationId xmlns:p14="http://schemas.microsoft.com/office/powerpoint/2010/main" val="3081970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A56575D-EFC0-4168-A6C9-316B08D12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0" b="805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519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2201DF-1BC1-4636-AD97-1C1F59640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버그 수정 비용은 평균적으로 얼마나 될까</a:t>
            </a:r>
            <a:r>
              <a:rPr lang="en-US" altLang="ko-KR" sz="1500" dirty="0"/>
              <a:t>? </a:t>
            </a:r>
            <a:r>
              <a:rPr lang="ko-KR" altLang="en-US" sz="1500" dirty="0"/>
              <a:t>런던에서 열린 ‘</a:t>
            </a:r>
            <a:r>
              <a:rPr lang="en-US" altLang="ko-KR" sz="1500" dirty="0"/>
              <a:t>XP Day 2009 </a:t>
            </a:r>
            <a:r>
              <a:rPr lang="ko-KR" altLang="en-US" sz="1500" dirty="0"/>
              <a:t>컨퍼런스’ 에서 마크 </a:t>
            </a:r>
            <a:r>
              <a:rPr lang="ko-KR" altLang="en-US" sz="1500" dirty="0" err="1"/>
              <a:t>스트리에벡</a:t>
            </a:r>
            <a:r>
              <a:rPr lang="ko-KR" altLang="en-US" sz="1500" dirty="0"/>
              <a:t> </a:t>
            </a:r>
            <a:r>
              <a:rPr lang="en-US" altLang="ko-KR" sz="1500" dirty="0"/>
              <a:t>( Mark </a:t>
            </a:r>
            <a:r>
              <a:rPr lang="en-US" altLang="ko-KR" sz="1500" dirty="0" err="1"/>
              <a:t>Striebeck</a:t>
            </a:r>
            <a:r>
              <a:rPr lang="en-US" altLang="ko-KR" sz="1500" dirty="0"/>
              <a:t>) </a:t>
            </a:r>
            <a:r>
              <a:rPr lang="ko-KR" altLang="en-US" sz="1500" dirty="0"/>
              <a:t>은 구글에서 결함을 수정하기 위해 지연된 시간을 비용으로 계산해서 공개 하였다</a:t>
            </a:r>
            <a:r>
              <a:rPr lang="en-US" altLang="ko-KR" sz="1500" dirty="0"/>
              <a:t>.</a:t>
            </a:r>
            <a:endParaRPr lang="ko-KR" altLang="en-US" sz="1500" dirty="0"/>
          </a:p>
          <a:p>
            <a:r>
              <a:rPr lang="ko-KR" altLang="en-US" sz="1500" dirty="0"/>
              <a:t>구글이 측정한 바로는 프로그래머가 버그를 </a:t>
            </a:r>
            <a:r>
              <a:rPr lang="ko-KR" altLang="en-US" sz="1500" dirty="0" err="1"/>
              <a:t>만들자마자</a:t>
            </a:r>
            <a:r>
              <a:rPr lang="ko-KR" altLang="en-US" sz="1500" dirty="0"/>
              <a:t> 즉시 수정한다면 </a:t>
            </a:r>
            <a:r>
              <a:rPr lang="en-US" altLang="ko-KR" sz="1500" dirty="0"/>
              <a:t>$5 </a:t>
            </a:r>
            <a:r>
              <a:rPr lang="ko-KR" altLang="en-US" sz="1500" dirty="0"/>
              <a:t>를 쓴 것이다</a:t>
            </a:r>
            <a:r>
              <a:rPr lang="en-US" altLang="ko-KR" sz="1500" dirty="0"/>
              <a:t>. </a:t>
            </a:r>
            <a:r>
              <a:rPr lang="ko-KR" altLang="en-US" sz="1500" dirty="0"/>
              <a:t>같은 결함을 프로젝트 전체 빌드 때 발견하면 비용은 </a:t>
            </a:r>
            <a:r>
              <a:rPr lang="en-US" altLang="ko-KR" sz="1500" dirty="0"/>
              <a:t>$50</a:t>
            </a:r>
            <a:r>
              <a:rPr lang="ko-KR" altLang="en-US" sz="1500" dirty="0"/>
              <a:t>이 된다</a:t>
            </a:r>
            <a:r>
              <a:rPr lang="en-US" altLang="ko-KR" sz="1500" dirty="0"/>
              <a:t>. </a:t>
            </a:r>
            <a:r>
              <a:rPr lang="ko-KR" altLang="en-US" sz="1500" dirty="0"/>
              <a:t>만약 통합 테스트까지 살아남으면 </a:t>
            </a:r>
            <a:r>
              <a:rPr lang="en-US" altLang="ko-KR" sz="1500" dirty="0"/>
              <a:t>$500</a:t>
            </a:r>
            <a:r>
              <a:rPr lang="ko-KR" altLang="en-US" sz="1500" dirty="0"/>
              <a:t>로 증가하여 시스템 테스트에 이르면 </a:t>
            </a:r>
            <a:r>
              <a:rPr lang="en-US" altLang="ko-KR" sz="1500" dirty="0"/>
              <a:t>$5000</a:t>
            </a:r>
            <a:r>
              <a:rPr lang="ko-KR" altLang="en-US" sz="1500" dirty="0"/>
              <a:t>까지 치솟는다</a:t>
            </a:r>
            <a:r>
              <a:rPr lang="en-US" altLang="ko-KR" sz="1500" dirty="0"/>
              <a:t>.</a:t>
            </a:r>
            <a:endParaRPr lang="ko-KR" altLang="en-US" sz="1500" dirty="0"/>
          </a:p>
          <a:p>
            <a:r>
              <a:rPr lang="ko-KR" altLang="en-US" sz="1500" b="1" dirty="0"/>
              <a:t>이러한 수치만 보더라 하더라도 문제는 가능한 빨리 발견해야 한다는 건 이론의 여지가 없다</a:t>
            </a:r>
            <a:r>
              <a:rPr lang="en-US" altLang="ko-KR" sz="1500" b="1" dirty="0"/>
              <a:t>.</a:t>
            </a:r>
            <a:endParaRPr lang="ko-KR" altLang="en-US" sz="1500" b="1" dirty="0"/>
          </a:p>
          <a:p>
            <a:endParaRPr lang="en-US" sz="1500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6E19F389-ED52-4873-B4BF-12ED202FA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8" r="-2" b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1276437-C897-4A00-AE93-06CA0D9C61E0}"/>
              </a:ext>
            </a:extLst>
          </p:cNvPr>
          <p:cNvSpPr/>
          <p:nvPr/>
        </p:nvSpPr>
        <p:spPr>
          <a:xfrm>
            <a:off x="397881" y="449514"/>
            <a:ext cx="38126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버그의 수정 비용의 증가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0421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71A298-1B80-4B63-A17D-576871C7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DevSecOps</a:t>
            </a:r>
            <a:endParaRPr lang="en-US" altLang="ko-KR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" name="내용 개체 틀 4">
            <a:extLst>
              <a:ext uri="{FF2B5EF4-FFF2-40B4-BE49-F238E27FC236}">
                <a16:creationId xmlns:a16="http://schemas.microsoft.com/office/drawing/2014/main" id="{D4E36D09-B58C-48D5-855C-71F948911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95" y="1675227"/>
            <a:ext cx="10101609" cy="4394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99ECB2-7FF0-49F1-8B7F-4DA31FCC7181}"/>
              </a:ext>
            </a:extLst>
          </p:cNvPr>
          <p:cNvSpPr txBox="1"/>
          <p:nvPr/>
        </p:nvSpPr>
        <p:spPr>
          <a:xfrm>
            <a:off x="277792" y="626190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https://bit.ly/2qi7Itw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480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812974-B858-46EA-A86C-93DF3121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ko-KR" altLang="en-US" sz="3200" dirty="0" err="1">
                <a:solidFill>
                  <a:srgbClr val="FFFFFF"/>
                </a:solidFill>
              </a:rPr>
              <a:t>유지보수요율과</a:t>
            </a:r>
            <a:r>
              <a:rPr lang="ko-KR" altLang="en-US" sz="3200" dirty="0">
                <a:solidFill>
                  <a:srgbClr val="FFFFFF"/>
                </a:solidFill>
              </a:rPr>
              <a:t> 국내 사례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4B2626-DB60-4ABC-950E-4D32A057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55130"/>
            <a:ext cx="4687954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출처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http://www.etnews.com/2017022000032</a:t>
            </a:r>
            <a:r>
              <a:rPr lang="en-US" altLang="ko-KR" sz="1600" dirty="0"/>
              <a:t>2</a:t>
            </a:r>
            <a:endParaRPr lang="en-US" sz="1600" dirty="0"/>
          </a:p>
        </p:txBody>
      </p:sp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DA65B24E-41C2-4F39-9FC1-A0577AA0B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251" y="952500"/>
            <a:ext cx="6075425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4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80210-6B34-4067-8D29-1F7891D7D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/>
              <a:t>네트워크 보안 기술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81902C-81C3-46AF-BAE2-FF21A3A19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endParaRPr lang="ko-KR" altLang="en-US" sz="200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49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27DB2D-6709-465D-89A9-A1A0F0D8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Motivation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3" name="내용 개체 틀 11">
            <a:extLst>
              <a:ext uri="{FF2B5EF4-FFF2-40B4-BE49-F238E27FC236}">
                <a16:creationId xmlns:a16="http://schemas.microsoft.com/office/drawing/2014/main" id="{8AF73C16-37FA-4B1A-8776-EA5C71EEE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8907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281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0939DA-121C-4AAD-92A7-3B248F0A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은 총알은 없다</a:t>
            </a:r>
            <a:r>
              <a:rPr lang="en-US" altLang="ko-KR" dirty="0"/>
              <a:t>(No Silver Bullets)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6D009-5A42-4B86-A9BF-32BE2D4B3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무엇인가 획기적인 모든 것을 해결해줄 만한 </a:t>
            </a:r>
            <a:r>
              <a:rPr lang="en-US" altLang="ko-KR" sz="2000" dirty="0"/>
              <a:t>'</a:t>
            </a:r>
            <a:r>
              <a:rPr lang="ko-KR" altLang="en-US" sz="2000" dirty="0"/>
              <a:t>신기술</a:t>
            </a:r>
            <a:r>
              <a:rPr lang="en-US" altLang="ko-KR" sz="2000" dirty="0"/>
              <a:t>'</a:t>
            </a:r>
            <a:r>
              <a:rPr lang="ko-KR" altLang="en-US" sz="2000" dirty="0"/>
              <a:t>은 없다</a:t>
            </a:r>
            <a:r>
              <a:rPr lang="en-US" altLang="ko-KR" sz="2000" dirty="0"/>
              <a:t>" </a:t>
            </a:r>
            <a:r>
              <a:rPr lang="ko-KR" altLang="en-US" sz="2000"/>
              <a:t>라는 것입니다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8199CE-5AE4-4B6C-B266-5C162338E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2797691"/>
            <a:ext cx="4935970" cy="277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4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2" descr="관련 이미지">
            <a:extLst>
              <a:ext uri="{FF2B5EF4-FFF2-40B4-BE49-F238E27FC236}">
                <a16:creationId xmlns:a16="http://schemas.microsoft.com/office/drawing/2014/main" id="{188BD618-BAAF-4E05-A2F9-ECA5431C6F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5"/>
          <a:stretch/>
        </p:blipFill>
        <p:spPr bwMode="auto">
          <a:xfrm>
            <a:off x="-1" y="486143"/>
            <a:ext cx="12192001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Oval 36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39AC4F-7B03-4BD0-ACC0-34DD280E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5037170"/>
            <a:ext cx="5021782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>
                <a:solidFill>
                  <a:srgbClr val="000000"/>
                </a:solidFill>
              </a:rPr>
              <a:t>보안전문가 로드맵</a:t>
            </a:r>
            <a:endParaRPr lang="en-US" altLang="ko-KR" sz="40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82BCC-61A0-4110-A5C2-76F74C960436}"/>
              </a:ext>
            </a:extLst>
          </p:cNvPr>
          <p:cNvSpPr txBox="1"/>
          <p:nvPr/>
        </p:nvSpPr>
        <p:spPr>
          <a:xfrm>
            <a:off x="6470247" y="5037170"/>
            <a:ext cx="4926411" cy="150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0000"/>
                </a:solidFill>
              </a:rPr>
              <a:t>출처 </a:t>
            </a:r>
            <a:r>
              <a:rPr lang="en-US" altLang="ko-KR">
                <a:solidFill>
                  <a:srgbClr val="000000"/>
                </a:solidFill>
              </a:rPr>
              <a:t>: </a:t>
            </a:r>
            <a:r>
              <a:rPr lang="en-US" altLang="ko-KR">
                <a:solidFill>
                  <a:srgbClr val="000000"/>
                </a:solidFill>
                <a:hlinkClick r:id="rId4"/>
              </a:rPr>
              <a:t>http://codedragon.tistory.com/2742</a:t>
            </a: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996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1624" y="2492896"/>
            <a:ext cx="6768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MD아트체" panose="02020603020101020101" pitchFamily="18" charset="-127"/>
                <a:ea typeface="MD아트체" panose="02020603020101020101" pitchFamily="18" charset="-127"/>
              </a:rPr>
              <a:t>작가는 사물의 이름을 아는 자다</a:t>
            </a:r>
            <a:r>
              <a:rPr lang="en-US" altLang="ko-KR" sz="2800" b="1" dirty="0">
                <a:latin typeface="MD아트체" panose="02020603020101020101" pitchFamily="18" charset="-127"/>
                <a:ea typeface="MD아트체" panose="02020603020101020101" pitchFamily="18" charset="-127"/>
              </a:rPr>
              <a:t>!</a:t>
            </a:r>
            <a:br>
              <a:rPr lang="ko-KR" altLang="en-US" sz="2800" b="1" dirty="0">
                <a:latin typeface="MD아트체" panose="02020603020101020101" pitchFamily="18" charset="-127"/>
                <a:ea typeface="MD아트체" panose="02020603020101020101" pitchFamily="18" charset="-127"/>
              </a:rPr>
            </a:br>
            <a:r>
              <a:rPr lang="en-US" altLang="ko-KR" sz="2800" b="1" dirty="0">
                <a:latin typeface="MD아트체" panose="02020603020101020101" pitchFamily="18" charset="-127"/>
                <a:ea typeface="MD아트체" panose="02020603020101020101" pitchFamily="18" charset="-127"/>
              </a:rPr>
              <a:t>'</a:t>
            </a:r>
            <a:r>
              <a:rPr lang="ko-KR" altLang="en-US" sz="2800" b="1" dirty="0">
                <a:latin typeface="MD아트체" panose="02020603020101020101" pitchFamily="18" charset="-127"/>
                <a:ea typeface="MD아트체" panose="02020603020101020101" pitchFamily="18" charset="-127"/>
              </a:rPr>
              <a:t>이름을 안다는 것</a:t>
            </a:r>
            <a:r>
              <a:rPr lang="en-US" altLang="ko-KR" sz="2800" b="1" dirty="0">
                <a:latin typeface="MD아트체" panose="02020603020101020101" pitchFamily="18" charset="-127"/>
                <a:ea typeface="MD아트체" panose="02020603020101020101" pitchFamily="18" charset="-127"/>
              </a:rPr>
              <a:t>' </a:t>
            </a:r>
            <a:r>
              <a:rPr lang="ko-KR" altLang="en-US" sz="2800" b="1" dirty="0">
                <a:latin typeface="MD아트체" panose="02020603020101020101" pitchFamily="18" charset="-127"/>
                <a:ea typeface="MD아트체" panose="02020603020101020101" pitchFamily="18" charset="-127"/>
              </a:rPr>
              <a:t>그 의미는 뭘까요</a:t>
            </a:r>
            <a:r>
              <a:rPr lang="en-US" altLang="ko-KR" sz="2800" b="1" dirty="0">
                <a:latin typeface="MD아트체" panose="02020603020101020101" pitchFamily="18" charset="-127"/>
                <a:ea typeface="MD아트체" panose="02020603020101020101" pitchFamily="18" charset="-127"/>
              </a:rPr>
              <a:t>?</a:t>
            </a:r>
          </a:p>
          <a:p>
            <a:endParaRPr lang="en-US" altLang="ko-KR" sz="2800" b="1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800" dirty="0">
                <a:latin typeface="MD아트체" panose="02020603020101020101" pitchFamily="18" charset="-127"/>
                <a:ea typeface="MD아트체" panose="02020603020101020101" pitchFamily="18" charset="-127"/>
              </a:rPr>
              <a:t>- </a:t>
            </a:r>
            <a:r>
              <a:rPr lang="en-US" altLang="ko-KR" sz="2800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tvN</a:t>
            </a:r>
            <a:r>
              <a:rPr lang="en-US" altLang="ko-KR" sz="2800" dirty="0"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sz="2800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알쓸신잡</a:t>
            </a:r>
            <a:r>
              <a:rPr lang="ko-KR" altLang="en-US" sz="2800" dirty="0">
                <a:latin typeface="MD아트체" panose="02020603020101020101" pitchFamily="18" charset="-127"/>
                <a:ea typeface="MD아트체" panose="02020603020101020101" pitchFamily="18" charset="-127"/>
              </a:rPr>
              <a:t> 중에서</a:t>
            </a:r>
          </a:p>
        </p:txBody>
      </p:sp>
    </p:spTree>
    <p:extLst>
      <p:ext uri="{BB962C8B-B14F-4D97-AF65-F5344CB8AC3E}">
        <p14:creationId xmlns:p14="http://schemas.microsoft.com/office/powerpoint/2010/main" val="881327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5600" y="2492896"/>
            <a:ext cx="7272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MD아트체" panose="02020603020101020101" pitchFamily="18" charset="-127"/>
                <a:ea typeface="MD아트체" panose="02020603020101020101" pitchFamily="18" charset="-127"/>
              </a:rPr>
              <a:t>보안전문가는 취약점을 아는 자다</a:t>
            </a:r>
            <a:r>
              <a:rPr lang="en-US" altLang="ko-KR" sz="2800" b="1" dirty="0">
                <a:latin typeface="MD아트체" panose="02020603020101020101" pitchFamily="18" charset="-127"/>
                <a:ea typeface="MD아트체" panose="02020603020101020101" pitchFamily="18" charset="-127"/>
              </a:rPr>
              <a:t>!</a:t>
            </a:r>
            <a:br>
              <a:rPr lang="ko-KR" altLang="en-US" sz="2800" b="1" dirty="0">
                <a:latin typeface="MD아트체" panose="02020603020101020101" pitchFamily="18" charset="-127"/>
                <a:ea typeface="MD아트체" panose="02020603020101020101" pitchFamily="18" charset="-127"/>
              </a:rPr>
            </a:br>
            <a:r>
              <a:rPr lang="en-US" altLang="ko-KR" sz="2800" b="1" dirty="0">
                <a:latin typeface="MD아트체" panose="02020603020101020101" pitchFamily="18" charset="-127"/>
                <a:ea typeface="MD아트체" panose="02020603020101020101" pitchFamily="18" charset="-127"/>
              </a:rPr>
              <a:t>＇</a:t>
            </a:r>
            <a:r>
              <a:rPr lang="ko-KR" altLang="en-US" sz="2800" b="1" dirty="0">
                <a:latin typeface="MD아트체" panose="02020603020101020101" pitchFamily="18" charset="-127"/>
                <a:ea typeface="MD아트체" panose="02020603020101020101" pitchFamily="18" charset="-127"/>
              </a:rPr>
              <a:t>취약점을 안다는 것</a:t>
            </a:r>
            <a:r>
              <a:rPr lang="en-US" altLang="ko-KR" sz="2800" b="1" dirty="0">
                <a:latin typeface="MD아트체" panose="02020603020101020101" pitchFamily="18" charset="-127"/>
                <a:ea typeface="MD아트체" panose="02020603020101020101" pitchFamily="18" charset="-127"/>
              </a:rPr>
              <a:t>' </a:t>
            </a:r>
            <a:r>
              <a:rPr lang="ko-KR" altLang="en-US" sz="2800" b="1" dirty="0">
                <a:latin typeface="MD아트체" panose="02020603020101020101" pitchFamily="18" charset="-127"/>
                <a:ea typeface="MD아트체" panose="02020603020101020101" pitchFamily="18" charset="-127"/>
              </a:rPr>
              <a:t>그 의미는 뭘까요</a:t>
            </a:r>
            <a:r>
              <a:rPr lang="en-US" altLang="ko-KR" sz="2800" b="1" dirty="0">
                <a:latin typeface="MD아트체" panose="02020603020101020101" pitchFamily="18" charset="-127"/>
                <a:ea typeface="MD아트체" panose="02020603020101020101" pitchFamily="18" charset="-127"/>
              </a:rPr>
              <a:t>?</a:t>
            </a:r>
          </a:p>
          <a:p>
            <a:endParaRPr lang="en-US" altLang="ko-KR" sz="2800" b="1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en-US" altLang="ko-KR" sz="2800" dirty="0">
                <a:latin typeface="MD아트체" panose="02020603020101020101" pitchFamily="18" charset="-127"/>
                <a:ea typeface="MD아트체" panose="02020603020101020101" pitchFamily="18" charset="-127"/>
              </a:rPr>
              <a:t>- </a:t>
            </a:r>
            <a:r>
              <a:rPr lang="ko-KR" altLang="en-US" sz="2800" dirty="0">
                <a:latin typeface="MD아트체" panose="02020603020101020101" pitchFamily="18" charset="-127"/>
                <a:ea typeface="MD아트체" panose="02020603020101020101" pitchFamily="18" charset="-127"/>
              </a:rPr>
              <a:t>보안</a:t>
            </a:r>
            <a:r>
              <a:rPr lang="en-US" altLang="ko-KR" sz="2800" dirty="0">
                <a:latin typeface="MD아트체" panose="02020603020101020101" pitchFamily="18" charset="-127"/>
                <a:ea typeface="MD아트체" panose="02020603020101020101" pitchFamily="18" charset="-127"/>
              </a:rPr>
              <a:t>(Security)</a:t>
            </a:r>
            <a:r>
              <a:rPr lang="ko-KR" altLang="en-US" sz="2800" dirty="0">
                <a:latin typeface="MD아트체" panose="02020603020101020101" pitchFamily="18" charset="-127"/>
                <a:ea typeface="MD아트체" panose="02020603020101020101" pitchFamily="18" charset="-127"/>
              </a:rPr>
              <a:t> 중에서</a:t>
            </a:r>
          </a:p>
        </p:txBody>
      </p:sp>
    </p:spTree>
    <p:extLst>
      <p:ext uri="{BB962C8B-B14F-4D97-AF65-F5344CB8AC3E}">
        <p14:creationId xmlns:p14="http://schemas.microsoft.com/office/powerpoint/2010/main" val="3344226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6AC48-B5F7-4B39-A002-CCD0684C4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/>
              <a:t>넷아르고스 제품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3BAFC2-AC89-4C87-8F0F-C7EE31EF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endParaRPr lang="ko-KR" altLang="en-US" sz="200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72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3C77C-1AEB-4326-B561-4FE26B15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넷아르고스</a:t>
            </a:r>
            <a:r>
              <a:rPr lang="ko-KR" altLang="en-US" dirty="0"/>
              <a:t> 제품 </a:t>
            </a:r>
            <a:r>
              <a:rPr lang="en-US" altLang="ko-KR" dirty="0"/>
              <a:t>- </a:t>
            </a:r>
            <a:r>
              <a:rPr lang="ko-KR" altLang="en-US" dirty="0"/>
              <a:t>유튜브 영상</a:t>
            </a:r>
          </a:p>
        </p:txBody>
      </p:sp>
      <p:pic>
        <p:nvPicPr>
          <p:cNvPr id="4" name="온라인 미디어 3" title="NetArgos® - Detect the knife of Assassin [2019ver]">
            <a:hlinkClick r:id="" action="ppaction://media"/>
            <a:extLst>
              <a:ext uri="{FF2B5EF4-FFF2-40B4-BE49-F238E27FC236}">
                <a16:creationId xmlns:a16="http://schemas.microsoft.com/office/drawing/2014/main" id="{56C55DF2-63C5-43C9-815D-E2A87311B67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14374" y="1929585"/>
            <a:ext cx="7363252" cy="414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2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4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01D70C-CAFF-4108-A228-052FB7AC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넷아르고스의</a:t>
            </a:r>
            <a:r>
              <a:rPr lang="en-US" altLang="ko-KR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구성</a:t>
            </a:r>
          </a:p>
        </p:txBody>
      </p:sp>
      <p:pic>
        <p:nvPicPr>
          <p:cNvPr id="15" name="내용 개체 틀 3">
            <a:extLst>
              <a:ext uri="{FF2B5EF4-FFF2-40B4-BE49-F238E27FC236}">
                <a16:creationId xmlns:a16="http://schemas.microsoft.com/office/drawing/2014/main" id="{4509C916-3589-4C85-9FE6-09E1A0230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189" y="1231130"/>
            <a:ext cx="8697721" cy="43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04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244C868-A784-4E12-8679-2E2851424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71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5323E8-E838-4BF9-8ECD-FF01ABD0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30" name="내용 개체 틀 4">
            <a:extLst>
              <a:ext uri="{FF2B5EF4-FFF2-40B4-BE49-F238E27FC236}">
                <a16:creationId xmlns:a16="http://schemas.microsoft.com/office/drawing/2014/main" id="{DA350283-31BF-42E7-A8F2-532C4C631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62" y="1675227"/>
            <a:ext cx="729327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8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5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EE470F-52C6-4255-9CD1-1FCE6668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보안 계층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BCFBC0E-43AE-4D2C-B365-B3F0A05E2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0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97C3B9-E994-499C-852C-3CFB8C5F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네트워크 패킷 처리 기술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EDE76C6-B374-4EC6-904E-6FA68AC358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520124"/>
              </p:ext>
            </p:extLst>
          </p:nvPr>
        </p:nvGraphicFramePr>
        <p:xfrm>
          <a:off x="1287463" y="2962275"/>
          <a:ext cx="10066337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25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F65A79-011A-40EE-905A-A815C1F2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FPGA vs. NPU vs. CPU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DEB45D08-CE7D-4398-A2AD-B6ECC3F8F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1867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087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C4B053-579C-4034-A1CB-44192860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HW Acceleration Technologies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987F700-BCED-4A46-9FFA-3FD1067AB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8876" y="492573"/>
            <a:ext cx="632343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8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4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0020EDA-C3AD-45EA-AAC6-D7D549BF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75" y="2071733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2600">
                <a:solidFill>
                  <a:srgbClr val="FFFFFF"/>
                </a:solidFill>
              </a:rPr>
              <a:t>NPU </a:t>
            </a:r>
            <a:r>
              <a:rPr lang="ko-KR" altLang="en-US" sz="2600">
                <a:solidFill>
                  <a:srgbClr val="FFFFFF"/>
                </a:solidFill>
              </a:rPr>
              <a:t>기술</a:t>
            </a:r>
            <a:endParaRPr lang="ko-KR" altLang="en-US" sz="2600" dirty="0">
              <a:solidFill>
                <a:srgbClr val="FFFFFF"/>
              </a:solidFill>
            </a:endParaRPr>
          </a:p>
        </p:txBody>
      </p:sp>
      <p:pic>
        <p:nvPicPr>
          <p:cNvPr id="7" name="Picture 2" descr="tilera tile-gx 36에 대한 이미지 검색결과">
            <a:extLst>
              <a:ext uri="{FF2B5EF4-FFF2-40B4-BE49-F238E27FC236}">
                <a16:creationId xmlns:a16="http://schemas.microsoft.com/office/drawing/2014/main" id="{CB21EC5D-F102-469C-8475-03721EF6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656" y="435790"/>
            <a:ext cx="6574420" cy="284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linuxdevices.linuxgizmos.com/ldfiles/misc/tilera_mde2_diagram.jpg">
            <a:extLst>
              <a:ext uri="{FF2B5EF4-FFF2-40B4-BE49-F238E27FC236}">
                <a16:creationId xmlns:a16="http://schemas.microsoft.com/office/drawing/2014/main" id="{1DD15518-7C3F-4D9C-AA65-1025C3EA10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/>
          <a:stretch/>
        </p:blipFill>
        <p:spPr bwMode="auto">
          <a:xfrm>
            <a:off x="7651951" y="4597153"/>
            <a:ext cx="3095263" cy="196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linuxdevices.linuxgizmos.com/ldfiles/misc/tilera_mde2_diagram.jpg">
            <a:extLst>
              <a:ext uri="{FF2B5EF4-FFF2-40B4-BE49-F238E27FC236}">
                <a16:creationId xmlns:a16="http://schemas.microsoft.com/office/drawing/2014/main" id="{E82BB0A2-61A1-4B9D-8DD8-D67596BF0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86"/>
          <a:stretch/>
        </p:blipFill>
        <p:spPr bwMode="auto">
          <a:xfrm>
            <a:off x="4483599" y="4023076"/>
            <a:ext cx="3095263" cy="25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E4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E21C213-FCA4-4F01-B64A-3E17C6F4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Vanilla PF_RING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A4A1980-ADBF-40EF-A564-5F0F0B7F15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88817"/>
            <a:ext cx="7188199" cy="427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38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621</Words>
  <Application>Microsoft Office PowerPoint</Application>
  <PresentationFormat>와이드스크린</PresentationFormat>
  <Paragraphs>161</Paragraphs>
  <Slides>39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MD아트체</vt:lpstr>
      <vt:lpstr>맑은 고딕</vt:lpstr>
      <vt:lpstr>Arial</vt:lpstr>
      <vt:lpstr>Calibri</vt:lpstr>
      <vt:lpstr>Office 테마</vt:lpstr>
      <vt:lpstr>보안(Security)</vt:lpstr>
      <vt:lpstr>Agenda</vt:lpstr>
      <vt:lpstr>네트워크 보안 기술</vt:lpstr>
      <vt:lpstr>보안 계층</vt:lpstr>
      <vt:lpstr>네트워크 패킷 처리 기술</vt:lpstr>
      <vt:lpstr>FPGA vs. NPU vs. CPU</vt:lpstr>
      <vt:lpstr>HW Acceleration Technologies</vt:lpstr>
      <vt:lpstr>NPU 기술</vt:lpstr>
      <vt:lpstr>Vanilla PF_RING</vt:lpstr>
      <vt:lpstr>ZC(ZeroCopy) Intel NIC</vt:lpstr>
      <vt:lpstr>PowerPoint 프레젠테이션</vt:lpstr>
      <vt:lpstr>DPI 기술 – 5-tuple &amp; payload</vt:lpstr>
      <vt:lpstr>Open Source NIDS/IPS Technologies</vt:lpstr>
      <vt:lpstr>공격 탐지 방식</vt:lpstr>
      <vt:lpstr>PowerPoint 프레젠테이션</vt:lpstr>
      <vt:lpstr>개발과 보안</vt:lpstr>
      <vt:lpstr>What is Security?</vt:lpstr>
      <vt:lpstr>보안의 범위</vt:lpstr>
      <vt:lpstr>Security Attack Glossary</vt:lpstr>
      <vt:lpstr>개발과 생산성</vt:lpstr>
      <vt:lpstr>개발 형태의 변화</vt:lpstr>
      <vt:lpstr>ALM과 보안(Security)의 중요성</vt:lpstr>
      <vt:lpstr>품질 보증(Quality Assurance)</vt:lpstr>
      <vt:lpstr>산업 고도화와 제품 리콜</vt:lpstr>
      <vt:lpstr>SI에서 DevOps</vt:lpstr>
      <vt:lpstr>PowerPoint 프레젠테이션</vt:lpstr>
      <vt:lpstr>PowerPoint 프레젠테이션</vt:lpstr>
      <vt:lpstr>DevSecOps</vt:lpstr>
      <vt:lpstr>유지보수요율과 국내 사례</vt:lpstr>
      <vt:lpstr>Motivation</vt:lpstr>
      <vt:lpstr>은 총알은 없다(No Silver Bullets)</vt:lpstr>
      <vt:lpstr>보안전문가 로드맵</vt:lpstr>
      <vt:lpstr>PowerPoint 프레젠테이션</vt:lpstr>
      <vt:lpstr>PowerPoint 프레젠테이션</vt:lpstr>
      <vt:lpstr>넷아르고스 제품 소개</vt:lpstr>
      <vt:lpstr>넷아르고스 제품 - 유튜브 영상</vt:lpstr>
      <vt:lpstr>넷아르고스의 구성</vt:lpstr>
      <vt:lpstr>PowerPoint 프레젠테이션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보안(Security)</dc:title>
  <dc:creator>현철 이</dc:creator>
  <cp:lastModifiedBy>현철 이</cp:lastModifiedBy>
  <cp:revision>1</cp:revision>
  <dcterms:created xsi:type="dcterms:W3CDTF">2019-03-03T11:06:15Z</dcterms:created>
  <dcterms:modified xsi:type="dcterms:W3CDTF">2019-03-03T11:29:49Z</dcterms:modified>
</cp:coreProperties>
</file>