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71" r:id="rId6"/>
    <p:sldId id="272" r:id="rId7"/>
    <p:sldId id="273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2019-12-24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2019-12-24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6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2019-12-24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2019-12-24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apy.readthedocs.io/en/latest/introduction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geoip2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실습 </a:t>
            </a:r>
            <a:r>
              <a:rPr lang="en-US" altLang="ko-KR" sz="4800" dirty="0">
                <a:solidFill>
                  <a:schemeClr val="bg1"/>
                </a:solidFill>
              </a:rPr>
              <a:t>- 1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PCAP </a:t>
            </a:r>
            <a:r>
              <a:rPr lang="ko-KR" altLang="en-US" sz="2400" dirty="0">
                <a:solidFill>
                  <a:schemeClr val="bg1"/>
                </a:solidFill>
              </a:rPr>
              <a:t>분석하기</a:t>
            </a:r>
          </a:p>
        </p:txBody>
      </p:sp>
      <p:pic>
        <p:nvPicPr>
          <p:cNvPr id="4" name="그림 3" descr="PowerPoint 로고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PCAP </a:t>
            </a:r>
            <a:r>
              <a:rPr lang="ko-KR" altLang="en-US" dirty="0">
                <a:cs typeface="Segoe UI Light" panose="020B0502040204020203" pitchFamily="34" charset="0"/>
              </a:rPr>
              <a:t>파일 구조 이해하기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1BD000-D7D8-4EF2-91C6-3D61D796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54" y="1502988"/>
            <a:ext cx="5039417" cy="19854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F6B47E-270B-49CD-9B41-B0DC40073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905" y="1502988"/>
            <a:ext cx="6151041" cy="24765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165B66-468C-4974-9C8E-B34E83255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905" y="4513622"/>
            <a:ext cx="6078071" cy="19791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5D3938-387B-42F3-8E6D-A894D1FF7EC5}"/>
              </a:ext>
            </a:extLst>
          </p:cNvPr>
          <p:cNvSpPr/>
          <p:nvPr/>
        </p:nvSpPr>
        <p:spPr>
          <a:xfrm>
            <a:off x="429054" y="4025017"/>
            <a:ext cx="5864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6"/>
              </a:rPr>
              <a:t>https://scapy.readthedocs.io/en/latest/introduction.html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29F86-6155-4F95-B618-86389AB2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scapy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이용한 </a:t>
            </a:r>
            <a:r>
              <a:rPr lang="en-US" altLang="ko-KR" dirty="0" err="1"/>
              <a:t>pcap</a:t>
            </a:r>
            <a:r>
              <a:rPr lang="en-US" altLang="ko-KR" dirty="0"/>
              <a:t> </a:t>
            </a:r>
            <a:r>
              <a:rPr lang="ko-KR" altLang="en-US" dirty="0"/>
              <a:t>분석하기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C19E29-A494-4862-AE75-BD7F485C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437894"/>
            <a:ext cx="98964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2EE08-164C-4F0D-A7E2-A0ED77C5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ko-KR" altLang="en-US" dirty="0"/>
              <a:t>로 국가 정보 얻기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270ED3-280F-4B92-8214-4BA93EFC5DC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1602782"/>
            <a:ext cx="8606365" cy="204719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B81A70-6613-4163-89E3-879BF03F7927}"/>
              </a:ext>
            </a:extLst>
          </p:cNvPr>
          <p:cNvSpPr/>
          <p:nvPr/>
        </p:nvSpPr>
        <p:spPr>
          <a:xfrm>
            <a:off x="498177" y="5951675"/>
            <a:ext cx="3461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https://pypi.org/project/geoip2/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84937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BA59347CE8E24FBF2BC79AF59CF0B8" ma:contentTypeVersion="0" ma:contentTypeDescription="Create a new document." ma:contentTypeScope="" ma:versionID="232a1400cd3622a9b30256bd3027eb8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a0a9c9d614c85177818f5205a57be0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1A0A3A-7847-4D38-B15A-862F61B12A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46</Words>
  <Application>Microsoft Office PowerPoint</Application>
  <PresentationFormat>와이드스크린</PresentationFormat>
  <Paragraphs>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Segoe UI</vt:lpstr>
      <vt:lpstr>WelcomeDoc</vt:lpstr>
      <vt:lpstr>실습 - 1</vt:lpstr>
      <vt:lpstr>PCAP 파일 구조 이해하기</vt:lpstr>
      <vt:lpstr>scapy을 이용한 pcap 분석하기</vt:lpstr>
      <vt:lpstr>IP로 국가 정보 얻기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2019-12-24T00:35:29Z</dcterms:created>
  <dcterms:modified xsi:type="dcterms:W3CDTF">2019-12-24T01:52:35Z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0x0101002CBA59347CE8E24FBF2BC79AF59CF0B8</vt:lpwstr>
  </property>
</Properties>
</file>