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0" r:id="rId6"/>
    <p:sldId id="259" r:id="rId7"/>
    <p:sldId id="258" r:id="rId8"/>
    <p:sldId id="257" r:id="rId9"/>
    <p:sldId id="261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60"/>
            <p14:sldId id="259"/>
            <p14:sldId id="258"/>
            <p14:sldId id="257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2019-12-26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2019-12-26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2019-12-26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2019-12-26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실습 </a:t>
            </a:r>
            <a:r>
              <a:rPr lang="en-US" altLang="ko-KR" sz="4800" dirty="0">
                <a:solidFill>
                  <a:schemeClr val="bg1"/>
                </a:solidFill>
              </a:rPr>
              <a:t>- 2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PCAP </a:t>
            </a:r>
            <a:r>
              <a:rPr lang="ko-KR" altLang="en-US" sz="2400" dirty="0">
                <a:solidFill>
                  <a:schemeClr val="bg1"/>
                </a:solidFill>
              </a:rPr>
              <a:t>분석하기</a:t>
            </a:r>
          </a:p>
        </p:txBody>
      </p:sp>
      <p:pic>
        <p:nvPicPr>
          <p:cNvPr id="4" name="그림 3" descr="PowerPoint 로고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50BD-CF7C-4CD2-80FD-D026EA4D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TCPDUMP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186EA3B-27E7-44F9-B8EA-74FE7E8008A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49" y="1335740"/>
            <a:ext cx="10047569" cy="519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8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FEC8C-2310-4C53-97FF-AB049988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TCPREPLAY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D6E3C99-18FB-48F9-B979-70777F4D3E8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0172" y="1342412"/>
            <a:ext cx="10146793" cy="51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8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1D8B5-5A03-4D52-8FCD-AEF9966C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wireshark</a:t>
            </a:r>
            <a:r>
              <a:rPr lang="ko-KR" altLang="en-US" dirty="0"/>
              <a:t>을 </a:t>
            </a:r>
            <a:r>
              <a:rPr lang="ko-KR" altLang="en-US" dirty="0" err="1"/>
              <a:t>이욯한</a:t>
            </a:r>
            <a:r>
              <a:rPr lang="ko-KR" altLang="en-US" dirty="0"/>
              <a:t> </a:t>
            </a:r>
            <a:r>
              <a:rPr lang="en-US" altLang="ko-KR" dirty="0" err="1"/>
              <a:t>pcap</a:t>
            </a:r>
            <a:r>
              <a:rPr lang="en-US" altLang="ko-KR" dirty="0"/>
              <a:t> </a:t>
            </a:r>
            <a:r>
              <a:rPr lang="ko-KR" altLang="en-US" dirty="0"/>
              <a:t>들여다보기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7609A6F-4049-47CA-9D8B-CE011D7F383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1317812"/>
            <a:ext cx="9446932" cy="50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4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7EBE-463F-4C4C-BDDA-B5A8B11F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nDPI</a:t>
            </a:r>
            <a:r>
              <a:rPr lang="ko-KR" altLang="en-US" dirty="0"/>
              <a:t>을 이용한 </a:t>
            </a:r>
            <a:r>
              <a:rPr lang="en-US" altLang="ko-KR" dirty="0"/>
              <a:t>PCAP </a:t>
            </a:r>
            <a:r>
              <a:rPr lang="ko-KR" altLang="en-US" dirty="0"/>
              <a:t>분석 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70D387C-F701-40DB-8240-8B59AC9F9E9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207" y="1350692"/>
            <a:ext cx="6466089" cy="52228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5C488D-0600-4497-9E10-8550A0FE3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350691"/>
            <a:ext cx="4128980" cy="21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0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62903-F39F-493E-AF0F-CDD95F46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scapy</a:t>
            </a:r>
            <a:r>
              <a:rPr lang="ko-KR" altLang="en-US" dirty="0"/>
              <a:t>의 </a:t>
            </a:r>
            <a:r>
              <a:rPr lang="en-US" altLang="ko-KR" dirty="0"/>
              <a:t>packet summary </a:t>
            </a:r>
            <a:r>
              <a:rPr lang="ko-KR" altLang="en-US" dirty="0"/>
              <a:t>기능 구현하기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E7072-5EF8-40A9-B169-BE3907F02C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7654" y="1440180"/>
            <a:ext cx="11096692" cy="397764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목표 </a:t>
            </a:r>
            <a:r>
              <a:rPr lang="en-US" altLang="ko-KR" sz="1800" dirty="0"/>
              <a:t>: </a:t>
            </a:r>
          </a:p>
          <a:p>
            <a:r>
              <a:rPr lang="en-US" altLang="ko-KR" sz="1800" dirty="0" err="1"/>
              <a:t>struct.unpack</a:t>
            </a:r>
            <a:r>
              <a:rPr lang="en-US" altLang="ko-KR" sz="1800" dirty="0"/>
              <a:t> </a:t>
            </a:r>
            <a:r>
              <a:rPr lang="ko-KR" altLang="en-US" sz="1800" dirty="0"/>
              <a:t>기능을 사용하여 </a:t>
            </a:r>
            <a:r>
              <a:rPr lang="en-US" altLang="ko-KR" sz="1800" dirty="0"/>
              <a:t>raw packet</a:t>
            </a:r>
            <a:r>
              <a:rPr lang="ko-KR" altLang="en-US" sz="1800" dirty="0"/>
              <a:t>을 아래와 같이 </a:t>
            </a:r>
            <a:r>
              <a:rPr lang="ko-KR" altLang="en-US" sz="1800" dirty="0" err="1"/>
              <a:t>파싱해보자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출력 </a:t>
            </a:r>
            <a:r>
              <a:rPr lang="en-US" altLang="ko-KR" sz="1800" dirty="0"/>
              <a:t>: </a:t>
            </a:r>
          </a:p>
          <a:p>
            <a:r>
              <a:rPr lang="en-US" altLang="ko-KR" sz="1800" dirty="0"/>
              <a:t>2019-12-30 09:22:00.133456  : Ether / IP / TCP 203.133.168.243:36612 &gt; 220.73.134.140:http FA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54650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BA59347CE8E24FBF2BC79AF59CF0B8" ma:contentTypeVersion="0" ma:contentTypeDescription="Create a new document." ma:contentTypeScope="" ma:versionID="232a1400cd3622a9b30256bd3027eb8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a0a9c9d614c85177818f5205a57be0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1A0A3A-7847-4D38-B15A-862F61B12A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59</Words>
  <Application>Microsoft Office PowerPoint</Application>
  <PresentationFormat>와이드스크린</PresentationFormat>
  <Paragraphs>12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WelcomeDoc</vt:lpstr>
      <vt:lpstr>실습 - 2</vt:lpstr>
      <vt:lpstr>TCPDUMP</vt:lpstr>
      <vt:lpstr>TCPREPLAY</vt:lpstr>
      <vt:lpstr>wireshark을 이욯한 pcap 들여다보기</vt:lpstr>
      <vt:lpstr>nDPI을 이용한 PCAP 분석 결과</vt:lpstr>
      <vt:lpstr>scapy의 packet summary 기능 구현하기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2019-12-24T00:35:29Z</dcterms:created>
  <dcterms:modified xsi:type="dcterms:W3CDTF">2019-12-26T01:55:17Z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0x0101002CBA59347CE8E24FBF2BC79AF59CF0B8</vt:lpwstr>
  </property>
</Properties>
</file>