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EA3D-4055-806D-7D33-E4BE0185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EEDDA-0B4E-1B79-3FAF-349F7EB9D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17BE-D7FA-1EEC-62D6-17F945AB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79A8-B86E-4B86-A2C3-B8C7012CF44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56CA-D1FA-E068-7434-43471316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6F51-B0C0-2C72-1CDF-CE0DC367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2283-89D7-4C1D-BF7D-C0C0FDB4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94E5-B425-CADA-BEC5-74CE7213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E892B-CC08-F329-6A47-9A6BCF2ED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429EE-18CF-4A55-377B-564B24BC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79A8-B86E-4B86-A2C3-B8C7012CF44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BF14-E521-ECBE-1CAA-EF48E36A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4E534-7F3C-82DF-DDAF-92EF2B32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2283-89D7-4C1D-BF7D-C0C0FDB4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49E07-2047-6CB0-EDEE-3838FA294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00829-5E3D-CBD6-C2A6-6EBDEFF3D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4D3E-6816-621D-4CF3-1F4CA7D3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79A8-B86E-4B86-A2C3-B8C7012CF44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F526B-D42F-A49A-E6A2-178245FA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28F4-2BCD-A007-49A9-4ACAEC29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2283-89D7-4C1D-BF7D-C0C0FDB4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0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DE6C-95D4-506F-C773-2461EBAA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25BC-0E3D-457C-65DF-AA84196E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AC5FF-83F9-3458-DEA3-5268A148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79A8-B86E-4B86-A2C3-B8C7012CF44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2AC8D-5AF4-803A-5BDC-327E8285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657D5-8F72-4D96-8215-80001D72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2283-89D7-4C1D-BF7D-C0C0FDB4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5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E261-CC50-8735-09F2-3C80A874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A5293-0A7D-15CA-DB3F-0683A82F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5095-C324-8BE4-1B28-E298CF78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79A8-B86E-4B86-A2C3-B8C7012CF44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3CE88-5483-D791-DB2C-6B3860F4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E0A82-BF96-5656-DC8F-A692212A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2283-89D7-4C1D-BF7D-C0C0FDB4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4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6777-5148-2C21-1AA0-1CC34933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DAF1-71D1-5185-203D-F27A3EE80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5FFE1-1B63-3A87-136D-70EDF69E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B11A3-84E9-D4FD-EE48-E7A607A9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79A8-B86E-4B86-A2C3-B8C7012CF44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B503-64D4-B7F7-CD1C-D723F5E0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314D7-EC0C-453D-427A-2658C5D6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2283-89D7-4C1D-BF7D-C0C0FDB4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3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4665-E30F-5537-F2F1-19FC490E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747AB-C635-A614-D6B9-EF26B0BBD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7C35A-9A5C-7F5D-DC24-0BAAC29E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D660C-3D95-3EB2-ECFA-DEE18B49D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9C3BB-CEF7-2F5F-6CFD-9BC4B9DCC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0E359-FF3B-6891-0C3A-1BF7AA9F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79A8-B86E-4B86-A2C3-B8C7012CF44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66AC7-3CE1-1EDC-F400-ACD5AD4A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652A0-32E6-EA58-5473-9C1BF8F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2283-89D7-4C1D-BF7D-C0C0FDB4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572E-1FCF-FFA9-AF9C-8E53331E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E9CA-AD6C-B18A-05BD-A9891F14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79A8-B86E-4B86-A2C3-B8C7012CF44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E5C72-9ED6-2D32-1BA6-7E57337E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F9622-256E-BA91-0EE3-389CA5DB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2283-89D7-4C1D-BF7D-C0C0FDB4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91DDD-6155-DDAD-338A-04829721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79A8-B86E-4B86-A2C3-B8C7012CF44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E72D1-A14B-9057-F798-DBA79878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D74B2-7807-692B-7147-E993CF99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2283-89D7-4C1D-BF7D-C0C0FDB4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9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7600-68E6-ABF0-09FF-B47C8F4A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3461-6E11-7C18-5ABC-C59724F0E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7B231-3CC1-068D-E342-D9C088851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ADA96-96A4-ED09-C467-B84BAF89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79A8-B86E-4B86-A2C3-B8C7012CF44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0B702-307A-EB76-2B70-2A3582D2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4244-AA78-588C-52D2-2C6DCD46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2283-89D7-4C1D-BF7D-C0C0FDB4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7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868C3-01FF-9384-D18F-43A0A88F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00B96-59CE-82E5-6A47-105EFCDF5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7833A-2CCC-426B-D56A-FACCF3689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E82FC-9B1B-9A0C-F2FB-D71AD3DB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79A8-B86E-4B86-A2C3-B8C7012CF44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8579E-DBAF-D28D-F293-E7B636A0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2A797-4723-2FDB-5828-B7AA8676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2283-89D7-4C1D-BF7D-C0C0FDB4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5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1FDD0-4C49-2371-E823-4BA40B4D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DC584-44F8-0628-6F69-DED553EF9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CB44-08CB-5662-9EE1-113C00088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79A8-B86E-4B86-A2C3-B8C7012CF44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5B4BA-9153-15C7-A1ED-783C1DA24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6A94-839E-3134-4F9A-7E364F838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2283-89D7-4C1D-BF7D-C0C0FDB4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D074-E4F8-9661-AC3F-A1F26CE7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88E7B5-17AB-E792-2E5F-FECB1BC4E5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17" y="3105424"/>
            <a:ext cx="2405014" cy="17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FCEB1D-2EDA-1211-B51D-AB5CBE87F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166" y="2601550"/>
            <a:ext cx="2215215" cy="280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Cause And Effect with solid fill">
            <a:extLst>
              <a:ext uri="{FF2B5EF4-FFF2-40B4-BE49-F238E27FC236}">
                <a16:creationId xmlns:a16="http://schemas.microsoft.com/office/drawing/2014/main" id="{2D9E4149-1960-E976-2359-1080482B9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8348" y="3109062"/>
            <a:ext cx="1655789" cy="16557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090BE7-E1E1-13A7-5405-8E2E8B2FA1FA}"/>
              </a:ext>
            </a:extLst>
          </p:cNvPr>
          <p:cNvCxnSpPr>
            <a:stCxn id="1026" idx="3"/>
          </p:cNvCxnSpPr>
          <p:nvPr/>
        </p:nvCxnSpPr>
        <p:spPr>
          <a:xfrm flipV="1">
            <a:off x="3709631" y="4003947"/>
            <a:ext cx="180386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01B5E3-A159-40EA-0835-7400A824D74B}"/>
              </a:ext>
            </a:extLst>
          </p:cNvPr>
          <p:cNvCxnSpPr>
            <a:stCxn id="7" idx="3"/>
          </p:cNvCxnSpPr>
          <p:nvPr/>
        </p:nvCxnSpPr>
        <p:spPr>
          <a:xfrm flipV="1">
            <a:off x="7274137" y="3936956"/>
            <a:ext cx="113438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D88E15-D1CA-52C9-FA47-BA73AB4773EF}"/>
              </a:ext>
            </a:extLst>
          </p:cNvPr>
          <p:cNvSpPr txBox="1"/>
          <p:nvPr/>
        </p:nvSpPr>
        <p:spPr>
          <a:xfrm>
            <a:off x="7202841" y="2617670"/>
            <a:ext cx="1328120" cy="10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Image</a:t>
            </a:r>
          </a:p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 Image</a:t>
            </a:r>
          </a:p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2A8B1-A25C-558C-E920-00B3BA8EAD3F}"/>
              </a:ext>
            </a:extLst>
          </p:cNvPr>
          <p:cNvSpPr txBox="1"/>
          <p:nvPr/>
        </p:nvSpPr>
        <p:spPr>
          <a:xfrm>
            <a:off x="3853659" y="2637054"/>
            <a:ext cx="1983300" cy="1331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 Image</a:t>
            </a:r>
          </a:p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Image (training)</a:t>
            </a:r>
          </a:p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 Image(training)</a:t>
            </a:r>
          </a:p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Speed(training)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46F5F-BA2F-B1E6-A43C-2618477DCF30}"/>
              </a:ext>
            </a:extLst>
          </p:cNvPr>
          <p:cNvSpPr txBox="1"/>
          <p:nvPr/>
        </p:nvSpPr>
        <p:spPr>
          <a:xfrm>
            <a:off x="5681372" y="2008644"/>
            <a:ext cx="1484780" cy="59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Preprocessing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FB34B3-D122-976C-EE9E-4E80EAA3F946}"/>
              </a:ext>
            </a:extLst>
          </p:cNvPr>
          <p:cNvSpPr txBox="1"/>
          <p:nvPr/>
        </p:nvSpPr>
        <p:spPr>
          <a:xfrm>
            <a:off x="1440624" y="1983714"/>
            <a:ext cx="1484780" cy="673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Unicity</a:t>
            </a:r>
          </a:p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Simulator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08755-D421-E9AB-C320-FE9EB4236E59}"/>
              </a:ext>
            </a:extLst>
          </p:cNvPr>
          <p:cNvSpPr txBox="1"/>
          <p:nvPr/>
        </p:nvSpPr>
        <p:spPr>
          <a:xfrm>
            <a:off x="8766274" y="1966293"/>
            <a:ext cx="1484780" cy="59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Nvidia architecture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93CA59-3587-16BB-BE3F-B7A6DB6A9A88}"/>
              </a:ext>
            </a:extLst>
          </p:cNvPr>
          <p:cNvSpPr txBox="1"/>
          <p:nvPr/>
        </p:nvSpPr>
        <p:spPr>
          <a:xfrm>
            <a:off x="4904746" y="6079650"/>
            <a:ext cx="3366966" cy="344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Steering Angle, Speed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C4E1B8C-A6EB-8737-E834-7B8F14BBC91A}"/>
              </a:ext>
            </a:extLst>
          </p:cNvPr>
          <p:cNvCxnSpPr>
            <a:cxnSpLocks/>
            <a:stCxn id="1030" idx="3"/>
            <a:endCxn id="1026" idx="2"/>
          </p:cNvCxnSpPr>
          <p:nvPr/>
        </p:nvCxnSpPr>
        <p:spPr>
          <a:xfrm flipH="1">
            <a:off x="2507124" y="4003947"/>
            <a:ext cx="8380257" cy="898524"/>
          </a:xfrm>
          <a:prstGeom prst="bentConnector4">
            <a:avLst>
              <a:gd name="adj1" fmla="val -2728"/>
              <a:gd name="adj2" fmla="val 23528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F8C84A-383A-8B5E-CBDC-3E2875A6EBF3}"/>
              </a:ext>
            </a:extLst>
          </p:cNvPr>
          <p:cNvSpPr txBox="1"/>
          <p:nvPr/>
        </p:nvSpPr>
        <p:spPr>
          <a:xfrm>
            <a:off x="7763434" y="5512279"/>
            <a:ext cx="29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 to End Learning for Self-Driving Cars</a:t>
            </a:r>
          </a:p>
          <a:p>
            <a:r>
              <a:rPr lang="en-US" sz="1200" dirty="0"/>
              <a:t>https://arxiv.org/pdf/1604.07316.pdf</a:t>
            </a:r>
          </a:p>
        </p:txBody>
      </p:sp>
    </p:spTree>
    <p:extLst>
      <p:ext uri="{BB962C8B-B14F-4D97-AF65-F5344CB8AC3E}">
        <p14:creationId xmlns:p14="http://schemas.microsoft.com/office/powerpoint/2010/main" val="86828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33850-B2D1-640E-FF71-A2ED6027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Design (training)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5F14-D41A-B682-95D4-50D38CC4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71" y="1841910"/>
            <a:ext cx="11134725" cy="306429"/>
          </a:xfrm>
        </p:spPr>
        <p:txBody>
          <a:bodyPr>
            <a:normAutofit lnSpcReduction="10000"/>
          </a:bodyPr>
          <a:lstStyle/>
          <a:p>
            <a:pPr marL="0" indent="0" defTabSz="822960">
              <a:spcBef>
                <a:spcPts val="900"/>
              </a:spcBef>
              <a:buNone/>
            </a:pP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learning_rate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=1.0e-4,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keep_prob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=0.5, </a:t>
            </a:r>
            <a:r>
              <a:rPr lang="en-US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batch_size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save_best_only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=False, </a:t>
            </a:r>
            <a:r>
              <a:rPr lang="en-US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test_size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=0.3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steps_per_epoch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=300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epochs=10</a:t>
            </a:r>
          </a:p>
          <a:p>
            <a:pPr marL="0" indent="0">
              <a:buNone/>
            </a:pPr>
            <a:endParaRPr lang="en-US" sz="1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344EA1-6DA1-B3B8-9A19-16CF3EABE71D}"/>
              </a:ext>
            </a:extLst>
          </p:cNvPr>
          <p:cNvSpPr/>
          <p:nvPr/>
        </p:nvSpPr>
        <p:spPr>
          <a:xfrm>
            <a:off x="957517" y="3304135"/>
            <a:ext cx="1368653" cy="6800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44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Chose Image,</a:t>
            </a:r>
          </a:p>
          <a:p>
            <a:pPr algn="ctr" defTabSz="822960">
              <a:spcAft>
                <a:spcPts val="600"/>
              </a:spcAft>
            </a:pPr>
            <a:r>
              <a:rPr lang="el-GR" sz="144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Θ </a:t>
            </a:r>
            <a:r>
              <a:rPr lang="en-US" sz="144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l-GR" sz="144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Θ</a:t>
            </a:r>
            <a:r>
              <a:rPr lang="en-US" sz="144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+/-  0.2</a:t>
            </a:r>
            <a:endParaRPr lang="en-US" sz="16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85CB2E-7680-38FA-B655-5F2184185E54}"/>
              </a:ext>
            </a:extLst>
          </p:cNvPr>
          <p:cNvSpPr/>
          <p:nvPr/>
        </p:nvSpPr>
        <p:spPr>
          <a:xfrm>
            <a:off x="2492156" y="2867353"/>
            <a:ext cx="1368653" cy="15535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440" kern="1200" dirty="0">
                <a:solidFill>
                  <a:schemeClr val="lt1"/>
                </a:solidFill>
                <a:highlight>
                  <a:srgbClr val="808000"/>
                </a:highlight>
                <a:latin typeface="+mn-lt"/>
                <a:ea typeface="+mn-ea"/>
                <a:cs typeface="+mn-cs"/>
              </a:rPr>
              <a:t>90% chance</a:t>
            </a:r>
          </a:p>
          <a:p>
            <a:pPr algn="ctr" defTabSz="822960">
              <a:spcAft>
                <a:spcPts val="600"/>
              </a:spcAft>
            </a:pPr>
            <a:r>
              <a:rPr lang="en-US" sz="144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Random Translate</a:t>
            </a:r>
          </a:p>
          <a:p>
            <a:pPr algn="ctr" defTabSz="822960">
              <a:spcAft>
                <a:spcPts val="600"/>
              </a:spcAft>
            </a:pPr>
            <a:r>
              <a:rPr lang="en-US" sz="1440" kern="1200" dirty="0">
                <a:solidFill>
                  <a:schemeClr val="lt1"/>
                </a:solidFill>
                <a:highlight>
                  <a:srgbClr val="808000"/>
                </a:highlight>
                <a:latin typeface="+mn-lt"/>
                <a:ea typeface="+mn-ea"/>
                <a:cs typeface="+mn-cs"/>
              </a:rPr>
              <a:t>Add small amount of noise to </a:t>
            </a:r>
            <a:r>
              <a:rPr lang="el-GR" sz="1440" kern="1200" dirty="0">
                <a:solidFill>
                  <a:schemeClr val="lt1"/>
                </a:solidFill>
                <a:highlight>
                  <a:srgbClr val="808000"/>
                </a:highlight>
                <a:latin typeface="+mn-lt"/>
                <a:ea typeface="+mn-ea"/>
                <a:cs typeface="+mn-cs"/>
              </a:rPr>
              <a:t>Θ</a:t>
            </a:r>
            <a:r>
              <a:rPr lang="en-US" sz="1440" kern="1200" dirty="0">
                <a:solidFill>
                  <a:schemeClr val="lt1"/>
                </a:solidFill>
                <a:highlight>
                  <a:srgbClr val="808000"/>
                </a:highlight>
                <a:latin typeface="+mn-lt"/>
                <a:ea typeface="+mn-ea"/>
                <a:cs typeface="+mn-cs"/>
              </a:rPr>
              <a:t> </a:t>
            </a:r>
            <a:endParaRPr lang="en-US" sz="1600" dirty="0">
              <a:highlight>
                <a:srgbClr val="808000"/>
              </a:highligh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547170-032D-B36C-07AA-2DD01460C7BD}"/>
              </a:ext>
            </a:extLst>
          </p:cNvPr>
          <p:cNvSpPr/>
          <p:nvPr/>
        </p:nvSpPr>
        <p:spPr>
          <a:xfrm>
            <a:off x="4112103" y="3304134"/>
            <a:ext cx="1368653" cy="6800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44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Random Shadow</a:t>
            </a:r>
            <a:endParaRPr lang="en-US" sz="16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39157D-2576-5EFC-F512-D0B860A319E4}"/>
              </a:ext>
            </a:extLst>
          </p:cNvPr>
          <p:cNvSpPr/>
          <p:nvPr/>
        </p:nvSpPr>
        <p:spPr>
          <a:xfrm>
            <a:off x="5722386" y="2746115"/>
            <a:ext cx="2830585" cy="1796060"/>
          </a:xfrm>
          <a:prstGeom prst="round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E0248-A514-2948-A69E-072CA8ABBFEB}"/>
              </a:ext>
            </a:extLst>
          </p:cNvPr>
          <p:cNvSpPr txBox="1"/>
          <p:nvPr/>
        </p:nvSpPr>
        <p:spPr>
          <a:xfrm>
            <a:off x="6267655" y="2762508"/>
            <a:ext cx="200859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44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Random Brightness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228A51-BF08-92A6-E74D-C3A53BBB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037" y="3052071"/>
            <a:ext cx="2479284" cy="133605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9528D3-6FE2-25B0-ABD4-4D765449E8C8}"/>
              </a:ext>
            </a:extLst>
          </p:cNvPr>
          <p:cNvSpPr/>
          <p:nvPr/>
        </p:nvSpPr>
        <p:spPr>
          <a:xfrm>
            <a:off x="8728622" y="3270078"/>
            <a:ext cx="1368653" cy="680022"/>
          </a:xfrm>
          <a:prstGeom prst="round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44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Gaussian noise</a:t>
            </a:r>
          </a:p>
          <a:p>
            <a:pPr algn="ctr" defTabSz="822960">
              <a:spcAft>
                <a:spcPts val="600"/>
              </a:spcAft>
            </a:pPr>
            <a:r>
              <a:rPr lang="en-US" sz="144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Std = 0.2</a:t>
            </a:r>
            <a:endParaRPr lang="en-US" sz="16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39CBA7-C0A5-A7ED-4F35-C25835E3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424" y="4848129"/>
            <a:ext cx="4433057" cy="177322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AC3EE-5B1B-E9D1-7DFC-D70F975E1A6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326170" y="3644144"/>
            <a:ext cx="165986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6457DC-69F9-0A67-FB38-DFDE323DA076}"/>
              </a:ext>
            </a:extLst>
          </p:cNvPr>
          <p:cNvCxnSpPr/>
          <p:nvPr/>
        </p:nvCxnSpPr>
        <p:spPr>
          <a:xfrm flipV="1">
            <a:off x="3872615" y="3683879"/>
            <a:ext cx="176578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43EE7-2AC1-9EE4-B9C8-127F0D5C53A9}"/>
              </a:ext>
            </a:extLst>
          </p:cNvPr>
          <p:cNvCxnSpPr>
            <a:cxnSpLocks/>
          </p:cNvCxnSpPr>
          <p:nvPr/>
        </p:nvCxnSpPr>
        <p:spPr>
          <a:xfrm flipV="1">
            <a:off x="5482660" y="3681720"/>
            <a:ext cx="176578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E54FCC-A0B5-6BC3-1E8B-07B73A040ADA}"/>
              </a:ext>
            </a:extLst>
          </p:cNvPr>
          <p:cNvCxnSpPr/>
          <p:nvPr/>
        </p:nvCxnSpPr>
        <p:spPr>
          <a:xfrm flipV="1">
            <a:off x="8544696" y="3644144"/>
            <a:ext cx="176578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>
            <a:extLst>
              <a:ext uri="{FF2B5EF4-FFF2-40B4-BE49-F238E27FC236}">
                <a16:creationId xmlns:a16="http://schemas.microsoft.com/office/drawing/2014/main" id="{51CA6837-630B-D69D-58F2-31469DB8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32385" y="4348663"/>
            <a:ext cx="2065511" cy="261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D5F4CAF-86E2-4A23-F50F-FC8157004B95}"/>
              </a:ext>
            </a:extLst>
          </p:cNvPr>
          <p:cNvSpPr/>
          <p:nvPr/>
        </p:nvSpPr>
        <p:spPr>
          <a:xfrm>
            <a:off x="699713" y="2668556"/>
            <a:ext cx="9965177" cy="195497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2C7A30-7BB2-10E8-2460-1CBA69E381B5}"/>
              </a:ext>
            </a:extLst>
          </p:cNvPr>
          <p:cNvSpPr txBox="1"/>
          <p:nvPr/>
        </p:nvSpPr>
        <p:spPr>
          <a:xfrm>
            <a:off x="699271" y="2264649"/>
            <a:ext cx="17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Augmentation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5B51A-21DC-3DA3-5CDC-9163C679F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904" y="5259109"/>
            <a:ext cx="2379145" cy="8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9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130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Experiment Pipeline</vt:lpstr>
      <vt:lpstr>Technical Design (training)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Pipeline</dc:title>
  <dc:creator>Quinn Leydon</dc:creator>
  <cp:lastModifiedBy>Quinn Leydon</cp:lastModifiedBy>
  <cp:revision>4</cp:revision>
  <dcterms:created xsi:type="dcterms:W3CDTF">2023-09-26T17:27:30Z</dcterms:created>
  <dcterms:modified xsi:type="dcterms:W3CDTF">2023-10-02T14:31:57Z</dcterms:modified>
</cp:coreProperties>
</file>