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6"/>
  </p:normalViewPr>
  <p:slideViewPr>
    <p:cSldViewPr snapToGrid="0" snapToObjects="1">
      <p:cViewPr varScale="1">
        <p:scale>
          <a:sx n="106" d="100"/>
          <a:sy n="10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2F59-C2DB-8041-903B-10A9899AF0F3}" type="datetimeFigureOut">
              <a:rPr kumimoji="1" lang="ja-JP" altLang="en-US" smtClean="0"/>
              <a:t>2018/1/5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35624-19F1-ED46-A6B4-CB563DC9A0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490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2F59-C2DB-8041-903B-10A9899AF0F3}" type="datetimeFigureOut">
              <a:rPr kumimoji="1" lang="ja-JP" altLang="en-US" smtClean="0"/>
              <a:t>2018/1/5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35624-19F1-ED46-A6B4-CB563DC9A0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7503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2F59-C2DB-8041-903B-10A9899AF0F3}" type="datetimeFigureOut">
              <a:rPr kumimoji="1" lang="ja-JP" altLang="en-US" smtClean="0"/>
              <a:t>2018/1/5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35624-19F1-ED46-A6B4-CB563DC9A0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3576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2F59-C2DB-8041-903B-10A9899AF0F3}" type="datetimeFigureOut">
              <a:rPr kumimoji="1" lang="ja-JP" altLang="en-US" smtClean="0"/>
              <a:t>2018/1/5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35624-19F1-ED46-A6B4-CB563DC9A0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9702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2F59-C2DB-8041-903B-10A9899AF0F3}" type="datetimeFigureOut">
              <a:rPr kumimoji="1" lang="ja-JP" altLang="en-US" smtClean="0"/>
              <a:t>2018/1/5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35624-19F1-ED46-A6B4-CB563DC9A0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4639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2F59-C2DB-8041-903B-10A9899AF0F3}" type="datetimeFigureOut">
              <a:rPr kumimoji="1" lang="ja-JP" altLang="en-US" smtClean="0"/>
              <a:t>2018/1/5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35624-19F1-ED46-A6B4-CB563DC9A0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453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2F59-C2DB-8041-903B-10A9899AF0F3}" type="datetimeFigureOut">
              <a:rPr kumimoji="1" lang="ja-JP" altLang="en-US" smtClean="0"/>
              <a:t>2018/1/5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35624-19F1-ED46-A6B4-CB563DC9A0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5699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2F59-C2DB-8041-903B-10A9899AF0F3}" type="datetimeFigureOut">
              <a:rPr kumimoji="1" lang="ja-JP" altLang="en-US" smtClean="0"/>
              <a:t>2018/1/5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35624-19F1-ED46-A6B4-CB563DC9A0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1582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2F59-C2DB-8041-903B-10A9899AF0F3}" type="datetimeFigureOut">
              <a:rPr kumimoji="1" lang="ja-JP" altLang="en-US" smtClean="0"/>
              <a:t>2018/1/5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35624-19F1-ED46-A6B4-CB563DC9A0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2958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2F59-C2DB-8041-903B-10A9899AF0F3}" type="datetimeFigureOut">
              <a:rPr kumimoji="1" lang="ja-JP" altLang="en-US" smtClean="0"/>
              <a:t>2018/1/5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35624-19F1-ED46-A6B4-CB563DC9A0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6300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2F59-C2DB-8041-903B-10A9899AF0F3}" type="datetimeFigureOut">
              <a:rPr kumimoji="1" lang="ja-JP" altLang="en-US" smtClean="0"/>
              <a:t>2018/1/5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35624-19F1-ED46-A6B4-CB563DC9A0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429992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72F59-C2DB-8041-903B-10A9899AF0F3}" type="datetimeFigureOut">
              <a:rPr kumimoji="1" lang="ja-JP" altLang="en-US" smtClean="0"/>
              <a:t>2018/1/5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35624-19F1-ED46-A6B4-CB563DC9A0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6084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cxnSp>
        <p:nvCxnSpPr>
          <p:cNvPr id="2" name="Connector 1"/>
          <p:cNvCxnSpPr/>
          <p:nvPr/>
        </p:nvCxnSpPr>
        <p:spPr>
          <a:xfrm flipV="1">
            <a:off x="0" y="-119379"/>
            <a:ext cx="0" cy="20319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Connector 2"/>
          <p:cNvCxnSpPr/>
          <p:nvPr/>
        </p:nvCxnSpPr>
        <p:spPr>
          <a:xfrm flipV="1">
            <a:off x="44223" y="-119379"/>
            <a:ext cx="0" cy="203199"/>
          </a:xfrm>
          <a:prstGeom prst="line">
            <a:avLst/>
          </a:prstGeom>
          <a:ln w="12700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Connector 3"/>
          <p:cNvCxnSpPr/>
          <p:nvPr/>
        </p:nvCxnSpPr>
        <p:spPr>
          <a:xfrm flipV="1">
            <a:off x="61591" y="-83820"/>
            <a:ext cx="0" cy="203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nector 4"/>
          <p:cNvCxnSpPr/>
          <p:nvPr/>
        </p:nvCxnSpPr>
        <p:spPr>
          <a:xfrm flipV="1">
            <a:off x="105815" y="-83820"/>
            <a:ext cx="0" cy="203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Connector 5"/>
          <p:cNvCxnSpPr/>
          <p:nvPr/>
        </p:nvCxnSpPr>
        <p:spPr>
          <a:xfrm>
            <a:off x="0" y="83820"/>
            <a:ext cx="61591" cy="355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nector 6"/>
          <p:cNvCxnSpPr/>
          <p:nvPr/>
        </p:nvCxnSpPr>
        <p:spPr>
          <a:xfrm>
            <a:off x="0" y="-119379"/>
            <a:ext cx="61591" cy="3555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nector 7"/>
          <p:cNvCxnSpPr/>
          <p:nvPr/>
        </p:nvCxnSpPr>
        <p:spPr>
          <a:xfrm>
            <a:off x="44223" y="83820"/>
            <a:ext cx="61592" cy="35560"/>
          </a:xfrm>
          <a:prstGeom prst="line">
            <a:avLst/>
          </a:prstGeom>
          <a:ln w="12700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or 8"/>
          <p:cNvCxnSpPr/>
          <p:nvPr/>
        </p:nvCxnSpPr>
        <p:spPr>
          <a:xfrm>
            <a:off x="44223" y="-119379"/>
            <a:ext cx="61592" cy="3555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or 9"/>
          <p:cNvCxnSpPr/>
          <p:nvPr/>
        </p:nvCxnSpPr>
        <p:spPr>
          <a:xfrm>
            <a:off x="0" y="83820"/>
            <a:ext cx="44223" cy="0"/>
          </a:xfrm>
          <a:prstGeom prst="line">
            <a:avLst/>
          </a:prstGeom>
          <a:ln w="12700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or 10"/>
          <p:cNvCxnSpPr/>
          <p:nvPr/>
        </p:nvCxnSpPr>
        <p:spPr>
          <a:xfrm>
            <a:off x="61591" y="119380"/>
            <a:ext cx="44224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or 11"/>
          <p:cNvCxnSpPr/>
          <p:nvPr/>
        </p:nvCxnSpPr>
        <p:spPr>
          <a:xfrm>
            <a:off x="0" y="-119379"/>
            <a:ext cx="44223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or 12"/>
          <p:cNvCxnSpPr/>
          <p:nvPr/>
        </p:nvCxnSpPr>
        <p:spPr>
          <a:xfrm>
            <a:off x="61591" y="-83820"/>
            <a:ext cx="44224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2907" y="-246379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16x8x8</a:t>
            </a:r>
          </a:p>
        </p:txBody>
      </p:sp>
      <p:cxnSp>
        <p:nvCxnSpPr>
          <p:cNvPr id="15" name="Connector 14"/>
          <p:cNvCxnSpPr/>
          <p:nvPr/>
        </p:nvCxnSpPr>
        <p:spPr>
          <a:xfrm flipV="1">
            <a:off x="740815" y="-110807"/>
            <a:ext cx="0" cy="19049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or 15"/>
          <p:cNvCxnSpPr/>
          <p:nvPr/>
        </p:nvCxnSpPr>
        <p:spPr>
          <a:xfrm flipV="1">
            <a:off x="807846" y="-110807"/>
            <a:ext cx="0" cy="190499"/>
          </a:xfrm>
          <a:prstGeom prst="line">
            <a:avLst/>
          </a:prstGeom>
          <a:ln w="12700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or 16"/>
          <p:cNvCxnSpPr/>
          <p:nvPr/>
        </p:nvCxnSpPr>
        <p:spPr>
          <a:xfrm flipV="1">
            <a:off x="794708" y="-79692"/>
            <a:ext cx="0" cy="19049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or 17"/>
          <p:cNvCxnSpPr/>
          <p:nvPr/>
        </p:nvCxnSpPr>
        <p:spPr>
          <a:xfrm flipV="1">
            <a:off x="861739" y="-79692"/>
            <a:ext cx="0" cy="19049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or 18"/>
          <p:cNvCxnSpPr/>
          <p:nvPr/>
        </p:nvCxnSpPr>
        <p:spPr>
          <a:xfrm>
            <a:off x="740815" y="79692"/>
            <a:ext cx="53893" cy="31115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or 19"/>
          <p:cNvCxnSpPr/>
          <p:nvPr/>
        </p:nvCxnSpPr>
        <p:spPr>
          <a:xfrm>
            <a:off x="740815" y="-110807"/>
            <a:ext cx="53893" cy="31115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or 20"/>
          <p:cNvCxnSpPr/>
          <p:nvPr/>
        </p:nvCxnSpPr>
        <p:spPr>
          <a:xfrm>
            <a:off x="807846" y="79692"/>
            <a:ext cx="53893" cy="31115"/>
          </a:xfrm>
          <a:prstGeom prst="line">
            <a:avLst/>
          </a:prstGeom>
          <a:ln w="12700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or 21"/>
          <p:cNvCxnSpPr/>
          <p:nvPr/>
        </p:nvCxnSpPr>
        <p:spPr>
          <a:xfrm>
            <a:off x="807846" y="-110807"/>
            <a:ext cx="53893" cy="31115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or 22"/>
          <p:cNvCxnSpPr/>
          <p:nvPr/>
        </p:nvCxnSpPr>
        <p:spPr>
          <a:xfrm>
            <a:off x="740815" y="79692"/>
            <a:ext cx="67031" cy="0"/>
          </a:xfrm>
          <a:prstGeom prst="line">
            <a:avLst/>
          </a:prstGeom>
          <a:ln w="12700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or 23"/>
          <p:cNvCxnSpPr/>
          <p:nvPr/>
        </p:nvCxnSpPr>
        <p:spPr>
          <a:xfrm>
            <a:off x="794708" y="110807"/>
            <a:ext cx="67031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nector 24"/>
          <p:cNvCxnSpPr/>
          <p:nvPr/>
        </p:nvCxnSpPr>
        <p:spPr>
          <a:xfrm>
            <a:off x="740815" y="-110807"/>
            <a:ext cx="67031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or 25"/>
          <p:cNvCxnSpPr/>
          <p:nvPr/>
        </p:nvCxnSpPr>
        <p:spPr>
          <a:xfrm>
            <a:off x="794708" y="-79692"/>
            <a:ext cx="67031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01277" y="-237807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15x7x16</a:t>
            </a:r>
          </a:p>
        </p:txBody>
      </p:sp>
      <p:cxnSp>
        <p:nvCxnSpPr>
          <p:cNvPr id="28" name="Connector 27"/>
          <p:cNvCxnSpPr/>
          <p:nvPr/>
        </p:nvCxnSpPr>
        <p:spPr>
          <a:xfrm flipV="1">
            <a:off x="1496739" y="-102235"/>
            <a:ext cx="0" cy="1778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ctor 28"/>
          <p:cNvCxnSpPr/>
          <p:nvPr/>
        </p:nvCxnSpPr>
        <p:spPr>
          <a:xfrm flipV="1">
            <a:off x="1598339" y="-102235"/>
            <a:ext cx="0" cy="177800"/>
          </a:xfrm>
          <a:prstGeom prst="line">
            <a:avLst/>
          </a:prstGeom>
          <a:ln w="12700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or 29"/>
          <p:cNvCxnSpPr/>
          <p:nvPr/>
        </p:nvCxnSpPr>
        <p:spPr>
          <a:xfrm flipV="1">
            <a:off x="1542933" y="-75565"/>
            <a:ext cx="0" cy="17779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or 30"/>
          <p:cNvCxnSpPr/>
          <p:nvPr/>
        </p:nvCxnSpPr>
        <p:spPr>
          <a:xfrm flipV="1">
            <a:off x="1644533" y="-75565"/>
            <a:ext cx="0" cy="17779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or 31"/>
          <p:cNvCxnSpPr/>
          <p:nvPr/>
        </p:nvCxnSpPr>
        <p:spPr>
          <a:xfrm>
            <a:off x="1496739" y="75565"/>
            <a:ext cx="46194" cy="2666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or 32"/>
          <p:cNvCxnSpPr/>
          <p:nvPr/>
        </p:nvCxnSpPr>
        <p:spPr>
          <a:xfrm>
            <a:off x="1496739" y="-102235"/>
            <a:ext cx="46194" cy="2667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or 33"/>
          <p:cNvCxnSpPr/>
          <p:nvPr/>
        </p:nvCxnSpPr>
        <p:spPr>
          <a:xfrm>
            <a:off x="1598339" y="75565"/>
            <a:ext cx="46194" cy="26669"/>
          </a:xfrm>
          <a:prstGeom prst="line">
            <a:avLst/>
          </a:prstGeom>
          <a:ln w="12700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ctor 34"/>
          <p:cNvCxnSpPr/>
          <p:nvPr/>
        </p:nvCxnSpPr>
        <p:spPr>
          <a:xfrm>
            <a:off x="1598339" y="-102235"/>
            <a:ext cx="46194" cy="2667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ctor 35"/>
          <p:cNvCxnSpPr/>
          <p:nvPr/>
        </p:nvCxnSpPr>
        <p:spPr>
          <a:xfrm>
            <a:off x="1496739" y="75565"/>
            <a:ext cx="101600" cy="0"/>
          </a:xfrm>
          <a:prstGeom prst="line">
            <a:avLst/>
          </a:prstGeom>
          <a:ln w="12700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nector 36"/>
          <p:cNvCxnSpPr/>
          <p:nvPr/>
        </p:nvCxnSpPr>
        <p:spPr>
          <a:xfrm>
            <a:off x="1542933" y="102234"/>
            <a:ext cx="1016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or 37"/>
          <p:cNvCxnSpPr/>
          <p:nvPr/>
        </p:nvCxnSpPr>
        <p:spPr>
          <a:xfrm>
            <a:off x="1496739" y="-102235"/>
            <a:ext cx="1016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nector 38"/>
          <p:cNvCxnSpPr/>
          <p:nvPr/>
        </p:nvCxnSpPr>
        <p:spPr>
          <a:xfrm>
            <a:off x="1542933" y="-75565"/>
            <a:ext cx="1016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570636" y="-229234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14x6x32</a:t>
            </a:r>
          </a:p>
        </p:txBody>
      </p:sp>
      <p:cxnSp>
        <p:nvCxnSpPr>
          <p:cNvPr id="41" name="Connector 40"/>
          <p:cNvCxnSpPr/>
          <p:nvPr/>
        </p:nvCxnSpPr>
        <p:spPr>
          <a:xfrm flipV="1">
            <a:off x="2279533" y="-93662"/>
            <a:ext cx="0" cy="16509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or 41"/>
          <p:cNvCxnSpPr/>
          <p:nvPr/>
        </p:nvCxnSpPr>
        <p:spPr>
          <a:xfrm flipV="1">
            <a:off x="2433530" y="-93662"/>
            <a:ext cx="0" cy="165099"/>
          </a:xfrm>
          <a:prstGeom prst="line">
            <a:avLst/>
          </a:prstGeom>
          <a:ln w="12700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nector 42"/>
          <p:cNvCxnSpPr/>
          <p:nvPr/>
        </p:nvCxnSpPr>
        <p:spPr>
          <a:xfrm flipV="1">
            <a:off x="2318028" y="-71437"/>
            <a:ext cx="0" cy="16509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nector 43"/>
          <p:cNvCxnSpPr/>
          <p:nvPr/>
        </p:nvCxnSpPr>
        <p:spPr>
          <a:xfrm flipV="1">
            <a:off x="2472024" y="-71437"/>
            <a:ext cx="0" cy="16509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nector 44"/>
          <p:cNvCxnSpPr/>
          <p:nvPr/>
        </p:nvCxnSpPr>
        <p:spPr>
          <a:xfrm>
            <a:off x="2279533" y="71437"/>
            <a:ext cx="38495" cy="22225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onnector 45"/>
          <p:cNvCxnSpPr/>
          <p:nvPr/>
        </p:nvCxnSpPr>
        <p:spPr>
          <a:xfrm>
            <a:off x="2279533" y="-93662"/>
            <a:ext cx="38495" cy="22225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nector 46"/>
          <p:cNvCxnSpPr/>
          <p:nvPr/>
        </p:nvCxnSpPr>
        <p:spPr>
          <a:xfrm>
            <a:off x="2433530" y="71437"/>
            <a:ext cx="38494" cy="22225"/>
          </a:xfrm>
          <a:prstGeom prst="line">
            <a:avLst/>
          </a:prstGeom>
          <a:ln w="12700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nector 47"/>
          <p:cNvCxnSpPr/>
          <p:nvPr/>
        </p:nvCxnSpPr>
        <p:spPr>
          <a:xfrm>
            <a:off x="2433530" y="-93662"/>
            <a:ext cx="38494" cy="22225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nector 48"/>
          <p:cNvCxnSpPr/>
          <p:nvPr/>
        </p:nvCxnSpPr>
        <p:spPr>
          <a:xfrm>
            <a:off x="2279533" y="71437"/>
            <a:ext cx="153997" cy="0"/>
          </a:xfrm>
          <a:prstGeom prst="line">
            <a:avLst/>
          </a:prstGeom>
          <a:ln w="12700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onnector 49"/>
          <p:cNvCxnSpPr/>
          <p:nvPr/>
        </p:nvCxnSpPr>
        <p:spPr>
          <a:xfrm>
            <a:off x="2318028" y="93662"/>
            <a:ext cx="153996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onnector 50"/>
          <p:cNvCxnSpPr/>
          <p:nvPr/>
        </p:nvCxnSpPr>
        <p:spPr>
          <a:xfrm>
            <a:off x="2279533" y="-93662"/>
            <a:ext cx="153997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nector 51"/>
          <p:cNvCxnSpPr/>
          <p:nvPr/>
        </p:nvCxnSpPr>
        <p:spPr>
          <a:xfrm>
            <a:off x="2318028" y="-71437"/>
            <a:ext cx="153996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375779" y="-220662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13x5x64</a:t>
            </a:r>
          </a:p>
        </p:txBody>
      </p:sp>
      <p:cxnSp>
        <p:nvCxnSpPr>
          <p:cNvPr id="54" name="Connector 53"/>
          <p:cNvCxnSpPr/>
          <p:nvPr/>
        </p:nvCxnSpPr>
        <p:spPr>
          <a:xfrm flipV="1">
            <a:off x="3107024" y="-102235"/>
            <a:ext cx="0" cy="1778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nector 54"/>
          <p:cNvCxnSpPr/>
          <p:nvPr/>
        </p:nvCxnSpPr>
        <p:spPr>
          <a:xfrm flipV="1">
            <a:off x="3208624" y="-102235"/>
            <a:ext cx="0" cy="177800"/>
          </a:xfrm>
          <a:prstGeom prst="line">
            <a:avLst/>
          </a:prstGeom>
          <a:ln w="12700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nector 55"/>
          <p:cNvCxnSpPr/>
          <p:nvPr/>
        </p:nvCxnSpPr>
        <p:spPr>
          <a:xfrm flipV="1">
            <a:off x="3153218" y="-75565"/>
            <a:ext cx="0" cy="17779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onnector 56"/>
          <p:cNvCxnSpPr/>
          <p:nvPr/>
        </p:nvCxnSpPr>
        <p:spPr>
          <a:xfrm flipV="1">
            <a:off x="3254818" y="-75565"/>
            <a:ext cx="0" cy="17779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nector 57"/>
          <p:cNvCxnSpPr/>
          <p:nvPr/>
        </p:nvCxnSpPr>
        <p:spPr>
          <a:xfrm>
            <a:off x="3107024" y="75565"/>
            <a:ext cx="46194" cy="2666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nector 58"/>
          <p:cNvCxnSpPr/>
          <p:nvPr/>
        </p:nvCxnSpPr>
        <p:spPr>
          <a:xfrm>
            <a:off x="3107024" y="-102235"/>
            <a:ext cx="46194" cy="2667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Connector 59"/>
          <p:cNvCxnSpPr/>
          <p:nvPr/>
        </p:nvCxnSpPr>
        <p:spPr>
          <a:xfrm>
            <a:off x="3208624" y="75565"/>
            <a:ext cx="46194" cy="26669"/>
          </a:xfrm>
          <a:prstGeom prst="line">
            <a:avLst/>
          </a:prstGeom>
          <a:ln w="12700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Connector 60"/>
          <p:cNvCxnSpPr/>
          <p:nvPr/>
        </p:nvCxnSpPr>
        <p:spPr>
          <a:xfrm>
            <a:off x="3208624" y="-102235"/>
            <a:ext cx="46194" cy="2667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nector 61"/>
          <p:cNvCxnSpPr/>
          <p:nvPr/>
        </p:nvCxnSpPr>
        <p:spPr>
          <a:xfrm>
            <a:off x="3107024" y="75565"/>
            <a:ext cx="101600" cy="0"/>
          </a:xfrm>
          <a:prstGeom prst="line">
            <a:avLst/>
          </a:prstGeom>
          <a:ln w="12700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Connector 62"/>
          <p:cNvCxnSpPr/>
          <p:nvPr/>
        </p:nvCxnSpPr>
        <p:spPr>
          <a:xfrm>
            <a:off x="3153218" y="102234"/>
            <a:ext cx="1016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onnector 63"/>
          <p:cNvCxnSpPr/>
          <p:nvPr/>
        </p:nvCxnSpPr>
        <p:spPr>
          <a:xfrm>
            <a:off x="3107024" y="-102235"/>
            <a:ext cx="1016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onnector 64"/>
          <p:cNvCxnSpPr/>
          <p:nvPr/>
        </p:nvCxnSpPr>
        <p:spPr>
          <a:xfrm>
            <a:off x="3153218" y="-75565"/>
            <a:ext cx="1016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180921" y="-229234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14x6x32</a:t>
            </a:r>
          </a:p>
        </p:txBody>
      </p:sp>
      <p:cxnSp>
        <p:nvCxnSpPr>
          <p:cNvPr id="67" name="Connector 66"/>
          <p:cNvCxnSpPr/>
          <p:nvPr/>
        </p:nvCxnSpPr>
        <p:spPr>
          <a:xfrm flipV="1">
            <a:off x="3889818" y="-110807"/>
            <a:ext cx="0" cy="19049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Connector 67"/>
          <p:cNvCxnSpPr/>
          <p:nvPr/>
        </p:nvCxnSpPr>
        <p:spPr>
          <a:xfrm flipV="1">
            <a:off x="3956849" y="-110807"/>
            <a:ext cx="0" cy="190499"/>
          </a:xfrm>
          <a:prstGeom prst="line">
            <a:avLst/>
          </a:prstGeom>
          <a:ln w="12700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Connector 68"/>
          <p:cNvCxnSpPr/>
          <p:nvPr/>
        </p:nvCxnSpPr>
        <p:spPr>
          <a:xfrm flipV="1">
            <a:off x="3943711" y="-79692"/>
            <a:ext cx="0" cy="19049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Connector 69"/>
          <p:cNvCxnSpPr/>
          <p:nvPr/>
        </p:nvCxnSpPr>
        <p:spPr>
          <a:xfrm flipV="1">
            <a:off x="4010742" y="-79692"/>
            <a:ext cx="0" cy="19049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Connector 70"/>
          <p:cNvCxnSpPr/>
          <p:nvPr/>
        </p:nvCxnSpPr>
        <p:spPr>
          <a:xfrm>
            <a:off x="3889818" y="79692"/>
            <a:ext cx="53893" cy="31115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Connector 71"/>
          <p:cNvCxnSpPr/>
          <p:nvPr/>
        </p:nvCxnSpPr>
        <p:spPr>
          <a:xfrm>
            <a:off x="3889818" y="-110807"/>
            <a:ext cx="53893" cy="31115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Connector 72"/>
          <p:cNvCxnSpPr/>
          <p:nvPr/>
        </p:nvCxnSpPr>
        <p:spPr>
          <a:xfrm>
            <a:off x="3956849" y="79692"/>
            <a:ext cx="53893" cy="31115"/>
          </a:xfrm>
          <a:prstGeom prst="line">
            <a:avLst/>
          </a:prstGeom>
          <a:ln w="12700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onnector 73"/>
          <p:cNvCxnSpPr/>
          <p:nvPr/>
        </p:nvCxnSpPr>
        <p:spPr>
          <a:xfrm>
            <a:off x="3956849" y="-110807"/>
            <a:ext cx="53893" cy="31115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Connector 74"/>
          <p:cNvCxnSpPr/>
          <p:nvPr/>
        </p:nvCxnSpPr>
        <p:spPr>
          <a:xfrm>
            <a:off x="3889818" y="79692"/>
            <a:ext cx="67031" cy="0"/>
          </a:xfrm>
          <a:prstGeom prst="line">
            <a:avLst/>
          </a:prstGeom>
          <a:ln w="12700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Connector 75"/>
          <p:cNvCxnSpPr/>
          <p:nvPr/>
        </p:nvCxnSpPr>
        <p:spPr>
          <a:xfrm>
            <a:off x="3943711" y="110807"/>
            <a:ext cx="67031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Connector 76"/>
          <p:cNvCxnSpPr/>
          <p:nvPr/>
        </p:nvCxnSpPr>
        <p:spPr>
          <a:xfrm>
            <a:off x="3889818" y="-110807"/>
            <a:ext cx="67031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Connector 77"/>
          <p:cNvCxnSpPr/>
          <p:nvPr/>
        </p:nvCxnSpPr>
        <p:spPr>
          <a:xfrm>
            <a:off x="3943711" y="-79692"/>
            <a:ext cx="67031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950280" y="-237807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15x7x16</a:t>
            </a:r>
          </a:p>
        </p:txBody>
      </p:sp>
      <p:cxnSp>
        <p:nvCxnSpPr>
          <p:cNvPr id="80" name="Connector 79"/>
          <p:cNvCxnSpPr/>
          <p:nvPr/>
        </p:nvCxnSpPr>
        <p:spPr>
          <a:xfrm flipV="1">
            <a:off x="4645742" y="-119379"/>
            <a:ext cx="0" cy="20319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Connector 80"/>
          <p:cNvCxnSpPr/>
          <p:nvPr/>
        </p:nvCxnSpPr>
        <p:spPr>
          <a:xfrm flipV="1">
            <a:off x="4658442" y="-119379"/>
            <a:ext cx="0" cy="203199"/>
          </a:xfrm>
          <a:prstGeom prst="line">
            <a:avLst/>
          </a:prstGeom>
          <a:ln w="12700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Connector 81"/>
          <p:cNvCxnSpPr/>
          <p:nvPr/>
        </p:nvCxnSpPr>
        <p:spPr>
          <a:xfrm flipV="1">
            <a:off x="4707334" y="-83820"/>
            <a:ext cx="0" cy="203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Connector 82"/>
          <p:cNvCxnSpPr/>
          <p:nvPr/>
        </p:nvCxnSpPr>
        <p:spPr>
          <a:xfrm flipV="1">
            <a:off x="4720034" y="-83820"/>
            <a:ext cx="0" cy="203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Connector 83"/>
          <p:cNvCxnSpPr/>
          <p:nvPr/>
        </p:nvCxnSpPr>
        <p:spPr>
          <a:xfrm>
            <a:off x="4645742" y="83820"/>
            <a:ext cx="61592" cy="355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Connector 84"/>
          <p:cNvCxnSpPr/>
          <p:nvPr/>
        </p:nvCxnSpPr>
        <p:spPr>
          <a:xfrm>
            <a:off x="4645742" y="-119379"/>
            <a:ext cx="61592" cy="3555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Connector 85"/>
          <p:cNvCxnSpPr/>
          <p:nvPr/>
        </p:nvCxnSpPr>
        <p:spPr>
          <a:xfrm>
            <a:off x="4658442" y="83820"/>
            <a:ext cx="61592" cy="35560"/>
          </a:xfrm>
          <a:prstGeom prst="line">
            <a:avLst/>
          </a:prstGeom>
          <a:ln w="12700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Connector 86"/>
          <p:cNvCxnSpPr/>
          <p:nvPr/>
        </p:nvCxnSpPr>
        <p:spPr>
          <a:xfrm>
            <a:off x="4658442" y="-119379"/>
            <a:ext cx="61592" cy="3555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Connector 87"/>
          <p:cNvCxnSpPr/>
          <p:nvPr/>
        </p:nvCxnSpPr>
        <p:spPr>
          <a:xfrm>
            <a:off x="4645742" y="83820"/>
            <a:ext cx="12700" cy="0"/>
          </a:xfrm>
          <a:prstGeom prst="line">
            <a:avLst/>
          </a:prstGeom>
          <a:ln w="12700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Connector 88"/>
          <p:cNvCxnSpPr/>
          <p:nvPr/>
        </p:nvCxnSpPr>
        <p:spPr>
          <a:xfrm>
            <a:off x="4707334" y="119380"/>
            <a:ext cx="127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Connector 89"/>
          <p:cNvCxnSpPr/>
          <p:nvPr/>
        </p:nvCxnSpPr>
        <p:spPr>
          <a:xfrm>
            <a:off x="4645742" y="-119379"/>
            <a:ext cx="127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Connector 90"/>
          <p:cNvCxnSpPr/>
          <p:nvPr/>
        </p:nvCxnSpPr>
        <p:spPr>
          <a:xfrm>
            <a:off x="4707334" y="-83820"/>
            <a:ext cx="127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682888" y="-246379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16x8x1</a:t>
            </a:r>
          </a:p>
        </p:txBody>
      </p:sp>
      <p:cxnSp>
        <p:nvCxnSpPr>
          <p:cNvPr id="93" name="Connector 92"/>
          <p:cNvCxnSpPr/>
          <p:nvPr/>
        </p:nvCxnSpPr>
        <p:spPr>
          <a:xfrm flipV="1">
            <a:off x="5355034" y="-119379"/>
            <a:ext cx="0" cy="20319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Connector 93"/>
          <p:cNvCxnSpPr/>
          <p:nvPr/>
        </p:nvCxnSpPr>
        <p:spPr>
          <a:xfrm flipV="1">
            <a:off x="5367734" y="-119379"/>
            <a:ext cx="0" cy="203199"/>
          </a:xfrm>
          <a:prstGeom prst="line">
            <a:avLst/>
          </a:prstGeom>
          <a:ln w="12700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Connector 94"/>
          <p:cNvCxnSpPr/>
          <p:nvPr/>
        </p:nvCxnSpPr>
        <p:spPr>
          <a:xfrm flipV="1">
            <a:off x="5416625" y="-83820"/>
            <a:ext cx="0" cy="203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Connector 95"/>
          <p:cNvCxnSpPr/>
          <p:nvPr/>
        </p:nvCxnSpPr>
        <p:spPr>
          <a:xfrm flipV="1">
            <a:off x="5429325" y="-83820"/>
            <a:ext cx="0" cy="203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Connector 96"/>
          <p:cNvCxnSpPr/>
          <p:nvPr/>
        </p:nvCxnSpPr>
        <p:spPr>
          <a:xfrm>
            <a:off x="5355034" y="83820"/>
            <a:ext cx="61591" cy="355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Connector 97"/>
          <p:cNvCxnSpPr/>
          <p:nvPr/>
        </p:nvCxnSpPr>
        <p:spPr>
          <a:xfrm>
            <a:off x="5355034" y="-119379"/>
            <a:ext cx="61591" cy="3555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Connector 98"/>
          <p:cNvCxnSpPr/>
          <p:nvPr/>
        </p:nvCxnSpPr>
        <p:spPr>
          <a:xfrm>
            <a:off x="5367734" y="83820"/>
            <a:ext cx="61591" cy="35560"/>
          </a:xfrm>
          <a:prstGeom prst="line">
            <a:avLst/>
          </a:prstGeom>
          <a:ln w="12700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 99"/>
          <p:cNvCxnSpPr/>
          <p:nvPr/>
        </p:nvCxnSpPr>
        <p:spPr>
          <a:xfrm>
            <a:off x="5367734" y="-119379"/>
            <a:ext cx="61591" cy="3555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Connector 100"/>
          <p:cNvCxnSpPr/>
          <p:nvPr/>
        </p:nvCxnSpPr>
        <p:spPr>
          <a:xfrm>
            <a:off x="5355034" y="83820"/>
            <a:ext cx="12700" cy="0"/>
          </a:xfrm>
          <a:prstGeom prst="line">
            <a:avLst/>
          </a:prstGeom>
          <a:ln w="12700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 101"/>
          <p:cNvCxnSpPr/>
          <p:nvPr/>
        </p:nvCxnSpPr>
        <p:spPr>
          <a:xfrm>
            <a:off x="5416625" y="119380"/>
            <a:ext cx="127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 102"/>
          <p:cNvCxnSpPr/>
          <p:nvPr/>
        </p:nvCxnSpPr>
        <p:spPr>
          <a:xfrm>
            <a:off x="5355034" y="-119379"/>
            <a:ext cx="127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Connector 103"/>
          <p:cNvCxnSpPr/>
          <p:nvPr/>
        </p:nvCxnSpPr>
        <p:spPr>
          <a:xfrm>
            <a:off x="5416625" y="-83820"/>
            <a:ext cx="127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5392180" y="-246379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16x8x1</a:t>
            </a:r>
          </a:p>
        </p:txBody>
      </p:sp>
      <p:cxnSp>
        <p:nvCxnSpPr>
          <p:cNvPr id="106" name="Connector 105"/>
          <p:cNvCxnSpPr/>
          <p:nvPr/>
        </p:nvCxnSpPr>
        <p:spPr>
          <a:xfrm flipV="1">
            <a:off x="30795" y="-17145"/>
            <a:ext cx="0" cy="2540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Connector 106"/>
          <p:cNvCxnSpPr/>
          <p:nvPr/>
        </p:nvCxnSpPr>
        <p:spPr>
          <a:xfrm flipV="1">
            <a:off x="75019" y="-17145"/>
            <a:ext cx="0" cy="25400"/>
          </a:xfrm>
          <a:prstGeom prst="line">
            <a:avLst/>
          </a:prstGeom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 107"/>
          <p:cNvCxnSpPr/>
          <p:nvPr/>
        </p:nvCxnSpPr>
        <p:spPr>
          <a:xfrm flipV="1">
            <a:off x="46193" y="-8255"/>
            <a:ext cx="0" cy="2540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Connector 108"/>
          <p:cNvCxnSpPr/>
          <p:nvPr/>
        </p:nvCxnSpPr>
        <p:spPr>
          <a:xfrm flipV="1">
            <a:off x="90417" y="-8255"/>
            <a:ext cx="0" cy="2540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Connector 109"/>
          <p:cNvCxnSpPr/>
          <p:nvPr/>
        </p:nvCxnSpPr>
        <p:spPr>
          <a:xfrm>
            <a:off x="30795" y="8255"/>
            <a:ext cx="15398" cy="889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 110"/>
          <p:cNvCxnSpPr/>
          <p:nvPr/>
        </p:nvCxnSpPr>
        <p:spPr>
          <a:xfrm>
            <a:off x="30795" y="-17145"/>
            <a:ext cx="15398" cy="889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Connector 111"/>
          <p:cNvCxnSpPr/>
          <p:nvPr/>
        </p:nvCxnSpPr>
        <p:spPr>
          <a:xfrm>
            <a:off x="75019" y="8255"/>
            <a:ext cx="15398" cy="8890"/>
          </a:xfrm>
          <a:prstGeom prst="line">
            <a:avLst/>
          </a:prstGeom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 112"/>
          <p:cNvCxnSpPr/>
          <p:nvPr/>
        </p:nvCxnSpPr>
        <p:spPr>
          <a:xfrm>
            <a:off x="75019" y="-17145"/>
            <a:ext cx="15398" cy="889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Connector 113"/>
          <p:cNvCxnSpPr/>
          <p:nvPr/>
        </p:nvCxnSpPr>
        <p:spPr>
          <a:xfrm>
            <a:off x="30795" y="8255"/>
            <a:ext cx="44224" cy="0"/>
          </a:xfrm>
          <a:prstGeom prst="line">
            <a:avLst/>
          </a:prstGeom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Connector 114"/>
          <p:cNvCxnSpPr/>
          <p:nvPr/>
        </p:nvCxnSpPr>
        <p:spPr>
          <a:xfrm>
            <a:off x="46193" y="17145"/>
            <a:ext cx="44224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Connector 115"/>
          <p:cNvCxnSpPr/>
          <p:nvPr/>
        </p:nvCxnSpPr>
        <p:spPr>
          <a:xfrm>
            <a:off x="30795" y="-17145"/>
            <a:ext cx="44224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Connector 116"/>
          <p:cNvCxnSpPr/>
          <p:nvPr/>
        </p:nvCxnSpPr>
        <p:spPr>
          <a:xfrm>
            <a:off x="46193" y="-8255"/>
            <a:ext cx="44224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Connector 117"/>
          <p:cNvCxnSpPr/>
          <p:nvPr/>
        </p:nvCxnSpPr>
        <p:spPr>
          <a:xfrm flipV="1">
            <a:off x="75019" y="-55403"/>
            <a:ext cx="679269" cy="38258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Connector 118"/>
          <p:cNvCxnSpPr/>
          <p:nvPr/>
        </p:nvCxnSpPr>
        <p:spPr>
          <a:xfrm flipV="1">
            <a:off x="90417" y="-55403"/>
            <a:ext cx="663871" cy="72548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423315" y="424180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conv2x2, 16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423315" y="601980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stride (1, 1)</a:t>
            </a:r>
          </a:p>
        </p:txBody>
      </p:sp>
      <p:cxnSp>
        <p:nvCxnSpPr>
          <p:cNvPr id="122" name="Connector 121"/>
          <p:cNvCxnSpPr/>
          <p:nvPr/>
        </p:nvCxnSpPr>
        <p:spPr>
          <a:xfrm flipV="1">
            <a:off x="767762" y="-17145"/>
            <a:ext cx="0" cy="2540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Connector 122"/>
          <p:cNvCxnSpPr/>
          <p:nvPr/>
        </p:nvCxnSpPr>
        <p:spPr>
          <a:xfrm flipV="1">
            <a:off x="834793" y="-17145"/>
            <a:ext cx="0" cy="25400"/>
          </a:xfrm>
          <a:prstGeom prst="line">
            <a:avLst/>
          </a:prstGeom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Connector 123"/>
          <p:cNvCxnSpPr/>
          <p:nvPr/>
        </p:nvCxnSpPr>
        <p:spPr>
          <a:xfrm flipV="1">
            <a:off x="783160" y="-8255"/>
            <a:ext cx="0" cy="2540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 124"/>
          <p:cNvCxnSpPr/>
          <p:nvPr/>
        </p:nvCxnSpPr>
        <p:spPr>
          <a:xfrm flipV="1">
            <a:off x="850191" y="-8255"/>
            <a:ext cx="0" cy="2540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Connector 125"/>
          <p:cNvCxnSpPr/>
          <p:nvPr/>
        </p:nvCxnSpPr>
        <p:spPr>
          <a:xfrm>
            <a:off x="767762" y="8255"/>
            <a:ext cx="15398" cy="889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Connector 126"/>
          <p:cNvCxnSpPr/>
          <p:nvPr/>
        </p:nvCxnSpPr>
        <p:spPr>
          <a:xfrm>
            <a:off x="767762" y="-17145"/>
            <a:ext cx="15398" cy="889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Connector 127"/>
          <p:cNvCxnSpPr/>
          <p:nvPr/>
        </p:nvCxnSpPr>
        <p:spPr>
          <a:xfrm>
            <a:off x="834793" y="8255"/>
            <a:ext cx="15398" cy="8890"/>
          </a:xfrm>
          <a:prstGeom prst="line">
            <a:avLst/>
          </a:prstGeom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Connector 128"/>
          <p:cNvCxnSpPr/>
          <p:nvPr/>
        </p:nvCxnSpPr>
        <p:spPr>
          <a:xfrm>
            <a:off x="834793" y="-17145"/>
            <a:ext cx="15398" cy="889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Connector 129"/>
          <p:cNvCxnSpPr/>
          <p:nvPr/>
        </p:nvCxnSpPr>
        <p:spPr>
          <a:xfrm>
            <a:off x="767762" y="8255"/>
            <a:ext cx="67031" cy="0"/>
          </a:xfrm>
          <a:prstGeom prst="line">
            <a:avLst/>
          </a:prstGeom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Connector 130"/>
          <p:cNvCxnSpPr/>
          <p:nvPr/>
        </p:nvCxnSpPr>
        <p:spPr>
          <a:xfrm>
            <a:off x="783160" y="17145"/>
            <a:ext cx="67031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Connector 131"/>
          <p:cNvCxnSpPr/>
          <p:nvPr/>
        </p:nvCxnSpPr>
        <p:spPr>
          <a:xfrm>
            <a:off x="767762" y="-17145"/>
            <a:ext cx="67031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Connector 132"/>
          <p:cNvCxnSpPr/>
          <p:nvPr/>
        </p:nvCxnSpPr>
        <p:spPr>
          <a:xfrm>
            <a:off x="783160" y="-8255"/>
            <a:ext cx="67031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Connector 133"/>
          <p:cNvCxnSpPr/>
          <p:nvPr/>
        </p:nvCxnSpPr>
        <p:spPr>
          <a:xfrm flipV="1">
            <a:off x="834793" y="-51117"/>
            <a:ext cx="673494" cy="33972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Connector 134"/>
          <p:cNvCxnSpPr/>
          <p:nvPr/>
        </p:nvCxnSpPr>
        <p:spPr>
          <a:xfrm flipV="1">
            <a:off x="850191" y="-51117"/>
            <a:ext cx="658096" cy="68262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1179239" y="415607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conv2x2, 32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1179239" y="593407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stride (1, 1)</a:t>
            </a:r>
          </a:p>
        </p:txBody>
      </p:sp>
      <p:cxnSp>
        <p:nvCxnSpPr>
          <p:cNvPr id="138" name="Connector 137"/>
          <p:cNvCxnSpPr/>
          <p:nvPr/>
        </p:nvCxnSpPr>
        <p:spPr>
          <a:xfrm flipV="1">
            <a:off x="1519836" y="-17145"/>
            <a:ext cx="0" cy="2540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 138"/>
          <p:cNvCxnSpPr/>
          <p:nvPr/>
        </p:nvCxnSpPr>
        <p:spPr>
          <a:xfrm flipV="1">
            <a:off x="1621436" y="-17145"/>
            <a:ext cx="0" cy="25400"/>
          </a:xfrm>
          <a:prstGeom prst="line">
            <a:avLst/>
          </a:prstGeom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Connector 139"/>
          <p:cNvCxnSpPr/>
          <p:nvPr/>
        </p:nvCxnSpPr>
        <p:spPr>
          <a:xfrm flipV="1">
            <a:off x="1535234" y="-8255"/>
            <a:ext cx="0" cy="2540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Connector 140"/>
          <p:cNvCxnSpPr/>
          <p:nvPr/>
        </p:nvCxnSpPr>
        <p:spPr>
          <a:xfrm flipV="1">
            <a:off x="1636834" y="-8255"/>
            <a:ext cx="0" cy="2540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 141"/>
          <p:cNvCxnSpPr/>
          <p:nvPr/>
        </p:nvCxnSpPr>
        <p:spPr>
          <a:xfrm>
            <a:off x="1519836" y="8255"/>
            <a:ext cx="15398" cy="889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 142"/>
          <p:cNvCxnSpPr/>
          <p:nvPr/>
        </p:nvCxnSpPr>
        <p:spPr>
          <a:xfrm>
            <a:off x="1519836" y="-17145"/>
            <a:ext cx="15398" cy="889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Connector 143"/>
          <p:cNvCxnSpPr/>
          <p:nvPr/>
        </p:nvCxnSpPr>
        <p:spPr>
          <a:xfrm>
            <a:off x="1621436" y="8255"/>
            <a:ext cx="15398" cy="8890"/>
          </a:xfrm>
          <a:prstGeom prst="line">
            <a:avLst/>
          </a:prstGeom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Connector 144"/>
          <p:cNvCxnSpPr/>
          <p:nvPr/>
        </p:nvCxnSpPr>
        <p:spPr>
          <a:xfrm>
            <a:off x="1621436" y="-17145"/>
            <a:ext cx="15398" cy="889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Connector 145"/>
          <p:cNvCxnSpPr/>
          <p:nvPr/>
        </p:nvCxnSpPr>
        <p:spPr>
          <a:xfrm>
            <a:off x="1519836" y="8255"/>
            <a:ext cx="101600" cy="0"/>
          </a:xfrm>
          <a:prstGeom prst="line">
            <a:avLst/>
          </a:prstGeom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Connector 146"/>
          <p:cNvCxnSpPr/>
          <p:nvPr/>
        </p:nvCxnSpPr>
        <p:spPr>
          <a:xfrm>
            <a:off x="1535234" y="17145"/>
            <a:ext cx="101600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Connector 147"/>
          <p:cNvCxnSpPr/>
          <p:nvPr/>
        </p:nvCxnSpPr>
        <p:spPr>
          <a:xfrm>
            <a:off x="1519836" y="-17145"/>
            <a:ext cx="101600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Connector 148"/>
          <p:cNvCxnSpPr/>
          <p:nvPr/>
        </p:nvCxnSpPr>
        <p:spPr>
          <a:xfrm>
            <a:off x="1535234" y="-8255"/>
            <a:ext cx="101600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Connector 149"/>
          <p:cNvCxnSpPr/>
          <p:nvPr/>
        </p:nvCxnSpPr>
        <p:spPr>
          <a:xfrm flipV="1">
            <a:off x="1621436" y="-46831"/>
            <a:ext cx="667720" cy="29686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Connector 150"/>
          <p:cNvCxnSpPr/>
          <p:nvPr/>
        </p:nvCxnSpPr>
        <p:spPr>
          <a:xfrm flipV="1">
            <a:off x="1636834" y="-46831"/>
            <a:ext cx="652322" cy="63976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1962033" y="407034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conv2x2, 64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1962033" y="584835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stride (1, 1)</a:t>
            </a:r>
          </a:p>
        </p:txBody>
      </p:sp>
      <p:cxnSp>
        <p:nvCxnSpPr>
          <p:cNvPr id="154" name="Connector 153"/>
          <p:cNvCxnSpPr/>
          <p:nvPr/>
        </p:nvCxnSpPr>
        <p:spPr>
          <a:xfrm flipV="1">
            <a:off x="2298780" y="-17145"/>
            <a:ext cx="0" cy="2540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Connector 154"/>
          <p:cNvCxnSpPr/>
          <p:nvPr/>
        </p:nvCxnSpPr>
        <p:spPr>
          <a:xfrm flipV="1">
            <a:off x="2452777" y="-17145"/>
            <a:ext cx="0" cy="25400"/>
          </a:xfrm>
          <a:prstGeom prst="line">
            <a:avLst/>
          </a:prstGeom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Connector 155"/>
          <p:cNvCxnSpPr/>
          <p:nvPr/>
        </p:nvCxnSpPr>
        <p:spPr>
          <a:xfrm flipV="1">
            <a:off x="2314178" y="-8255"/>
            <a:ext cx="0" cy="2540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Connector 156"/>
          <p:cNvCxnSpPr/>
          <p:nvPr/>
        </p:nvCxnSpPr>
        <p:spPr>
          <a:xfrm flipV="1">
            <a:off x="2468175" y="-8255"/>
            <a:ext cx="0" cy="2540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Connector 157"/>
          <p:cNvCxnSpPr/>
          <p:nvPr/>
        </p:nvCxnSpPr>
        <p:spPr>
          <a:xfrm>
            <a:off x="2298780" y="8255"/>
            <a:ext cx="15398" cy="889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Connector 158"/>
          <p:cNvCxnSpPr/>
          <p:nvPr/>
        </p:nvCxnSpPr>
        <p:spPr>
          <a:xfrm>
            <a:off x="2298780" y="-17145"/>
            <a:ext cx="15398" cy="889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Connector 159"/>
          <p:cNvCxnSpPr/>
          <p:nvPr/>
        </p:nvCxnSpPr>
        <p:spPr>
          <a:xfrm>
            <a:off x="2452777" y="8255"/>
            <a:ext cx="15398" cy="8890"/>
          </a:xfrm>
          <a:prstGeom prst="line">
            <a:avLst/>
          </a:prstGeom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Connector 160"/>
          <p:cNvCxnSpPr/>
          <p:nvPr/>
        </p:nvCxnSpPr>
        <p:spPr>
          <a:xfrm>
            <a:off x="2452777" y="-17145"/>
            <a:ext cx="15398" cy="889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Connector 161"/>
          <p:cNvCxnSpPr/>
          <p:nvPr/>
        </p:nvCxnSpPr>
        <p:spPr>
          <a:xfrm>
            <a:off x="2298780" y="8255"/>
            <a:ext cx="153997" cy="0"/>
          </a:xfrm>
          <a:prstGeom prst="line">
            <a:avLst/>
          </a:prstGeom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Connector 162"/>
          <p:cNvCxnSpPr/>
          <p:nvPr/>
        </p:nvCxnSpPr>
        <p:spPr>
          <a:xfrm>
            <a:off x="2314178" y="17145"/>
            <a:ext cx="153997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Connector 163"/>
          <p:cNvCxnSpPr/>
          <p:nvPr/>
        </p:nvCxnSpPr>
        <p:spPr>
          <a:xfrm>
            <a:off x="2298780" y="-17145"/>
            <a:ext cx="153997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Connector 164"/>
          <p:cNvCxnSpPr/>
          <p:nvPr/>
        </p:nvCxnSpPr>
        <p:spPr>
          <a:xfrm>
            <a:off x="2314178" y="-8255"/>
            <a:ext cx="153997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Connector 165"/>
          <p:cNvCxnSpPr/>
          <p:nvPr/>
        </p:nvCxnSpPr>
        <p:spPr>
          <a:xfrm flipV="1">
            <a:off x="2452777" y="-51117"/>
            <a:ext cx="665796" cy="33972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Connector 166"/>
          <p:cNvCxnSpPr/>
          <p:nvPr/>
        </p:nvCxnSpPr>
        <p:spPr>
          <a:xfrm flipV="1">
            <a:off x="2468175" y="-51117"/>
            <a:ext cx="650398" cy="68262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8" name="TextBox 167"/>
          <p:cNvSpPr txBox="1"/>
          <p:nvPr/>
        </p:nvSpPr>
        <p:spPr>
          <a:xfrm>
            <a:off x="2789524" y="407034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deconv2x2, 32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2789524" y="584835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stride (1, 1)</a:t>
            </a:r>
          </a:p>
        </p:txBody>
      </p:sp>
      <p:cxnSp>
        <p:nvCxnSpPr>
          <p:cNvPr id="170" name="Connector 169"/>
          <p:cNvCxnSpPr/>
          <p:nvPr/>
        </p:nvCxnSpPr>
        <p:spPr>
          <a:xfrm flipV="1">
            <a:off x="3130121" y="-17145"/>
            <a:ext cx="0" cy="2540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Connector 170"/>
          <p:cNvCxnSpPr/>
          <p:nvPr/>
        </p:nvCxnSpPr>
        <p:spPr>
          <a:xfrm flipV="1">
            <a:off x="3231721" y="-17145"/>
            <a:ext cx="0" cy="25400"/>
          </a:xfrm>
          <a:prstGeom prst="line">
            <a:avLst/>
          </a:prstGeom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Connector 171"/>
          <p:cNvCxnSpPr/>
          <p:nvPr/>
        </p:nvCxnSpPr>
        <p:spPr>
          <a:xfrm flipV="1">
            <a:off x="3145519" y="-8255"/>
            <a:ext cx="0" cy="2540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Connector 172"/>
          <p:cNvCxnSpPr/>
          <p:nvPr/>
        </p:nvCxnSpPr>
        <p:spPr>
          <a:xfrm flipV="1">
            <a:off x="3247119" y="-8255"/>
            <a:ext cx="0" cy="2540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Connector 173"/>
          <p:cNvCxnSpPr/>
          <p:nvPr/>
        </p:nvCxnSpPr>
        <p:spPr>
          <a:xfrm>
            <a:off x="3130121" y="8255"/>
            <a:ext cx="15398" cy="889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Connector 174"/>
          <p:cNvCxnSpPr/>
          <p:nvPr/>
        </p:nvCxnSpPr>
        <p:spPr>
          <a:xfrm>
            <a:off x="3130121" y="-17145"/>
            <a:ext cx="15398" cy="889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Connector 175"/>
          <p:cNvCxnSpPr/>
          <p:nvPr/>
        </p:nvCxnSpPr>
        <p:spPr>
          <a:xfrm>
            <a:off x="3231721" y="8255"/>
            <a:ext cx="15398" cy="8890"/>
          </a:xfrm>
          <a:prstGeom prst="line">
            <a:avLst/>
          </a:prstGeom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Connector 176"/>
          <p:cNvCxnSpPr/>
          <p:nvPr/>
        </p:nvCxnSpPr>
        <p:spPr>
          <a:xfrm>
            <a:off x="3231721" y="-17145"/>
            <a:ext cx="15398" cy="889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Connector 177"/>
          <p:cNvCxnSpPr/>
          <p:nvPr/>
        </p:nvCxnSpPr>
        <p:spPr>
          <a:xfrm>
            <a:off x="3130121" y="8255"/>
            <a:ext cx="101600" cy="0"/>
          </a:xfrm>
          <a:prstGeom prst="line">
            <a:avLst/>
          </a:prstGeom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Connector 178"/>
          <p:cNvCxnSpPr/>
          <p:nvPr/>
        </p:nvCxnSpPr>
        <p:spPr>
          <a:xfrm>
            <a:off x="3145519" y="17145"/>
            <a:ext cx="101600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Connector 179"/>
          <p:cNvCxnSpPr/>
          <p:nvPr/>
        </p:nvCxnSpPr>
        <p:spPr>
          <a:xfrm>
            <a:off x="3130121" y="-17145"/>
            <a:ext cx="101600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Connector 180"/>
          <p:cNvCxnSpPr/>
          <p:nvPr/>
        </p:nvCxnSpPr>
        <p:spPr>
          <a:xfrm>
            <a:off x="3145519" y="-8255"/>
            <a:ext cx="101600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Connector 181"/>
          <p:cNvCxnSpPr/>
          <p:nvPr/>
        </p:nvCxnSpPr>
        <p:spPr>
          <a:xfrm flipV="1">
            <a:off x="3231721" y="-55403"/>
            <a:ext cx="671570" cy="38258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Connector 182"/>
          <p:cNvCxnSpPr/>
          <p:nvPr/>
        </p:nvCxnSpPr>
        <p:spPr>
          <a:xfrm flipV="1">
            <a:off x="3247119" y="-55403"/>
            <a:ext cx="656172" cy="72548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4" name="TextBox 183"/>
          <p:cNvSpPr txBox="1"/>
          <p:nvPr/>
        </p:nvSpPr>
        <p:spPr>
          <a:xfrm>
            <a:off x="3572318" y="415607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deconv2x2, 16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3572318" y="593407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stride (1, 1)</a:t>
            </a:r>
          </a:p>
        </p:txBody>
      </p:sp>
      <p:cxnSp>
        <p:nvCxnSpPr>
          <p:cNvPr id="186" name="Connector 185"/>
          <p:cNvCxnSpPr/>
          <p:nvPr/>
        </p:nvCxnSpPr>
        <p:spPr>
          <a:xfrm flipV="1">
            <a:off x="3916765" y="-17145"/>
            <a:ext cx="0" cy="2540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Connector 186"/>
          <p:cNvCxnSpPr/>
          <p:nvPr/>
        </p:nvCxnSpPr>
        <p:spPr>
          <a:xfrm flipV="1">
            <a:off x="3983796" y="-17145"/>
            <a:ext cx="0" cy="25400"/>
          </a:xfrm>
          <a:prstGeom prst="line">
            <a:avLst/>
          </a:prstGeom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Connector 187"/>
          <p:cNvCxnSpPr/>
          <p:nvPr/>
        </p:nvCxnSpPr>
        <p:spPr>
          <a:xfrm flipV="1">
            <a:off x="3932162" y="-8255"/>
            <a:ext cx="0" cy="2540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Connector 188"/>
          <p:cNvCxnSpPr/>
          <p:nvPr/>
        </p:nvCxnSpPr>
        <p:spPr>
          <a:xfrm flipV="1">
            <a:off x="3999193" y="-8255"/>
            <a:ext cx="0" cy="2540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Connector 189"/>
          <p:cNvCxnSpPr/>
          <p:nvPr/>
        </p:nvCxnSpPr>
        <p:spPr>
          <a:xfrm>
            <a:off x="3916765" y="8255"/>
            <a:ext cx="15397" cy="889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1" name="Connector 190"/>
          <p:cNvCxnSpPr/>
          <p:nvPr/>
        </p:nvCxnSpPr>
        <p:spPr>
          <a:xfrm>
            <a:off x="3916765" y="-17145"/>
            <a:ext cx="15397" cy="889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Connector 191"/>
          <p:cNvCxnSpPr/>
          <p:nvPr/>
        </p:nvCxnSpPr>
        <p:spPr>
          <a:xfrm>
            <a:off x="3983796" y="8255"/>
            <a:ext cx="15397" cy="8890"/>
          </a:xfrm>
          <a:prstGeom prst="line">
            <a:avLst/>
          </a:prstGeom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3" name="Connector 192"/>
          <p:cNvCxnSpPr/>
          <p:nvPr/>
        </p:nvCxnSpPr>
        <p:spPr>
          <a:xfrm>
            <a:off x="3983796" y="-17145"/>
            <a:ext cx="15397" cy="889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Connector 193"/>
          <p:cNvCxnSpPr/>
          <p:nvPr/>
        </p:nvCxnSpPr>
        <p:spPr>
          <a:xfrm>
            <a:off x="3916765" y="8255"/>
            <a:ext cx="67031" cy="0"/>
          </a:xfrm>
          <a:prstGeom prst="line">
            <a:avLst/>
          </a:prstGeom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Connector 194"/>
          <p:cNvCxnSpPr/>
          <p:nvPr/>
        </p:nvCxnSpPr>
        <p:spPr>
          <a:xfrm>
            <a:off x="3932162" y="17145"/>
            <a:ext cx="67031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Connector 195"/>
          <p:cNvCxnSpPr/>
          <p:nvPr/>
        </p:nvCxnSpPr>
        <p:spPr>
          <a:xfrm>
            <a:off x="3916765" y="-17145"/>
            <a:ext cx="67031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Connector 196"/>
          <p:cNvCxnSpPr/>
          <p:nvPr/>
        </p:nvCxnSpPr>
        <p:spPr>
          <a:xfrm>
            <a:off x="3932162" y="-8255"/>
            <a:ext cx="67031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Connector 197"/>
          <p:cNvCxnSpPr/>
          <p:nvPr/>
        </p:nvCxnSpPr>
        <p:spPr>
          <a:xfrm flipV="1">
            <a:off x="3983796" y="-59690"/>
            <a:ext cx="677344" cy="42545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Connector 198"/>
          <p:cNvCxnSpPr/>
          <p:nvPr/>
        </p:nvCxnSpPr>
        <p:spPr>
          <a:xfrm flipV="1">
            <a:off x="3999193" y="-59690"/>
            <a:ext cx="661947" cy="76835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0" name="TextBox 199"/>
          <p:cNvSpPr txBox="1"/>
          <p:nvPr/>
        </p:nvSpPr>
        <p:spPr>
          <a:xfrm>
            <a:off x="4328242" y="424180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deconv2x2, 1</a:t>
            </a:r>
          </a:p>
        </p:txBody>
      </p:sp>
      <p:sp>
        <p:nvSpPr>
          <p:cNvPr id="201" name="TextBox 200"/>
          <p:cNvSpPr txBox="1"/>
          <p:nvPr/>
        </p:nvSpPr>
        <p:spPr>
          <a:xfrm>
            <a:off x="4328242" y="601980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stride (1, 1)</a:t>
            </a:r>
          </a:p>
        </p:txBody>
      </p:sp>
      <p:cxnSp>
        <p:nvCxnSpPr>
          <p:cNvPr id="202" name="Connector 201"/>
          <p:cNvCxnSpPr/>
          <p:nvPr/>
        </p:nvCxnSpPr>
        <p:spPr>
          <a:xfrm flipV="1">
            <a:off x="4676538" y="-8572"/>
            <a:ext cx="0" cy="12699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Connector 202"/>
          <p:cNvCxnSpPr/>
          <p:nvPr/>
        </p:nvCxnSpPr>
        <p:spPr>
          <a:xfrm flipV="1">
            <a:off x="4689238" y="-8572"/>
            <a:ext cx="0" cy="12699"/>
          </a:xfrm>
          <a:prstGeom prst="line">
            <a:avLst/>
          </a:prstGeom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" name="Connector 203"/>
          <p:cNvCxnSpPr/>
          <p:nvPr/>
        </p:nvCxnSpPr>
        <p:spPr>
          <a:xfrm flipV="1">
            <a:off x="4684237" y="-4127"/>
            <a:ext cx="0" cy="12699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Connector 204"/>
          <p:cNvCxnSpPr/>
          <p:nvPr/>
        </p:nvCxnSpPr>
        <p:spPr>
          <a:xfrm flipV="1">
            <a:off x="4696937" y="-4127"/>
            <a:ext cx="0" cy="12699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Connector 205"/>
          <p:cNvCxnSpPr/>
          <p:nvPr/>
        </p:nvCxnSpPr>
        <p:spPr>
          <a:xfrm>
            <a:off x="4676538" y="4127"/>
            <a:ext cx="7699" cy="4445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" name="Connector 206"/>
          <p:cNvCxnSpPr/>
          <p:nvPr/>
        </p:nvCxnSpPr>
        <p:spPr>
          <a:xfrm>
            <a:off x="4676538" y="-8572"/>
            <a:ext cx="7699" cy="4445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" name="Connector 207"/>
          <p:cNvCxnSpPr/>
          <p:nvPr/>
        </p:nvCxnSpPr>
        <p:spPr>
          <a:xfrm>
            <a:off x="4689238" y="4127"/>
            <a:ext cx="7699" cy="4445"/>
          </a:xfrm>
          <a:prstGeom prst="line">
            <a:avLst/>
          </a:prstGeom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Connector 208"/>
          <p:cNvCxnSpPr/>
          <p:nvPr/>
        </p:nvCxnSpPr>
        <p:spPr>
          <a:xfrm>
            <a:off x="4689238" y="-8572"/>
            <a:ext cx="7699" cy="4445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0" name="Connector 209"/>
          <p:cNvCxnSpPr/>
          <p:nvPr/>
        </p:nvCxnSpPr>
        <p:spPr>
          <a:xfrm>
            <a:off x="4676538" y="4127"/>
            <a:ext cx="12700" cy="0"/>
          </a:xfrm>
          <a:prstGeom prst="line">
            <a:avLst/>
          </a:prstGeom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1" name="Connector 210"/>
          <p:cNvCxnSpPr/>
          <p:nvPr/>
        </p:nvCxnSpPr>
        <p:spPr>
          <a:xfrm>
            <a:off x="4684237" y="8572"/>
            <a:ext cx="12700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2" name="Connector 211"/>
          <p:cNvCxnSpPr/>
          <p:nvPr/>
        </p:nvCxnSpPr>
        <p:spPr>
          <a:xfrm>
            <a:off x="4676538" y="-8572"/>
            <a:ext cx="12700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3" name="Connector 212"/>
          <p:cNvCxnSpPr/>
          <p:nvPr/>
        </p:nvCxnSpPr>
        <p:spPr>
          <a:xfrm>
            <a:off x="4684237" y="-4127"/>
            <a:ext cx="12700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Connector 213"/>
          <p:cNvCxnSpPr/>
          <p:nvPr/>
        </p:nvCxnSpPr>
        <p:spPr>
          <a:xfrm flipV="1">
            <a:off x="4689238" y="-59690"/>
            <a:ext cx="681194" cy="51118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Connector 214"/>
          <p:cNvCxnSpPr/>
          <p:nvPr/>
        </p:nvCxnSpPr>
        <p:spPr>
          <a:xfrm flipV="1">
            <a:off x="4696937" y="-59690"/>
            <a:ext cx="673495" cy="68262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6" name="TextBox 215"/>
          <p:cNvSpPr txBox="1"/>
          <p:nvPr/>
        </p:nvSpPr>
        <p:spPr>
          <a:xfrm>
            <a:off x="5037534" y="424180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maxpool1x1</a:t>
            </a:r>
          </a:p>
        </p:txBody>
      </p:sp>
      <p:sp>
        <p:nvSpPr>
          <p:cNvPr id="217" name="TextBox 216"/>
          <p:cNvSpPr txBox="1"/>
          <p:nvPr/>
        </p:nvSpPr>
        <p:spPr>
          <a:xfrm>
            <a:off x="5037534" y="601980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stride (1, 1)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ワイド画面</PresentationFormat>
  <Paragraphs>0</Paragraphs>
  <Slides>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0</vt:i4>
      </vt:variant>
    </vt:vector>
  </HeadingPairs>
  <TitlesOfParts>
    <vt:vector size="4" baseType="lpstr">
      <vt:lpstr>Arial</vt:lpstr>
      <vt:lpstr>Yu Gothic</vt:lpstr>
      <vt:lpstr>Yu Gothic Light</vt:lpstr>
      <vt:lpstr>ホワイト</vt:lpstr>
    </vt:vector>
  </TitlesOfParts>
  <Manager/>
  <Company/>
  <LinksUpToDate>false</LinksUpToDate>
  <SharedDoc>false</SharedDoc>
  <HyperlinkBase/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Microsoft Office ユーザー</cp:lastModifiedBy>
  <cp:revision>3</cp:revision>
  <dcterms:created xsi:type="dcterms:W3CDTF">2018-01-04T04:05:58Z</dcterms:created>
  <dcterms:modified xsi:type="dcterms:W3CDTF">2018-01-04T16:06:56Z</dcterms:modified>
  <cp:category/>
</cp:coreProperties>
</file>