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9" r:id="rId6"/>
    <p:sldId id="25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85E"/>
    <a:srgbClr val="7F90A7"/>
    <a:srgbClr val="F05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2"/>
    <p:restoredTop sz="94679"/>
  </p:normalViewPr>
  <p:slideViewPr>
    <p:cSldViewPr snapToGrid="0" snapToObjects="1" showGuides="1">
      <p:cViewPr varScale="1">
        <p:scale>
          <a:sx n="78" d="100"/>
          <a:sy n="78" d="100"/>
        </p:scale>
        <p:origin x="1123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26ED-806C-DEC3-F56C-B67117A04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033B7-031F-9A40-0BC1-9A5BC050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4A26-C6CB-0FA7-6BE4-9F7BD3F6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7BC79-FB76-13F9-166A-762D5262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6620-CE52-0ABD-DA86-124285CB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1AA7-99C4-63A1-707B-9751785A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31B0B-3134-D1B5-E070-F851DAF44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5E5B6-65B7-6093-D1CF-A2D4A60C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88F8-5835-309D-2430-0315A313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83A9A-B980-C17F-3579-EFF82B32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9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D033E-9FDA-6454-A476-7174EB191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0B4E3-8283-22E5-077C-2A70ECEDF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D3A1-71CC-C543-1945-B5B9D555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CC6C5-FF82-A3B3-6B86-A00366C9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BDA3-64CB-2ED9-E446-2DE48385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AB24-FF89-F3BB-F144-AE6C6395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82BF6-2ECA-EC57-73DD-ECC00A20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3E88-29F8-8D32-3090-3797886B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C159-7EB2-FFA9-B1F7-4AC7F26F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ADB9-6174-6A7F-0768-077C1367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1E03-BD44-CE94-1F9F-8003C95F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89E21-7107-D539-592C-736206E1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13D8-B456-132F-7D32-FE78DFCE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F621-8B56-30A4-73B0-C1C2A76B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3085-B0FF-BBB1-1A47-E1C7F53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1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B613-219B-03FB-8A6B-821B8376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DD35-3343-A20C-A484-CD7E3DBEE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EA6D-9C57-9619-228E-E0BAF2EFF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6B0C1-2ACD-7470-18C3-F0DF838E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0DED-AB9F-8938-80B9-41B58897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C33F-F9F1-CF78-95ED-AB59D42E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8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A8F7-2590-9267-B168-91D43EC9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B867-CB08-E2B8-AA76-056DD579A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C993-F617-E64A-00F9-2E8CB4F0E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BFB79-56AA-68AC-36F6-E991165DC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28F2E-A12A-9141-C1A3-E27777433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8F34-0831-0F86-A6EA-B3033A0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48B1B-4F8C-3919-6787-7B078388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14538B-F646-C183-D2A6-9232B1D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ACDA-E875-B031-E5F4-6BA67D72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5390E-ECFB-897C-72A4-B75C5379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2A58-2764-F52A-0F35-92B87D62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91E38-7FC9-47BF-AA0F-92A45B68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F0E8C5-7706-74CC-90E3-6916279A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345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F45AF-2D88-6590-BED2-69E065E4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05435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A4F9AC-05F0-F74F-B4D5-FE2EAA3F04B8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E3BD7-1165-A263-D5A5-B8538A96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5435"/>
            <a:ext cx="4114800" cy="365125"/>
          </a:xfr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FD599-57CC-79F7-0CD2-B5A0F61B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05435"/>
            <a:ext cx="2743200" cy="365125"/>
          </a:xfrm>
        </p:spPr>
        <p:txBody>
          <a:bodyPr/>
          <a:lstStyle>
            <a:lvl1pPr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E6AE774-9325-A642-B17A-C2C3EA894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EE4A54-3E77-9069-24AF-C7493E63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FF28F1-DE11-5CD8-5FC6-A022C81DB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59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F83D-DA3F-5AE9-158E-8071C535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004B-F011-A7D3-B5E9-8B0E74B9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8664F-5F28-BE39-DCFF-91388224E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4EAB2-5C84-D8A4-382B-4A450652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47070-9045-C09A-7FCE-6CD51AA9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E846-3067-36B6-0BA3-ACE1B4F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E71A-A825-E851-72E0-8D1D8799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C3C7A-100B-7F6F-D513-2966B471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80226-32B1-381A-A094-5EE17C935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C3C74-344C-8F48-F53F-94EC4E7A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2F4C4-70F8-9DF2-2395-CBD2B74E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66B6-8FEB-2800-4696-3F0318C2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4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61403-C022-E259-A36C-3AFF0988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6375-B97B-EB56-EC82-FE3751D3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3340-E39D-7302-ED41-D87448E0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4F9AC-05F0-F74F-B4D5-FE2EAA3F04B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BB4C-B17C-24D6-CC1E-8BFFD7823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CFC03-1122-A582-A6CD-3979F60FF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E774-9325-A642-B17A-C2C3EA894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 smtClean="0">
          <a:solidFill>
            <a:srgbClr val="F052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>
          <a:solidFill>
            <a:srgbClr val="34485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08B0B8-E28D-58FF-369B-3282C0BB9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614" y="2536165"/>
            <a:ext cx="3068908" cy="3090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70FA6-1E23-887F-EA03-CE31F87C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203" y="652787"/>
            <a:ext cx="2228850" cy="752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D2A789-FED6-C34E-07EF-5CBE953455AF}"/>
              </a:ext>
            </a:extLst>
          </p:cNvPr>
          <p:cNvSpPr txBox="1"/>
          <p:nvPr/>
        </p:nvSpPr>
        <p:spPr>
          <a:xfrm>
            <a:off x="531776" y="2854012"/>
            <a:ext cx="8120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344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Endoscopy of North Shore – case review</a:t>
            </a:r>
          </a:p>
          <a:p>
            <a:r>
              <a:rPr lang="en-US" sz="4800" b="1" dirty="0">
                <a:solidFill>
                  <a:srgbClr val="3448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(Breakdown by doctors)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9B86E-A02B-E3C2-5C9F-DE12C719A769}"/>
              </a:ext>
            </a:extLst>
          </p:cNvPr>
          <p:cNvSpPr txBox="1"/>
          <p:nvPr/>
        </p:nvSpPr>
        <p:spPr>
          <a:xfrm>
            <a:off x="767750" y="5164794"/>
            <a:ext cx="589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Received cases: 2025Q1, GPIS LIS </a:t>
            </a:r>
            <a:endParaRPr lang="en-US" dirty="0">
              <a:solidFill>
                <a:srgbClr val="7F90A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Reported: </a:t>
            </a:r>
            <a:r>
              <a:rPr lang="en-US" dirty="0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 17th, 2025</a:t>
            </a:r>
          </a:p>
        </p:txBody>
      </p:sp>
    </p:spTree>
    <p:extLst>
      <p:ext uri="{BB962C8B-B14F-4D97-AF65-F5344CB8AC3E}">
        <p14:creationId xmlns:p14="http://schemas.microsoft.com/office/powerpoint/2010/main" val="23509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FDF9-5B99-A388-49B0-9AA8A5F7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45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0EC004-7903-DB1E-E436-B01EC731A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0" y="1109987"/>
            <a:ext cx="2228850" cy="7525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06EA17-872F-F4DA-12E7-457C957A5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43" y="4946096"/>
            <a:ext cx="615950" cy="3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565BB-4804-EFD2-E795-DA3FCF1078D0}"/>
              </a:ext>
            </a:extLst>
          </p:cNvPr>
          <p:cNvSpPr txBox="1"/>
          <p:nvPr/>
        </p:nvSpPr>
        <p:spPr>
          <a:xfrm>
            <a:off x="609240" y="3429000"/>
            <a:ext cx="4773643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contact@gopathlabs.com</a:t>
            </a:r>
            <a:r>
              <a:rPr lang="en-US" sz="1600" dirty="0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∙ 855-GOPATH9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www.gopathdx.com</a:t>
            </a:r>
            <a:r>
              <a:rPr lang="en-US" sz="1600" dirty="0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F90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 Corporate Grove Dr, Buffalo Grove, IL 60089</a:t>
            </a:r>
          </a:p>
        </p:txBody>
      </p:sp>
    </p:spTree>
    <p:extLst>
      <p:ext uri="{BB962C8B-B14F-4D97-AF65-F5344CB8AC3E}">
        <p14:creationId xmlns:p14="http://schemas.microsoft.com/office/powerpoint/2010/main" val="135806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fdeaa73-f66e-4582-a871-c97aac2223a3">
      <Terms xmlns="http://schemas.microsoft.com/office/infopath/2007/PartnerControls"/>
    </lcf76f155ced4ddcb4097134ff3c332f>
    <TaxCatchAll xmlns="a0860709-686d-4964-a9f1-d5ed4beb50a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32434119D0246A51096B8317FE6A2" ma:contentTypeVersion="17" ma:contentTypeDescription="Create a new document." ma:contentTypeScope="" ma:versionID="f13c16deff5c2702835e61c8c1ebe430">
  <xsd:schema xmlns:xsd="http://www.w3.org/2001/XMLSchema" xmlns:xs="http://www.w3.org/2001/XMLSchema" xmlns:p="http://schemas.microsoft.com/office/2006/metadata/properties" xmlns:ns2="bfdeaa73-f66e-4582-a871-c97aac2223a3" xmlns:ns3="a0860709-686d-4964-a9f1-d5ed4beb50a7" targetNamespace="http://schemas.microsoft.com/office/2006/metadata/properties" ma:root="true" ma:fieldsID="b97caad1a06d0042c3395c4850dd9528" ns2:_="" ns3:_="">
    <xsd:import namespace="bfdeaa73-f66e-4582-a871-c97aac2223a3"/>
    <xsd:import namespace="a0860709-686d-4964-a9f1-d5ed4beb50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eaa73-f66e-4582-a871-c97aac2223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7d127bae-9c13-4f26-aa81-bda2d09981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60709-686d-4964-a9f1-d5ed4beb5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ac17555-fa7f-4406-97f6-179f51a8ffc8}" ma:internalName="TaxCatchAll" ma:showField="CatchAllData" ma:web="a0860709-686d-4964-a9f1-d5ed4beb50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E050CA-7FE2-473D-9955-4BD56F921154}">
  <ds:schemaRefs>
    <ds:schemaRef ds:uri="a0860709-686d-4964-a9f1-d5ed4beb50a7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bfdeaa73-f66e-4582-a871-c97aac2223a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2E2B65-4E4D-4B6C-8427-2CCB1107A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eaa73-f66e-4582-a871-c97aac2223a3"/>
    <ds:schemaRef ds:uri="a0860709-686d-4964-a9f1-d5ed4beb5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6366D8-2FE8-4016-9ACF-975E03FCB0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18684</TotalTime>
  <Words>47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 Makatrovskaja</dc:creator>
  <cp:lastModifiedBy>Qinfei Li</cp:lastModifiedBy>
  <cp:revision>25</cp:revision>
  <cp:lastPrinted>2025-01-14T22:44:23Z</cp:lastPrinted>
  <dcterms:created xsi:type="dcterms:W3CDTF">2022-06-30T13:31:40Z</dcterms:created>
  <dcterms:modified xsi:type="dcterms:W3CDTF">2025-05-19T08:11:17Z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0x01010063732434119D0246A51096B8317FE6A2</vt:lpwstr>
  </property>
  <property fmtid="{D5CDD505-2E9C-101B-9397-08002B2CF9AE}" pid="3" name="MediaServiceImageTags">
    <vt:lpwstr/>
  </property>
</Properties>
</file>