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E2D6-0F06-0F57-A686-25319B9A5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93D9B-E27E-5A89-8F5F-A964D4B70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D8C1-E1AE-9C54-D767-46158FF5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09/09/2024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4F6A-EE4A-91D0-0859-C0BBB3BB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68DE-0C5B-6886-6CC2-F21993CD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868F-7380-5C7B-00B1-DCC2D728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1B558-4974-FFE0-C870-55D43E168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108CA-A5B8-C5FB-B862-025549D5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09/09/2024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5116-9C1B-3238-5366-F5B6CFF0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A89B-66BD-587D-B4AD-9FE20145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8F28F-2059-ECC4-4B09-FD88B56BB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CC73A-5D9F-61D2-DDF5-ADCC5F153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6112-C95A-5770-BCC4-6624469E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09/09/2024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A3FD-DE5A-03F3-3B2E-9CA3137C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FD4C-D2C9-BA17-D55F-0A038AB5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BC4E-700E-A9F1-520E-D3C50817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2CFB-CF44-04E0-7168-76B60878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15169-CA64-8432-D3B3-AABB5BD2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09/09/2024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B69C-FC93-CA4B-9FC1-A0F89D35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F335-75B6-DDF8-A3E4-9365A69E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B752-1B35-B927-2D16-16AAA493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9681D-9E90-1CB2-76C4-05D510BED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CCE1B-BC96-D8E4-E101-83BC70D2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09/09/2024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7B80-D5FB-3E14-CC5E-3C8EF5C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79D5-8C1D-B5CB-3072-FE27E9C3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2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1BDC-6819-CE02-9653-C6180150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D61E-ED7F-E889-28E1-B5FBE17EB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5C35-059B-9167-F013-5D01529D6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79380-5A6C-7E17-994D-98330062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09/09/2024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E0B2-F3DB-3C74-DC1A-5CADFA34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B497A-D32B-69D4-5A77-BD68B3A8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3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8E32-89AE-436F-F09F-D93B2FA8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30BB8-3B0A-C541-D168-F44BE4F24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C136-7B2E-500C-D02B-A195F8F4A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B3595-061F-AD80-A74D-73F045DE8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B5041-5B58-6C1A-2B36-8CE8BBC2B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D56F0-1E2F-8CE6-3CE3-C682D359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09/09/2024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D04AC-6082-175C-81CA-2CCCD5FD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3ADC9-4919-172F-1ACD-02F84513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7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9844-0233-692D-04D2-96F104FB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425BE-B6AE-B31A-CB7A-D96BD74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09/09/2024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B99F-AB4C-3E07-30CE-A2292C80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DB983-BA55-D019-F396-50EE9052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DF2BA-8792-7559-6CAA-440EA346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09/09/2024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D6920-EC64-8FB9-5723-D84F43E5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F9700-E1B4-F3D0-ACC0-C4F8FAE9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1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0845-DBAC-B606-D609-EB547D60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C5A0-7DFA-838B-54D3-594D9992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B907-8663-ADD3-2A91-7D2CC9D9C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5E0F-EF1B-B732-B98D-027D12FC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09/09/2024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86B6F-E757-A7F1-5BC8-ABFD290A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1D30F-9F3B-2B33-FB69-139F8567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7B92-FB0D-A449-5CDE-FC65CF0A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3D6FB-8B2F-A55B-3297-32C9A6251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F93A2-EB57-B98E-75EF-596726F7A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F5D05-11C3-7049-7A96-7A121E64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09/09/2024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A859A-738E-3F57-CE02-433C2440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D3A93-AA47-E387-5C12-81A7D63F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7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44018-6133-FC91-FFFF-A8F079F5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4EBD8-F4B8-B41B-B0E3-E4DE9957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FC2D-C4DD-D484-E747-7DDA780DA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8A341-91EB-49E3-80B9-7D60FE37EE6F}" type="datetimeFigureOut">
              <a:rPr lang="en-US" smtClean="0"/>
              <a:t>09/09/2024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34976-1805-F179-3F49-D7CD3258C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3FEC-B5F0-BA03-DFBD-1D18326DC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88C11A-FE81-2ABD-6C8C-91DDAB2A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95" y="515566"/>
            <a:ext cx="7861075" cy="5120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128F0F-8D2E-19C6-EBF2-6933D1FD6CBF}"/>
              </a:ext>
            </a:extLst>
          </p:cNvPr>
          <p:cNvSpPr txBox="1"/>
          <p:nvPr/>
        </p:nvSpPr>
        <p:spPr>
          <a:xfrm>
            <a:off x="119830" y="778213"/>
            <a:ext cx="419925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Flash memory is organized as follows:</a:t>
            </a:r>
            <a:b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main memory block divided into 4 sectors of 16 Kbytes, 1 sector of 64 Kbytes,</a:t>
            </a:r>
            <a:b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7 sectors of 128 Kbytes</a:t>
            </a:r>
            <a:b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System memory from which the device boots in System memory boot mode</a:t>
            </a:r>
            <a:b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512 OTP (one-time programmable) bytes for user data</a:t>
            </a:r>
            <a:b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OTP area contains 16 additional bytes used to lock the corresponding OTP</a:t>
            </a:r>
            <a:b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block</a:t>
            </a:r>
            <a:r>
              <a:rPr lang="en-US" sz="1600" b="0" i="0">
                <a:solidFill>
                  <a:srgbClr val="000000"/>
                </a:solidFill>
                <a:effectLst/>
                <a:latin typeface="TimesNewRoman"/>
              </a:rPr>
              <a:t>.</a:t>
            </a:r>
            <a:br>
              <a:rPr lang="en-US" sz="1600" b="0" i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Option bytes to configure read and write protection, BOR level, watchdog</a:t>
            </a:r>
            <a:b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software/hardware and reset when the device is in Standby or Stop mode.</a:t>
            </a:r>
            <a:r>
              <a:rPr lang="en-US" sz="1600"/>
              <a:t> </a:t>
            </a: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9236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8151C4-C9EE-8685-0DC4-2AF5A9F86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85612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0EFC10-4D46-61F5-F2F3-71AD1DFF6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43363"/>
              </p:ext>
            </p:extLst>
          </p:nvPr>
        </p:nvGraphicFramePr>
        <p:xfrm>
          <a:off x="231752" y="1117270"/>
          <a:ext cx="6941208" cy="427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23">
                  <a:extLst>
                    <a:ext uri="{9D8B030D-6E8A-4147-A177-3AD203B41FA5}">
                      <a16:colId xmlns:a16="http://schemas.microsoft.com/office/drawing/2014/main" val="890487091"/>
                    </a:ext>
                  </a:extLst>
                </a:gridCol>
                <a:gridCol w="1115735">
                  <a:extLst>
                    <a:ext uri="{9D8B030D-6E8A-4147-A177-3AD203B41FA5}">
                      <a16:colId xmlns:a16="http://schemas.microsoft.com/office/drawing/2014/main" val="2961746556"/>
                    </a:ext>
                  </a:extLst>
                </a:gridCol>
                <a:gridCol w="2757270">
                  <a:extLst>
                    <a:ext uri="{9D8B030D-6E8A-4147-A177-3AD203B41FA5}">
                      <a16:colId xmlns:a16="http://schemas.microsoft.com/office/drawing/2014/main" val="225079529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8596770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1318099086"/>
                    </a:ext>
                  </a:extLst>
                </a:gridCol>
              </a:tblGrid>
              <a:tr h="3286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Block 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Name 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Block base addresses 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Size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486023402"/>
                  </a:ext>
                </a:extLst>
              </a:tr>
              <a:tr h="328664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Main memory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2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0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0x0800 0000 - 0x0800 3FFF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16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211238473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1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0x0800 4000 - 0x0800 7FFF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16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936774724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2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0x0800 8000 - 0x0800 BFFF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16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</a:t>
                      </a: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374723850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3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0x0800 C000 - 0x0800 FFFF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16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737249739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4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0x0801 0000 - 0x0801 FFFF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64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6400419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5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0x0802 0000 - 0x0803 FFFF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128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496768724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6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0x0804 0000 - 0x0805 FFFF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128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162381665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...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...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...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1178237051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11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0x080E 0000 - 0x080F FFFF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128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621875619"/>
                  </a:ext>
                </a:extLst>
              </a:tr>
              <a:tr h="32866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System memory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2" marR="10802" marT="108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0x1FFF 0000 - 0x1FFF 77FF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30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1524800745"/>
                  </a:ext>
                </a:extLst>
              </a:tr>
              <a:tr h="32866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OTP area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2" marR="10802" marT="108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0x1FFF 7800 - 0x1FFF 7A0F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528 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318054620"/>
                  </a:ext>
                </a:extLst>
              </a:tr>
              <a:tr h="32866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Option bytes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2" marR="10802" marT="108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0x1FFF C000 - 0x1FFF C00F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16 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289502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42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222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TimesNewRoman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Lê Quang Linh</dc:creator>
  <cp:lastModifiedBy>Lê Quang Linh</cp:lastModifiedBy>
  <cp:revision>4</cp:revision>
  <dcterms:created xsi:type="dcterms:W3CDTF">2024-09-09T16:34:24Z</dcterms:created>
  <dcterms:modified xsi:type="dcterms:W3CDTF">2024-09-09T18:16:49Z</dcterms:modified>
</cp:coreProperties>
</file>