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75" r:id="rId5"/>
    <p:sldId id="256" r:id="rId6"/>
    <p:sldId id="280" r:id="rId8"/>
    <p:sldId id="277" r:id="rId9"/>
    <p:sldId id="278" r:id="rId10"/>
    <p:sldId id="279" r:id="rId11"/>
    <p:sldId id="257" r:id="rId12"/>
    <p:sldId id="258" r:id="rId13"/>
    <p:sldId id="259" r:id="rId14"/>
    <p:sldId id="263" r:id="rId15"/>
    <p:sldId id="282" r:id="rId16"/>
    <p:sldId id="281" r:id="rId17"/>
    <p:sldId id="265" r:id="rId18"/>
    <p:sldId id="270" r:id="rId19"/>
    <p:sldId id="272" r:id="rId20"/>
    <p:sldId id="273" r:id="rId21"/>
    <p:sldId id="276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3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章节标题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/>
          <p:nvPr/>
        </p:nvSpPr>
        <p:spPr>
          <a:xfrm>
            <a:off x="3036692" y="2302192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1203598"/>
            <a:ext cx="5325684" cy="3757263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334962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标尺和参考线</a:t>
            </a:r>
            <a:endParaRPr lang="en-US" altLang="zh-CN" sz="3000" b="1" kern="10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/>
          <p:nvPr/>
        </p:nvSpPr>
        <p:spPr>
          <a:xfrm>
            <a:off x="3346180" y="577592"/>
            <a:ext cx="24705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课件PPT大小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"/>
          <p:cNvSpPr txBox="1"/>
          <p:nvPr/>
        </p:nvSpPr>
        <p:spPr>
          <a:xfrm>
            <a:off x="2843808" y="11315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25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（宽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屏</a:t>
            </a:r>
            <a:r>
              <a:rPr lang="zh-CN" altLang="en-US" sz="2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（16:9）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-宽高比例</a:t>
            </a:r>
            <a:r>
              <a:rPr lang="en-US" altLang="zh-CN" sz="2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16:9</a:t>
            </a:r>
            <a:r>
              <a:rPr lang="zh-CN" altLang="en-US" sz="2000" u="none" strike="noStrike" kern="100" cap="none" spc="0" baseline="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1550" y="1923678"/>
            <a:ext cx="5067223" cy="23526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00" y="1935961"/>
            <a:ext cx="5144832" cy="232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 txBox="1"/>
          <p:nvPr/>
        </p:nvSpPr>
        <p:spPr>
          <a:xfrm>
            <a:off x="396063" y="134761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对齐：水平居中 ， 打开网格线后第二格垂直居中</a:t>
            </a:r>
            <a:endParaRPr lang="zh-CN" altLang="en-US" sz="22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2054" y="1923605"/>
            <a:ext cx="7487886" cy="18345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2961459" y="577890"/>
            <a:ext cx="3239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课件PPT标题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153" y="1492250"/>
            <a:ext cx="5517693" cy="3057100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2961459" y="577890"/>
            <a:ext cx="3239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课件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PPT正文风格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 txBox="1"/>
          <p:nvPr/>
        </p:nvSpPr>
        <p:spPr>
          <a:xfrm>
            <a:off x="755576" y="149225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统一使用慕课风格</a:t>
            </a:r>
            <a:endParaRPr lang="zh-CN" altLang="en-US" sz="2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2055" y="2061407"/>
            <a:ext cx="7136626" cy="24562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7" name="矩形"/>
          <p:cNvSpPr/>
          <p:nvPr/>
        </p:nvSpPr>
        <p:spPr>
          <a:xfrm>
            <a:off x="2576739" y="577890"/>
            <a:ext cx="40094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课件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PPT图形图表风格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47385" y="1557415"/>
            <a:ext cx="5804577" cy="33169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2576739" y="577890"/>
            <a:ext cx="40094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课件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PPT图形图表风格</a:t>
            </a:r>
            <a:endParaRPr lang="zh-CN" altLang="en-US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480" y="1203598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402449" y="608668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文字</a:t>
            </a: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内容加框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05807" y="577890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72000" y="149225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内容加框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如内容过长需折行显示，行位和行头不能有标点符号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05807" y="577890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72000" y="1492250"/>
            <a:ext cx="1656184" cy="390872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750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250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重点内容标红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149225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"/>
          <p:cNvSpPr/>
          <p:nvPr/>
        </p:nvSpPr>
        <p:spPr>
          <a:xfrm>
            <a:off x="2205807" y="567799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2499742"/>
            <a:ext cx="851763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2205807" y="577890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058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250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3" y="3971865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32058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250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2205807" y="577890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/>
          <p:nvPr/>
        </p:nvSpPr>
        <p:spPr>
          <a:xfrm>
            <a:off x="468312" y="555626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还可以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圆角矩形"/>
          <p:cNvSpPr/>
          <p:nvPr/>
        </p:nvSpPr>
        <p:spPr>
          <a:xfrm>
            <a:off x="1990394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圆角矩形"/>
          <p:cNvSpPr/>
          <p:nvPr/>
        </p:nvSpPr>
        <p:spPr>
          <a:xfrm>
            <a:off x="3936669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圆角矩形"/>
          <p:cNvSpPr/>
          <p:nvPr/>
        </p:nvSpPr>
        <p:spPr>
          <a:xfrm>
            <a:off x="3933494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导图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圆角矩形"/>
          <p:cNvSpPr/>
          <p:nvPr/>
        </p:nvSpPr>
        <p:spPr>
          <a:xfrm>
            <a:off x="5949621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哦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下箭头"/>
          <p:cNvSpPr/>
          <p:nvPr/>
        </p:nvSpPr>
        <p:spPr>
          <a:xfrm>
            <a:off x="4541507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/>
          <p:nvPr/>
        </p:nvSpPr>
        <p:spPr>
          <a:xfrm>
            <a:off x="4541507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下箭头"/>
          <p:cNvSpPr/>
          <p:nvPr/>
        </p:nvSpPr>
        <p:spPr>
          <a:xfrm rot="5400000">
            <a:off x="3570751" y="252129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8" name="下箭头"/>
          <p:cNvSpPr/>
          <p:nvPr/>
        </p:nvSpPr>
        <p:spPr>
          <a:xfrm rot="16200000">
            <a:off x="5548778" y="353729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右箭头"/>
          <p:cNvSpPr/>
          <p:nvPr/>
        </p:nvSpPr>
        <p:spPr>
          <a:xfrm>
            <a:off x="3492500" y="1405252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1" name="圆角矩形"/>
          <p:cNvSpPr/>
          <p:nvPr/>
        </p:nvSpPr>
        <p:spPr>
          <a:xfrm>
            <a:off x="1331913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下箭头"/>
          <p:cNvSpPr/>
          <p:nvPr/>
        </p:nvSpPr>
        <p:spPr>
          <a:xfrm>
            <a:off x="2178368" y="2308374"/>
            <a:ext cx="120013" cy="996792"/>
          </a:xfrm>
          <a:prstGeom prst="downArrow">
            <a:avLst>
              <a:gd name="adj1" fmla="val 5723"/>
              <a:gd name="adj2" fmla="val 57518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3" name="上箭头"/>
          <p:cNvSpPr/>
          <p:nvPr/>
        </p:nvSpPr>
        <p:spPr>
          <a:xfrm>
            <a:off x="6572264" y="2472256"/>
            <a:ext cx="180057" cy="945646"/>
          </a:xfrm>
          <a:prstGeom prst="upArrow">
            <a:avLst>
              <a:gd name="adj1" fmla="val 0"/>
              <a:gd name="adj2" fmla="val 19172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4" name="左箭头"/>
          <p:cNvSpPr/>
          <p:nvPr/>
        </p:nvSpPr>
        <p:spPr>
          <a:xfrm>
            <a:off x="3419475" y="4033853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cxnSp>
        <p:nvCxnSpPr>
          <p:cNvPr id="45" name="直线连接线"/>
          <p:cNvCxnSpPr/>
          <p:nvPr/>
        </p:nvCxnSpPr>
        <p:spPr>
          <a:xfrm>
            <a:off x="3570288" y="1837052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6" name="椭圆"/>
          <p:cNvSpPr/>
          <p:nvPr/>
        </p:nvSpPr>
        <p:spPr>
          <a:xfrm>
            <a:off x="5673724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减去对角的矩形"/>
          <p:cNvSpPr/>
          <p:nvPr/>
        </p:nvSpPr>
        <p:spPr>
          <a:xfrm>
            <a:off x="5508624" y="3706828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菱形"/>
          <p:cNvSpPr/>
          <p:nvPr/>
        </p:nvSpPr>
        <p:spPr>
          <a:xfrm>
            <a:off x="1338263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9" name="直线连接线"/>
          <p:cNvCxnSpPr/>
          <p:nvPr/>
        </p:nvCxnSpPr>
        <p:spPr>
          <a:xfrm>
            <a:off x="3570288" y="2124389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50" name="直线连接线"/>
          <p:cNvCxnSpPr/>
          <p:nvPr/>
        </p:nvCxnSpPr>
        <p:spPr>
          <a:xfrm>
            <a:off x="3570288" y="2413314"/>
            <a:ext cx="1793875" cy="1587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51" name="矩形"/>
          <p:cNvSpPr/>
          <p:nvPr/>
        </p:nvSpPr>
        <p:spPr>
          <a:xfrm>
            <a:off x="2797175" y="2672101"/>
            <a:ext cx="3262432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可自行选择模板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注：统一图形（箭头）样式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格式刷工具可帮助你调整</a:t>
            </a:r>
            <a:endParaRPr lang="zh-CN" altLang="en-US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8312" y="548884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/>
          <p:nvPr/>
        </p:nvSpPr>
        <p:spPr>
          <a:xfrm>
            <a:off x="1368288" y="1367628"/>
            <a:ext cx="201612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右箭头"/>
          <p:cNvSpPr/>
          <p:nvPr/>
        </p:nvSpPr>
        <p:spPr>
          <a:xfrm>
            <a:off x="3636825" y="1485229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4" name="下箭头"/>
          <p:cNvSpPr/>
          <p:nvPr/>
        </p:nvSpPr>
        <p:spPr>
          <a:xfrm>
            <a:off x="2268401" y="2139702"/>
            <a:ext cx="147133" cy="1470288"/>
          </a:xfrm>
          <a:prstGeom prst="downArrow">
            <a:avLst>
              <a:gd name="adj1" fmla="val 0"/>
              <a:gd name="adj2" fmla="val 57573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5" name="上箭头"/>
          <p:cNvSpPr/>
          <p:nvPr/>
        </p:nvSpPr>
        <p:spPr>
          <a:xfrm>
            <a:off x="6624501" y="2355726"/>
            <a:ext cx="251755" cy="1254264"/>
          </a:xfrm>
          <a:prstGeom prst="upArrow">
            <a:avLst>
              <a:gd name="adj1" fmla="val 0"/>
              <a:gd name="adj2" fmla="val 19191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6" name="左箭头"/>
          <p:cNvSpPr/>
          <p:nvPr/>
        </p:nvSpPr>
        <p:spPr>
          <a:xfrm>
            <a:off x="3563800" y="4106877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7" name="减去对角的矩形"/>
          <p:cNvSpPr/>
          <p:nvPr/>
        </p:nvSpPr>
        <p:spPr>
          <a:xfrm>
            <a:off x="1331775" y="3849702"/>
            <a:ext cx="1871663" cy="865188"/>
          </a:xfrm>
          <a:prstGeom prst="snip2DiagRect">
            <a:avLst>
              <a:gd name="adj1" fmla="val 0"/>
              <a:gd name="adj2" fmla="val 1797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椭圆"/>
          <p:cNvSpPr/>
          <p:nvPr/>
        </p:nvSpPr>
        <p:spPr>
          <a:xfrm>
            <a:off x="5762489" y="1173953"/>
            <a:ext cx="1728787" cy="1008061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菱形"/>
          <p:cNvSpPr/>
          <p:nvPr/>
        </p:nvSpPr>
        <p:spPr>
          <a:xfrm>
            <a:off x="5652951" y="3706827"/>
            <a:ext cx="2158999" cy="1008062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左右箭头"/>
          <p:cNvSpPr/>
          <p:nvPr/>
        </p:nvSpPr>
        <p:spPr>
          <a:xfrm>
            <a:off x="3636825" y="1867816"/>
            <a:ext cx="1871663" cy="215899"/>
          </a:xfrm>
          <a:prstGeom prst="leftRightArrow">
            <a:avLst>
              <a:gd name="adj1" fmla="val 0"/>
              <a:gd name="adj2" fmla="val 17338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62" name="直角双向箭头"/>
          <p:cNvSpPr/>
          <p:nvPr/>
        </p:nvSpPr>
        <p:spPr>
          <a:xfrm>
            <a:off x="3602443" y="2192177"/>
            <a:ext cx="1835149" cy="1655762"/>
          </a:xfrm>
          <a:custGeom>
            <a:avLst/>
            <a:gdLst>
              <a:gd name="T1" fmla="*/ 1021 w 21600"/>
              <a:gd name="T2" fmla="*/ 20201 h 21600"/>
              <a:gd name="T3" fmla="*/ 21222 w 21600"/>
              <a:gd name="T4" fmla="*/ 21222 h 21600"/>
            </a:gdLst>
            <a:ahLst/>
            <a:cxnLst/>
            <a:rect l="T1" t="T2" r="T3" b="T4"/>
            <a:pathLst>
              <a:path w="21600" h="21600">
                <a:moveTo>
                  <a:pt x="20712" y="0"/>
                </a:moveTo>
                <a:lnTo>
                  <a:pt x="19823" y="1776"/>
                </a:lnTo>
                <a:lnTo>
                  <a:pt x="20200" y="1776"/>
                </a:lnTo>
                <a:lnTo>
                  <a:pt x="20200" y="20201"/>
                </a:lnTo>
                <a:lnTo>
                  <a:pt x="1776" y="20201"/>
                </a:lnTo>
                <a:lnTo>
                  <a:pt x="1776" y="19822"/>
                </a:lnTo>
                <a:lnTo>
                  <a:pt x="0" y="20712"/>
                </a:lnTo>
                <a:lnTo>
                  <a:pt x="1776" y="21600"/>
                </a:lnTo>
                <a:lnTo>
                  <a:pt x="1776" y="21221"/>
                </a:lnTo>
                <a:lnTo>
                  <a:pt x="21222" y="21221"/>
                </a:lnTo>
                <a:lnTo>
                  <a:pt x="21222" y="1776"/>
                </a:lnTo>
                <a:lnTo>
                  <a:pt x="21600" y="1776"/>
                </a:lnTo>
                <a:close/>
              </a:path>
            </a:pathLst>
          </a:cu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" name="矩形"/>
          <p:cNvSpPr/>
          <p:nvPr/>
        </p:nvSpPr>
        <p:spPr>
          <a:xfrm>
            <a:off x="468312" y="55864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643</Words>
  <Application>WPS 演示</Application>
  <PresentationFormat>全屏显示(16:9)</PresentationFormat>
  <Paragraphs>99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Joker</cp:lastModifiedBy>
  <cp:revision>27</cp:revision>
  <dcterms:created xsi:type="dcterms:W3CDTF">2016-04-25T01:54:00Z</dcterms:created>
  <dcterms:modified xsi:type="dcterms:W3CDTF">2019-03-15T06:18:42Z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