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79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04"/>
        <p:guide pos="839"/>
        <p:guide orient="horz" pos="2744"/>
        <p:guide orient="horz" pos="92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6681788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359627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640191" y="-11935"/>
            <a:ext cx="1334037" cy="1069484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2768441" y="2844641"/>
            <a:ext cx="3503771" cy="382905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6783089" y="-11908"/>
            <a:ext cx="1968253" cy="1577929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2961417" y="-11934"/>
            <a:ext cx="632219" cy="506844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3634555" y="905180"/>
            <a:ext cx="1874891" cy="31749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3634555" y="3922275"/>
            <a:ext cx="1874891" cy="483016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1748653" y="1646906"/>
            <a:ext cx="5646695" cy="1136788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2768441" y="2855119"/>
            <a:ext cx="3503771" cy="36195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15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857250" cy="104420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8413427" y="4495800"/>
            <a:ext cx="730574" cy="6477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4366260"/>
            <a:ext cx="660848" cy="77724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473904" y="0"/>
            <a:ext cx="670096" cy="53721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50344" y="695098"/>
            <a:ext cx="595715" cy="246402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8579896" y="4492328"/>
            <a:ext cx="595715" cy="246402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467916" y="305100"/>
            <a:ext cx="8208169" cy="647701"/>
          </a:xfrm>
        </p:spPr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467916" y="1059656"/>
            <a:ext cx="8208168" cy="367188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6681788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359627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640191" y="-4229"/>
            <a:ext cx="1334037" cy="1069484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6783089" y="-4202"/>
            <a:ext cx="1968253" cy="1577929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2961417" y="-4228"/>
            <a:ext cx="632219" cy="506844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6182099" y="2413004"/>
            <a:ext cx="1874891" cy="31749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169775" y="2330242"/>
            <a:ext cx="1874891" cy="483016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2532041" y="2173637"/>
            <a:ext cx="4079919" cy="796226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2532041" y="3035277"/>
            <a:ext cx="4079919" cy="646664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5" y="305100"/>
            <a:ext cx="8208170" cy="647700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67916" y="1061100"/>
            <a:ext cx="4050000" cy="3672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6086" y="1061100"/>
            <a:ext cx="4050000" cy="367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6" y="305100"/>
            <a:ext cx="8208169" cy="648000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915" y="1061099"/>
            <a:ext cx="4050000" cy="646903"/>
          </a:xfrm>
        </p:spPr>
        <p:txBody>
          <a:bodyPr anchor="b"/>
          <a:lstStyle>
            <a:lvl1pPr marL="0" indent="0">
              <a:buNone/>
              <a:defRPr sz="1800" b="1" spc="14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" y="1818163"/>
            <a:ext cx="4050000" cy="2916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5100" y="1061099"/>
            <a:ext cx="4050000" cy="646903"/>
          </a:xfrm>
        </p:spPr>
        <p:txBody>
          <a:bodyPr anchor="b"/>
          <a:lstStyle>
            <a:lvl1pPr marL="0" indent="0">
              <a:buNone/>
              <a:defRPr sz="1800" b="1" spc="14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5100" y="1818163"/>
            <a:ext cx="4050000" cy="2916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5" y="305100"/>
            <a:ext cx="8208169" cy="647701"/>
          </a:xfr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467100" y="1059656"/>
            <a:ext cx="5184927" cy="3671953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5760720" y="1061100"/>
            <a:ext cx="2915978" cy="3671953"/>
          </a:xfrm>
        </p:spPr>
        <p:txBody>
          <a:bodyPr>
            <a:normAutofit/>
          </a:bodyPr>
          <a:lstStyle>
            <a:lvl1pPr marL="214630" indent="-213995">
              <a:buFont typeface="Arial" panose="020B0604020202090204" pitchFamily="34" charset="0"/>
              <a:buChar char="•"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649766" y="305100"/>
            <a:ext cx="1026318" cy="4427935"/>
          </a:xfrm>
        </p:spPr>
        <p:txBody>
          <a:bodyPr vert="eaVert"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67915" y="305100"/>
            <a:ext cx="7074695" cy="442793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67916" y="735062"/>
            <a:ext cx="8208169" cy="367337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7318772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640191" y="-11935"/>
            <a:ext cx="1334037" cy="1069484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6783089" y="-11908"/>
            <a:ext cx="1968253" cy="1577929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2961417" y="-11934"/>
            <a:ext cx="632219" cy="506844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019909" y="1539368"/>
            <a:ext cx="5104182" cy="1512094"/>
          </a:xfrm>
        </p:spPr>
        <p:txBody>
          <a:bodyPr anchor="ctr">
            <a:normAutofit/>
          </a:bodyPr>
          <a:lstStyle>
            <a:lvl1pPr algn="ctr">
              <a:defRPr sz="72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67916" y="305429"/>
            <a:ext cx="8208169" cy="648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67916" y="1061100"/>
            <a:ext cx="8208169" cy="3671888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21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实战之视频网站开发介绍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712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第本课程只是开始，后续会有围绕这套实战课程出更多的视频教程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例如：实战开发视频网站之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springcloud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改造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实战开发视频网站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之小程序开发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本课程基于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springboot2.x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技术搭建一套视频网站，通过搭建视频网站的实战过程来介绍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的各项技术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7290" y="577890"/>
            <a:ext cx="1709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课程简介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702945" y="1558925"/>
            <a:ext cx="7738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前后端分离，微服务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954020" y="577890"/>
            <a:ext cx="3235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课程涉及到的技术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702945" y="3294380"/>
            <a:ext cx="773811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springboot,SSM(spring+springMVC+mybatis),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shiro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，通用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mapper,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redis,mysql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238</Words>
  <Application>WPS 演示</Application>
  <PresentationFormat>全屏显示(16:9)</PresentationFormat>
  <Paragraphs>17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Calibri</vt:lpstr>
      <vt:lpstr>宋体</vt:lpstr>
      <vt:lpstr>Times New Roman</vt:lpstr>
      <vt:lpstr>微软雅黑</vt:lpstr>
      <vt:lpstr>汉仪旗黑KW</vt:lpstr>
      <vt:lpstr>Helvetica Neue</vt:lpstr>
      <vt:lpstr>宋体</vt:lpstr>
      <vt:lpstr>Arial Unicode MS</vt:lpstr>
      <vt:lpstr>汉仪书宋二KW</vt:lpstr>
      <vt:lpstr>讲师ppt模板20141215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egojit</cp:lastModifiedBy>
  <cp:revision>32</cp:revision>
  <dcterms:created xsi:type="dcterms:W3CDTF">2019-05-18T10:53:54Z</dcterms:created>
  <dcterms:modified xsi:type="dcterms:W3CDTF">2019-05-18T10:53:54Z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