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2" r:id="rId2"/>
    <p:sldId id="283" r:id="rId3"/>
    <p:sldId id="285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A3E8-B6EE-49A6-A68E-1F09B65CD593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C3ECF-675F-4873-B11C-CAAE7EBC2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19E2-A5B4-4D9A-934D-42D093E78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E00F5A-31E1-4C07-8BCA-50FE11D5E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A2848-BE00-4976-9564-A2D23D13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F67DA-5DF3-456E-8486-EF5214CC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713FD-B5A4-4112-B9C6-419F82D7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E75B1-9D7A-41D1-A116-6E8A11BC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1A498-084E-4349-8C0D-96E574AF3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2D566-6FF9-43D2-98E6-FB1FF20B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A246E-985E-4158-A132-7EF316AA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E013F-C816-477C-B3F5-0392B542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3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EB7FF7-2411-40A1-B9ED-7A816F4C4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220B00-4997-4389-B16A-E0430623A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5031D-13C3-49AD-939A-06312694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C4F6C-5E70-4D33-B744-D58C514C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F5E50-3C40-441B-936F-E692C399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7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1ADD5-4434-4C33-9507-DA8F8ACB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890F4-E795-4872-B639-932F9B61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9D183-4A9A-4AAA-99F4-2225DE88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2F5E9-77E1-4AC1-B175-A3C69947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D06F8-CA6E-42F9-AF64-4CF57105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9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4AEB0-9E59-4F3E-AEA8-4617F9AA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DF003-A87A-4012-8DC3-2B8CA400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C2E6-DE27-406B-AAF9-39BC6092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4BF2D-F366-4F40-BE84-2D0AAF91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C2A30-10AA-4797-BD7B-EBCB407D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0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FFA7D-E141-46ED-81B9-2F845E52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B77D5-9C23-4639-9224-8006694ED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5C114-CB11-4C99-A26F-BFD83616B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3DDEA-0E7C-4013-8658-D0654EF3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6D0E10-5070-4F31-8772-5C10F4B2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06051-1038-4D64-BF51-54B8F1A0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0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74F06-1FB1-4768-8930-A90FEA7B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84C8A-2EB9-49C0-9A82-72C96CA84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828D2-428E-4457-941E-DE1B10804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7CF26F-A45A-452C-90D1-CF7446E8A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EE6C4-7F8E-42D5-8748-DF3DD2B46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B8925-7292-4FDD-9273-4EAB0B17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8DDEBC-F63B-44C6-9733-3858B0C6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5409D7-F62A-44DA-B2F3-6AF30C33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4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F35DF-7AD9-4C5B-9E1A-4E78AC70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67AE40-A663-49FE-A9EB-B5EA1C83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7437B7-9CA1-4D1B-B5D0-4B4A6700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6066E2-CAD7-4D99-91A4-D04ED8CB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7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2FB85B-AFD8-476A-A2BF-C8159080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641B5-7E48-49B8-B4A1-9E35AC8D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69F45-234B-403D-912F-830CBD31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4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7505E-0F97-498D-B9D2-2E6F71BD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99535-D21F-402B-9FA6-AB5CC5A6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4C2A0-9ADF-4184-8266-C81F1FEC9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81B97-81DC-47FF-9AA6-D4A1E1B6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678CB-1D91-4A24-8191-120A98FB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AF376-FA3B-48F7-A9E2-8939FA9E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BDB51-FC69-4B88-AE0F-878F5B2C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70D7EF-0850-40FA-B8D8-1A1DC7CC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A7C90-8D40-471F-9D18-5BCBDD5CB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9D877-E7B7-43AC-8EE1-88A13FDB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69012-39EB-4F61-A779-373D7A4A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01E90-56B2-4892-9D3C-2C67FCD4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FC98F-AFEE-411D-AAEE-35E70B50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54EAA-74BD-4DB6-95A4-87CC03D9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A804D-4F68-4802-9154-5880B020E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5B3A-1C8D-429A-88B9-76BF0FABA615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1976D-4251-4DC1-9F70-21D6539A2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3AEAA-3362-41D2-BA1B-C2DE009ED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云形 6">
            <a:extLst>
              <a:ext uri="{FF2B5EF4-FFF2-40B4-BE49-F238E27FC236}">
                <a16:creationId xmlns:a16="http://schemas.microsoft.com/office/drawing/2014/main" id="{DC1719A1-2CC2-435E-B3E9-39F49718D3E4}"/>
              </a:ext>
            </a:extLst>
          </p:cNvPr>
          <p:cNvSpPr/>
          <p:nvPr/>
        </p:nvSpPr>
        <p:spPr>
          <a:xfrm>
            <a:off x="665826" y="3133817"/>
            <a:ext cx="1917576" cy="1074198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DE5DDC-FB8C-4B83-B63D-D4202585386A}"/>
              </a:ext>
            </a:extLst>
          </p:cNvPr>
          <p:cNvSpPr txBox="1"/>
          <p:nvPr/>
        </p:nvSpPr>
        <p:spPr>
          <a:xfrm>
            <a:off x="1149658" y="3486250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因特网</a:t>
            </a:r>
            <a:endParaRPr lang="en-US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026C0D-C640-4B64-9DE5-774C14BDE0D9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V="1">
            <a:off x="2581804" y="3668470"/>
            <a:ext cx="1102430" cy="2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CE3D698-1B22-4D00-B674-CAF39110CBA9}"/>
              </a:ext>
            </a:extLst>
          </p:cNvPr>
          <p:cNvSpPr/>
          <p:nvPr/>
        </p:nvSpPr>
        <p:spPr>
          <a:xfrm>
            <a:off x="3684234" y="3411019"/>
            <a:ext cx="514902" cy="51490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70AF2F-E832-427A-B732-D16EC9B9D159}"/>
              </a:ext>
            </a:extLst>
          </p:cNvPr>
          <p:cNvSpPr txBox="1"/>
          <p:nvPr/>
        </p:nvSpPr>
        <p:spPr>
          <a:xfrm>
            <a:off x="3791644" y="34778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361DFBB-8E3F-4FFE-B3EB-66E2C6237052}"/>
              </a:ext>
            </a:extLst>
          </p:cNvPr>
          <p:cNvCxnSpPr>
            <a:stCxn id="13" idx="0"/>
          </p:cNvCxnSpPr>
          <p:nvPr/>
        </p:nvCxnSpPr>
        <p:spPr>
          <a:xfrm flipV="1">
            <a:off x="3941685" y="2829075"/>
            <a:ext cx="1" cy="581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5D56979-7FBC-4B28-9956-58FDC957DE33}"/>
              </a:ext>
            </a:extLst>
          </p:cNvPr>
          <p:cNvCxnSpPr/>
          <p:nvPr/>
        </p:nvCxnSpPr>
        <p:spPr>
          <a:xfrm flipV="1">
            <a:off x="3941685" y="3925921"/>
            <a:ext cx="1" cy="581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B973166-A5C6-4B5A-B43F-CCD0F3159CB1}"/>
              </a:ext>
            </a:extLst>
          </p:cNvPr>
          <p:cNvCxnSpPr>
            <a:cxnSpLocks/>
          </p:cNvCxnSpPr>
          <p:nvPr/>
        </p:nvCxnSpPr>
        <p:spPr>
          <a:xfrm flipV="1">
            <a:off x="3941685" y="2826629"/>
            <a:ext cx="1102430" cy="2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69B196F-DE9B-4303-BBA6-C73B309D976D}"/>
              </a:ext>
            </a:extLst>
          </p:cNvPr>
          <p:cNvCxnSpPr>
            <a:cxnSpLocks/>
          </p:cNvCxnSpPr>
          <p:nvPr/>
        </p:nvCxnSpPr>
        <p:spPr>
          <a:xfrm flipV="1">
            <a:off x="3932447" y="4499757"/>
            <a:ext cx="1102430" cy="2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D5116BC-8744-4522-8365-664F1B4BF75D}"/>
                  </a:ext>
                </a:extLst>
              </p:cNvPr>
              <p:cNvSpPr/>
              <p:nvPr/>
            </p:nvSpPr>
            <p:spPr>
              <a:xfrm>
                <a:off x="5044115" y="4315091"/>
                <a:ext cx="809837" cy="3693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D5116BC-8744-4522-8365-664F1B4B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15" y="4315091"/>
                <a:ext cx="80983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23FF8FE-5F14-4197-B9CF-F380443E4FF4}"/>
                  </a:ext>
                </a:extLst>
              </p:cNvPr>
              <p:cNvSpPr/>
              <p:nvPr/>
            </p:nvSpPr>
            <p:spPr>
              <a:xfrm>
                <a:off x="5044115" y="2641963"/>
                <a:ext cx="747191" cy="3693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23FF8FE-5F14-4197-B9CF-F380443E4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15" y="2641963"/>
                <a:ext cx="7471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77B654B-7D73-4C0C-A2B7-C886850ADA3E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H="1" flipV="1">
            <a:off x="5417711" y="3011295"/>
            <a:ext cx="31323" cy="1303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4B4C4A8-2A56-4E96-BE21-FD8AA1F0A7DA}"/>
                  </a:ext>
                </a:extLst>
              </p:cNvPr>
              <p:cNvSpPr/>
              <p:nvPr/>
            </p:nvSpPr>
            <p:spPr>
              <a:xfrm>
                <a:off x="5406554" y="3477828"/>
                <a:ext cx="489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4B4C4A8-2A56-4E96-BE21-FD8AA1F0A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54" y="3477828"/>
                <a:ext cx="489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DA1AB56-A8E6-43B1-A3E5-8B08112D2BD2}"/>
                  </a:ext>
                </a:extLst>
              </p:cNvPr>
              <p:cNvSpPr/>
              <p:nvPr/>
            </p:nvSpPr>
            <p:spPr>
              <a:xfrm>
                <a:off x="3922487" y="4499757"/>
                <a:ext cx="982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DA1AB56-A8E6-43B1-A3E5-8B08112D2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7" y="4499757"/>
                <a:ext cx="982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1571C2E-86E4-4305-91D8-F5D8EB7CBA87}"/>
                  </a:ext>
                </a:extLst>
              </p:cNvPr>
              <p:cNvSpPr/>
              <p:nvPr/>
            </p:nvSpPr>
            <p:spPr>
              <a:xfrm>
                <a:off x="4000100" y="2423893"/>
                <a:ext cx="967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1571C2E-86E4-4305-91D8-F5D8EB7CB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100" y="2423893"/>
                <a:ext cx="9671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0CFD009-80AB-49D1-A997-6599DAA03B28}"/>
              </a:ext>
            </a:extLst>
          </p:cNvPr>
          <p:cNvCxnSpPr>
            <a:cxnSpLocks/>
          </p:cNvCxnSpPr>
          <p:nvPr/>
        </p:nvCxnSpPr>
        <p:spPr>
          <a:xfrm flipV="1">
            <a:off x="5791017" y="2824707"/>
            <a:ext cx="1102430" cy="2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44F3FF2-7154-4687-8981-6484C76F14EB}"/>
              </a:ext>
            </a:extLst>
          </p:cNvPr>
          <p:cNvSpPr/>
          <p:nvPr/>
        </p:nvSpPr>
        <p:spPr>
          <a:xfrm>
            <a:off x="6893447" y="2571853"/>
            <a:ext cx="514902" cy="51490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6154D3C-96D1-4FAF-9605-578922F77947}"/>
              </a:ext>
            </a:extLst>
          </p:cNvPr>
          <p:cNvSpPr txBox="1"/>
          <p:nvPr/>
        </p:nvSpPr>
        <p:spPr>
          <a:xfrm>
            <a:off x="7000857" y="26386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4B16868-95D8-48B7-9D83-C247261C5E20}"/>
                  </a:ext>
                </a:extLst>
              </p:cNvPr>
              <p:cNvSpPr/>
              <p:nvPr/>
            </p:nvSpPr>
            <p:spPr>
              <a:xfrm>
                <a:off x="6087123" y="2447792"/>
                <a:ext cx="532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4B16868-95D8-48B7-9D83-C247261C5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123" y="2447792"/>
                <a:ext cx="5328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9F7875-D482-44D6-BE45-50AD8A49F7EE}"/>
              </a:ext>
            </a:extLst>
          </p:cNvPr>
          <p:cNvCxnSpPr/>
          <p:nvPr/>
        </p:nvCxnSpPr>
        <p:spPr>
          <a:xfrm flipV="1">
            <a:off x="7135999" y="1981031"/>
            <a:ext cx="1" cy="581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FCE1112-389C-453B-84E7-996CDEEB5D8D}"/>
              </a:ext>
            </a:extLst>
          </p:cNvPr>
          <p:cNvCxnSpPr>
            <a:cxnSpLocks/>
          </p:cNvCxnSpPr>
          <p:nvPr/>
        </p:nvCxnSpPr>
        <p:spPr>
          <a:xfrm flipV="1">
            <a:off x="7135999" y="1978585"/>
            <a:ext cx="1102430" cy="2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CD49E822-99F8-4B1E-B585-9142FEFBD859}"/>
              </a:ext>
            </a:extLst>
          </p:cNvPr>
          <p:cNvCxnSpPr/>
          <p:nvPr/>
        </p:nvCxnSpPr>
        <p:spPr>
          <a:xfrm flipV="1">
            <a:off x="7171510" y="3095633"/>
            <a:ext cx="1" cy="581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6852F6A-0F78-410C-BB15-F8E9A9293BB2}"/>
              </a:ext>
            </a:extLst>
          </p:cNvPr>
          <p:cNvCxnSpPr>
            <a:cxnSpLocks/>
          </p:cNvCxnSpPr>
          <p:nvPr/>
        </p:nvCxnSpPr>
        <p:spPr>
          <a:xfrm flipV="1">
            <a:off x="7162272" y="3669469"/>
            <a:ext cx="1102430" cy="2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6A3ADB3-337A-4567-B3BE-1B0DE0E8EA92}"/>
                  </a:ext>
                </a:extLst>
              </p:cNvPr>
              <p:cNvSpPr/>
              <p:nvPr/>
            </p:nvSpPr>
            <p:spPr>
              <a:xfrm>
                <a:off x="7460674" y="3656290"/>
                <a:ext cx="44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6A3ADB3-337A-4567-B3BE-1B0DE0E8E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674" y="3656290"/>
                <a:ext cx="4451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01D953D-44E1-4592-844C-FC49CA25136C}"/>
                  </a:ext>
                </a:extLst>
              </p:cNvPr>
              <p:cNvSpPr/>
              <p:nvPr/>
            </p:nvSpPr>
            <p:spPr>
              <a:xfrm>
                <a:off x="8273940" y="3492911"/>
                <a:ext cx="679545" cy="3693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01D953D-44E1-4592-844C-FC49CA251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40" y="3492911"/>
                <a:ext cx="6795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C624897-88CC-49E6-9901-D1DE2EDA9CCC}"/>
                  </a:ext>
                </a:extLst>
              </p:cNvPr>
              <p:cNvSpPr/>
              <p:nvPr/>
            </p:nvSpPr>
            <p:spPr>
              <a:xfrm>
                <a:off x="8238429" y="1793919"/>
                <a:ext cx="809837" cy="3693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C624897-88CC-49E6-9901-D1DE2EDA9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429" y="1793919"/>
                <a:ext cx="8098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5985725-3439-4C37-AD71-4C470F4D7B6B}"/>
                  </a:ext>
                </a:extLst>
              </p:cNvPr>
              <p:cNvSpPr/>
              <p:nvPr/>
            </p:nvSpPr>
            <p:spPr>
              <a:xfrm>
                <a:off x="6893447" y="1540197"/>
                <a:ext cx="132446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5985725-3439-4C37-AD71-4C470F4D7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47" y="1540197"/>
                <a:ext cx="1324465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8FCBAEFA-5A2F-4452-BAC5-426CD6E96E51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9048266" y="1978585"/>
            <a:ext cx="788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9E13341-0D8E-412D-BE8B-6CFD1C63D35B}"/>
              </a:ext>
            </a:extLst>
          </p:cNvPr>
          <p:cNvCxnSpPr>
            <a:cxnSpLocks/>
          </p:cNvCxnSpPr>
          <p:nvPr/>
        </p:nvCxnSpPr>
        <p:spPr>
          <a:xfrm flipH="1">
            <a:off x="8953485" y="3656290"/>
            <a:ext cx="8831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1C1C89C4-AA52-44C0-BDE6-E4C8C802C4D6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9836272" y="1978585"/>
            <a:ext cx="382" cy="437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0E79C31-D034-44FB-B619-1F4AD08727F1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9836272" y="3128157"/>
            <a:ext cx="382" cy="528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决策 74">
            <a:extLst>
              <a:ext uri="{FF2B5EF4-FFF2-40B4-BE49-F238E27FC236}">
                <a16:creationId xmlns:a16="http://schemas.microsoft.com/office/drawing/2014/main" id="{8657A044-98DF-45CE-9DDA-BC0CC81E484F}"/>
              </a:ext>
            </a:extLst>
          </p:cNvPr>
          <p:cNvSpPr/>
          <p:nvPr/>
        </p:nvSpPr>
        <p:spPr>
          <a:xfrm>
            <a:off x="9304775" y="2415952"/>
            <a:ext cx="1062993" cy="71220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920D3BE-649D-429E-9081-E007632B81C4}"/>
              </a:ext>
            </a:extLst>
          </p:cNvPr>
          <p:cNvSpPr txBox="1"/>
          <p:nvPr/>
        </p:nvSpPr>
        <p:spPr>
          <a:xfrm>
            <a:off x="9515957" y="2571853"/>
            <a:ext cx="69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59770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2DE5DDC-FB8C-4B83-B63D-D4202585386A}"/>
              </a:ext>
            </a:extLst>
          </p:cNvPr>
          <p:cNvSpPr txBox="1"/>
          <p:nvPr/>
        </p:nvSpPr>
        <p:spPr>
          <a:xfrm>
            <a:off x="2609906" y="2503913"/>
            <a:ext cx="7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026C0D-C640-4B64-9DE5-774C14BDE0D9}"/>
              </a:ext>
            </a:extLst>
          </p:cNvPr>
          <p:cNvCxnSpPr>
            <a:cxnSpLocks/>
          </p:cNvCxnSpPr>
          <p:nvPr/>
        </p:nvCxnSpPr>
        <p:spPr>
          <a:xfrm flipV="1">
            <a:off x="3891441" y="2391606"/>
            <a:ext cx="1102430" cy="2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CE3D698-1B22-4D00-B674-CAF39110CBA9}"/>
              </a:ext>
            </a:extLst>
          </p:cNvPr>
          <p:cNvSpPr/>
          <p:nvPr/>
        </p:nvSpPr>
        <p:spPr>
          <a:xfrm>
            <a:off x="6342139" y="2964925"/>
            <a:ext cx="514902" cy="51490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70AF2F-E832-427A-B732-D16EC9B9D159}"/>
              </a:ext>
            </a:extLst>
          </p:cNvPr>
          <p:cNvSpPr txBox="1"/>
          <p:nvPr/>
        </p:nvSpPr>
        <p:spPr>
          <a:xfrm>
            <a:off x="6430313" y="30226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361DFBB-8E3F-4FFE-B3EB-66E2C6237052}"/>
              </a:ext>
            </a:extLst>
          </p:cNvPr>
          <p:cNvCxnSpPr>
            <a:stCxn id="13" idx="0"/>
          </p:cNvCxnSpPr>
          <p:nvPr/>
        </p:nvCxnSpPr>
        <p:spPr>
          <a:xfrm flipV="1">
            <a:off x="6599590" y="2382981"/>
            <a:ext cx="1" cy="581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FCE1112-389C-453B-84E7-996CDEEB5D8D}"/>
              </a:ext>
            </a:extLst>
          </p:cNvPr>
          <p:cNvCxnSpPr>
            <a:cxnSpLocks/>
          </p:cNvCxnSpPr>
          <p:nvPr/>
        </p:nvCxnSpPr>
        <p:spPr>
          <a:xfrm flipV="1">
            <a:off x="6857041" y="3225678"/>
            <a:ext cx="1102430" cy="2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6A3ADB3-337A-4567-B3BE-1B0DE0E8EA92}"/>
                  </a:ext>
                </a:extLst>
              </p:cNvPr>
              <p:cNvSpPr/>
              <p:nvPr/>
            </p:nvSpPr>
            <p:spPr>
              <a:xfrm>
                <a:off x="4143689" y="1969256"/>
                <a:ext cx="44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6A3ADB3-337A-4567-B3BE-1B0DE0E8E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89" y="1969256"/>
                <a:ext cx="44512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C624897-88CC-49E6-9901-D1DE2EDA9CCC}"/>
                  </a:ext>
                </a:extLst>
              </p:cNvPr>
              <p:cNvSpPr/>
              <p:nvPr/>
            </p:nvSpPr>
            <p:spPr>
              <a:xfrm>
                <a:off x="5001364" y="2206940"/>
                <a:ext cx="809837" cy="3693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C624897-88CC-49E6-9901-D1DE2EDA9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64" y="2206940"/>
                <a:ext cx="8098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5985725-3439-4C37-AD71-4C470F4D7B6B}"/>
                  </a:ext>
                </a:extLst>
              </p:cNvPr>
              <p:cNvSpPr/>
              <p:nvPr/>
            </p:nvSpPr>
            <p:spPr>
              <a:xfrm>
                <a:off x="5864284" y="2022573"/>
                <a:ext cx="9557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5985725-3439-4C37-AD71-4C470F4D7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84" y="2022573"/>
                <a:ext cx="95571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8FCBAEFA-5A2F-4452-BAC5-426CD6E96E51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5811201" y="2391606"/>
            <a:ext cx="7883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9E13341-0D8E-412D-BE8B-6CFD1C63D35B}"/>
              </a:ext>
            </a:extLst>
          </p:cNvPr>
          <p:cNvCxnSpPr>
            <a:cxnSpLocks/>
          </p:cNvCxnSpPr>
          <p:nvPr/>
        </p:nvCxnSpPr>
        <p:spPr>
          <a:xfrm flipH="1">
            <a:off x="3929844" y="3954324"/>
            <a:ext cx="2669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0E79C31-D034-44FB-B619-1F4AD08727F1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6599590" y="3479827"/>
            <a:ext cx="0" cy="474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笑脸 1">
            <a:extLst>
              <a:ext uri="{FF2B5EF4-FFF2-40B4-BE49-F238E27FC236}">
                <a16:creationId xmlns:a16="http://schemas.microsoft.com/office/drawing/2014/main" id="{52331891-6F35-4772-96BC-2958ADA4AC04}"/>
              </a:ext>
            </a:extLst>
          </p:cNvPr>
          <p:cNvSpPr/>
          <p:nvPr/>
        </p:nvSpPr>
        <p:spPr>
          <a:xfrm>
            <a:off x="2531481" y="3047672"/>
            <a:ext cx="715105" cy="715105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3F77944-2CDE-4B14-813F-A61A17BD2892}"/>
                  </a:ext>
                </a:extLst>
              </p:cNvPr>
              <p:cNvSpPr/>
              <p:nvPr/>
            </p:nvSpPr>
            <p:spPr>
              <a:xfrm>
                <a:off x="4961160" y="3584992"/>
                <a:ext cx="44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3F77944-2CDE-4B14-813F-A61A17BD2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160" y="3584992"/>
                <a:ext cx="4451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云形 47">
            <a:extLst>
              <a:ext uri="{FF2B5EF4-FFF2-40B4-BE49-F238E27FC236}">
                <a16:creationId xmlns:a16="http://schemas.microsoft.com/office/drawing/2014/main" id="{072F073E-D58A-4936-A8CA-2A21579B8C4B}"/>
              </a:ext>
            </a:extLst>
          </p:cNvPr>
          <p:cNvSpPr/>
          <p:nvPr/>
        </p:nvSpPr>
        <p:spPr>
          <a:xfrm>
            <a:off x="7959471" y="2688579"/>
            <a:ext cx="1917576" cy="1074198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F15E8DF-1425-4B51-A02A-6D69326AFF56}"/>
              </a:ext>
            </a:extLst>
          </p:cNvPr>
          <p:cNvSpPr txBox="1"/>
          <p:nvPr/>
        </p:nvSpPr>
        <p:spPr>
          <a:xfrm>
            <a:off x="8443303" y="3041012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因特网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929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1293AB-5629-4853-A1EC-07E65604D52D}"/>
              </a:ext>
            </a:extLst>
          </p:cNvPr>
          <p:cNvCxnSpPr>
            <a:cxnSpLocks/>
          </p:cNvCxnSpPr>
          <p:nvPr/>
        </p:nvCxnSpPr>
        <p:spPr>
          <a:xfrm>
            <a:off x="4252405" y="1455936"/>
            <a:ext cx="0" cy="44477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76C3D3A-F0E8-4175-90DB-B8BBB2BB7C5D}"/>
              </a:ext>
            </a:extLst>
          </p:cNvPr>
          <p:cNvCxnSpPr>
            <a:cxnSpLocks/>
          </p:cNvCxnSpPr>
          <p:nvPr/>
        </p:nvCxnSpPr>
        <p:spPr>
          <a:xfrm>
            <a:off x="8238478" y="1473691"/>
            <a:ext cx="0" cy="45720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76A5F5D-3B5D-4413-93FB-7E72253FB293}"/>
              </a:ext>
            </a:extLst>
          </p:cNvPr>
          <p:cNvSpPr txBox="1"/>
          <p:nvPr/>
        </p:nvSpPr>
        <p:spPr>
          <a:xfrm>
            <a:off x="3240356" y="870013"/>
            <a:ext cx="6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635F6E-BCCD-4DD6-B0AD-64A351C7C4B1}"/>
              </a:ext>
            </a:extLst>
          </p:cNvPr>
          <p:cNvSpPr txBox="1"/>
          <p:nvPr/>
        </p:nvSpPr>
        <p:spPr>
          <a:xfrm>
            <a:off x="8602461" y="87001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Proxy1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EF8F4F-58F6-4AEB-9CF5-B48A2703726D}"/>
              </a:ext>
            </a:extLst>
          </p:cNvPr>
          <p:cNvCxnSpPr>
            <a:cxnSpLocks/>
          </p:cNvCxnSpPr>
          <p:nvPr/>
        </p:nvCxnSpPr>
        <p:spPr>
          <a:xfrm>
            <a:off x="4270155" y="1876246"/>
            <a:ext cx="3968323" cy="645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80F10B4-10BE-4A00-9814-9C915C6A281C}"/>
                  </a:ext>
                </a:extLst>
              </p:cNvPr>
              <p:cNvSpPr/>
              <p:nvPr/>
            </p:nvSpPr>
            <p:spPr>
              <a:xfrm>
                <a:off x="5816833" y="1629416"/>
                <a:ext cx="957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80F10B4-10BE-4A00-9814-9C915C6A2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833" y="1629416"/>
                <a:ext cx="9578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38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1293AB-5629-4853-A1EC-07E65604D52D}"/>
              </a:ext>
            </a:extLst>
          </p:cNvPr>
          <p:cNvCxnSpPr>
            <a:cxnSpLocks/>
          </p:cNvCxnSpPr>
          <p:nvPr/>
        </p:nvCxnSpPr>
        <p:spPr>
          <a:xfrm>
            <a:off x="1633493" y="1518079"/>
            <a:ext cx="0" cy="44477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76C3D3A-F0E8-4175-90DB-B8BBB2BB7C5D}"/>
              </a:ext>
            </a:extLst>
          </p:cNvPr>
          <p:cNvCxnSpPr>
            <a:cxnSpLocks/>
          </p:cNvCxnSpPr>
          <p:nvPr/>
        </p:nvCxnSpPr>
        <p:spPr>
          <a:xfrm>
            <a:off x="5619566" y="1535834"/>
            <a:ext cx="0" cy="45720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76A5F5D-3B5D-4413-93FB-7E72253FB293}"/>
              </a:ext>
            </a:extLst>
          </p:cNvPr>
          <p:cNvSpPr txBox="1"/>
          <p:nvPr/>
        </p:nvSpPr>
        <p:spPr>
          <a:xfrm>
            <a:off x="621444" y="932156"/>
            <a:ext cx="6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635F6E-BCCD-4DD6-B0AD-64A351C7C4B1}"/>
              </a:ext>
            </a:extLst>
          </p:cNvPr>
          <p:cNvSpPr txBox="1"/>
          <p:nvPr/>
        </p:nvSpPr>
        <p:spPr>
          <a:xfrm>
            <a:off x="5983549" y="932156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Proxy1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EF8F4F-58F6-4AEB-9CF5-B48A2703726D}"/>
              </a:ext>
            </a:extLst>
          </p:cNvPr>
          <p:cNvCxnSpPr>
            <a:cxnSpLocks/>
          </p:cNvCxnSpPr>
          <p:nvPr/>
        </p:nvCxnSpPr>
        <p:spPr>
          <a:xfrm>
            <a:off x="1651243" y="1938389"/>
            <a:ext cx="3968323" cy="645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C9C583-A4EA-487B-B1A6-E60BEBB61706}"/>
              </a:ext>
            </a:extLst>
          </p:cNvPr>
          <p:cNvCxnSpPr>
            <a:cxnSpLocks/>
          </p:cNvCxnSpPr>
          <p:nvPr/>
        </p:nvCxnSpPr>
        <p:spPr>
          <a:xfrm>
            <a:off x="9623394" y="1591319"/>
            <a:ext cx="0" cy="45720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6CC9AC-9E17-4FB1-B84D-4D4864674BD6}"/>
              </a:ext>
            </a:extLst>
          </p:cNvPr>
          <p:cNvSpPr txBox="1"/>
          <p:nvPr/>
        </p:nvSpPr>
        <p:spPr>
          <a:xfrm>
            <a:off x="9729927" y="932157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Proxy2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FA1B2B-F90A-4500-B74D-ADB768894EFE}"/>
              </a:ext>
            </a:extLst>
          </p:cNvPr>
          <p:cNvCxnSpPr>
            <a:cxnSpLocks/>
          </p:cNvCxnSpPr>
          <p:nvPr/>
        </p:nvCxnSpPr>
        <p:spPr>
          <a:xfrm>
            <a:off x="5637315" y="2583401"/>
            <a:ext cx="3968323" cy="645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AF9778F-D540-4CED-9754-073638913DA6}"/>
                  </a:ext>
                </a:extLst>
              </p:cNvPr>
              <p:cNvSpPr/>
              <p:nvPr/>
            </p:nvSpPr>
            <p:spPr>
              <a:xfrm>
                <a:off x="3148959" y="1532775"/>
                <a:ext cx="138422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AF9778F-D540-4CED-9754-07363891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59" y="1532775"/>
                <a:ext cx="1384225" cy="404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7B4A22-9F99-492B-A672-AE336EBC9009}"/>
                  </a:ext>
                </a:extLst>
              </p:cNvPr>
              <p:cNvSpPr/>
              <p:nvPr/>
            </p:nvSpPr>
            <p:spPr>
              <a:xfrm>
                <a:off x="7345571" y="2214069"/>
                <a:ext cx="963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7B4A22-9F99-492B-A672-AE336EBC9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71" y="2214069"/>
                <a:ext cx="9631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60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1293AB-5629-4853-A1EC-07E65604D52D}"/>
              </a:ext>
            </a:extLst>
          </p:cNvPr>
          <p:cNvCxnSpPr>
            <a:cxnSpLocks/>
          </p:cNvCxnSpPr>
          <p:nvPr/>
        </p:nvCxnSpPr>
        <p:spPr>
          <a:xfrm>
            <a:off x="1633493" y="1518079"/>
            <a:ext cx="0" cy="44477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76C3D3A-F0E8-4175-90DB-B8BBB2BB7C5D}"/>
              </a:ext>
            </a:extLst>
          </p:cNvPr>
          <p:cNvCxnSpPr>
            <a:cxnSpLocks/>
          </p:cNvCxnSpPr>
          <p:nvPr/>
        </p:nvCxnSpPr>
        <p:spPr>
          <a:xfrm>
            <a:off x="5619566" y="1535834"/>
            <a:ext cx="0" cy="45720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76A5F5D-3B5D-4413-93FB-7E72253FB293}"/>
              </a:ext>
            </a:extLst>
          </p:cNvPr>
          <p:cNvSpPr txBox="1"/>
          <p:nvPr/>
        </p:nvSpPr>
        <p:spPr>
          <a:xfrm>
            <a:off x="621444" y="932156"/>
            <a:ext cx="6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635F6E-BCCD-4DD6-B0AD-64A351C7C4B1}"/>
              </a:ext>
            </a:extLst>
          </p:cNvPr>
          <p:cNvSpPr txBox="1"/>
          <p:nvPr/>
        </p:nvSpPr>
        <p:spPr>
          <a:xfrm>
            <a:off x="5983549" y="932156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Proxy1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EF8F4F-58F6-4AEB-9CF5-B48A2703726D}"/>
              </a:ext>
            </a:extLst>
          </p:cNvPr>
          <p:cNvCxnSpPr>
            <a:cxnSpLocks/>
          </p:cNvCxnSpPr>
          <p:nvPr/>
        </p:nvCxnSpPr>
        <p:spPr>
          <a:xfrm>
            <a:off x="1651243" y="1938389"/>
            <a:ext cx="3968323" cy="645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C9C583-A4EA-487B-B1A6-E60BEBB61706}"/>
              </a:ext>
            </a:extLst>
          </p:cNvPr>
          <p:cNvCxnSpPr>
            <a:cxnSpLocks/>
          </p:cNvCxnSpPr>
          <p:nvPr/>
        </p:nvCxnSpPr>
        <p:spPr>
          <a:xfrm>
            <a:off x="9623394" y="1591319"/>
            <a:ext cx="0" cy="45720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6CC9AC-9E17-4FB1-B84D-4D4864674BD6}"/>
              </a:ext>
            </a:extLst>
          </p:cNvPr>
          <p:cNvSpPr txBox="1"/>
          <p:nvPr/>
        </p:nvSpPr>
        <p:spPr>
          <a:xfrm>
            <a:off x="9729927" y="932157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Proxy2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FA1B2B-F90A-4500-B74D-ADB768894EFE}"/>
              </a:ext>
            </a:extLst>
          </p:cNvPr>
          <p:cNvCxnSpPr>
            <a:cxnSpLocks/>
          </p:cNvCxnSpPr>
          <p:nvPr/>
        </p:nvCxnSpPr>
        <p:spPr>
          <a:xfrm>
            <a:off x="5637315" y="2583401"/>
            <a:ext cx="3968323" cy="645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AF9778F-D540-4CED-9754-073638913DA6}"/>
                  </a:ext>
                </a:extLst>
              </p:cNvPr>
              <p:cNvSpPr/>
              <p:nvPr/>
            </p:nvSpPr>
            <p:spPr>
              <a:xfrm>
                <a:off x="3148959" y="1532775"/>
                <a:ext cx="138422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AF9778F-D540-4CED-9754-07363891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59" y="1532775"/>
                <a:ext cx="1384225" cy="404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7B4A22-9F99-492B-A672-AE336EBC9009}"/>
                  </a:ext>
                </a:extLst>
              </p:cNvPr>
              <p:cNvSpPr/>
              <p:nvPr/>
            </p:nvSpPr>
            <p:spPr>
              <a:xfrm>
                <a:off x="7345571" y="2214069"/>
                <a:ext cx="963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7B4A22-9F99-492B-A672-AE336EBC9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71" y="2214069"/>
                <a:ext cx="9631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2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1293AB-5629-4853-A1EC-07E65604D52D}"/>
              </a:ext>
            </a:extLst>
          </p:cNvPr>
          <p:cNvCxnSpPr>
            <a:cxnSpLocks/>
          </p:cNvCxnSpPr>
          <p:nvPr/>
        </p:nvCxnSpPr>
        <p:spPr>
          <a:xfrm>
            <a:off x="1091955" y="1482568"/>
            <a:ext cx="0" cy="44477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76C3D3A-F0E8-4175-90DB-B8BBB2BB7C5D}"/>
              </a:ext>
            </a:extLst>
          </p:cNvPr>
          <p:cNvCxnSpPr>
            <a:cxnSpLocks/>
          </p:cNvCxnSpPr>
          <p:nvPr/>
        </p:nvCxnSpPr>
        <p:spPr>
          <a:xfrm>
            <a:off x="4492101" y="1497264"/>
            <a:ext cx="0" cy="45720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76A5F5D-3B5D-4413-93FB-7E72253FB293}"/>
              </a:ext>
            </a:extLst>
          </p:cNvPr>
          <p:cNvSpPr txBox="1"/>
          <p:nvPr/>
        </p:nvSpPr>
        <p:spPr>
          <a:xfrm>
            <a:off x="742771" y="896646"/>
            <a:ext cx="6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635F6E-BCCD-4DD6-B0AD-64A351C7C4B1}"/>
              </a:ext>
            </a:extLst>
          </p:cNvPr>
          <p:cNvSpPr txBox="1"/>
          <p:nvPr/>
        </p:nvSpPr>
        <p:spPr>
          <a:xfrm>
            <a:off x="4083728" y="921220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Proxy1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EF8F4F-58F6-4AEB-9CF5-B48A2703726D}"/>
              </a:ext>
            </a:extLst>
          </p:cNvPr>
          <p:cNvCxnSpPr>
            <a:cxnSpLocks/>
          </p:cNvCxnSpPr>
          <p:nvPr/>
        </p:nvCxnSpPr>
        <p:spPr>
          <a:xfrm>
            <a:off x="1109705" y="1902878"/>
            <a:ext cx="3382396" cy="511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C9C583-A4EA-487B-B1A6-E60BEBB61706}"/>
              </a:ext>
            </a:extLst>
          </p:cNvPr>
          <p:cNvCxnSpPr>
            <a:cxnSpLocks/>
          </p:cNvCxnSpPr>
          <p:nvPr/>
        </p:nvCxnSpPr>
        <p:spPr>
          <a:xfrm>
            <a:off x="7892246" y="1506139"/>
            <a:ext cx="0" cy="45720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6CC9AC-9E17-4FB1-B84D-4D4864674BD6}"/>
              </a:ext>
            </a:extLst>
          </p:cNvPr>
          <p:cNvSpPr txBox="1"/>
          <p:nvPr/>
        </p:nvSpPr>
        <p:spPr>
          <a:xfrm>
            <a:off x="7439488" y="921221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Proxy2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6584D0A-97D6-41EE-92D7-C5B65219B677}"/>
              </a:ext>
            </a:extLst>
          </p:cNvPr>
          <p:cNvCxnSpPr>
            <a:cxnSpLocks/>
          </p:cNvCxnSpPr>
          <p:nvPr/>
        </p:nvCxnSpPr>
        <p:spPr>
          <a:xfrm>
            <a:off x="4509850" y="2414726"/>
            <a:ext cx="3382396" cy="511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EBB7AC-A919-45B9-9E5D-C18C890B05CB}"/>
              </a:ext>
            </a:extLst>
          </p:cNvPr>
          <p:cNvCxnSpPr>
            <a:cxnSpLocks/>
          </p:cNvCxnSpPr>
          <p:nvPr/>
        </p:nvCxnSpPr>
        <p:spPr>
          <a:xfrm>
            <a:off x="11343481" y="1582507"/>
            <a:ext cx="0" cy="45720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D0AFE36-363A-4365-8941-01BDC34B1BAA}"/>
              </a:ext>
            </a:extLst>
          </p:cNvPr>
          <p:cNvCxnSpPr>
            <a:cxnSpLocks/>
          </p:cNvCxnSpPr>
          <p:nvPr/>
        </p:nvCxnSpPr>
        <p:spPr>
          <a:xfrm>
            <a:off x="7926665" y="2926574"/>
            <a:ext cx="3382396" cy="511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8D3D73-D6AF-4C01-9684-CC87ECB4A88D}"/>
                  </a:ext>
                </a:extLst>
              </p:cNvPr>
              <p:cNvSpPr/>
              <p:nvPr/>
            </p:nvSpPr>
            <p:spPr>
              <a:xfrm>
                <a:off x="2010508" y="1524655"/>
                <a:ext cx="151195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𝐺𝐸𝑇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8D3D73-D6AF-4C01-9684-CC87ECB4A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508" y="1524655"/>
                <a:ext cx="1511952" cy="404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9F3CD40-CD4F-4952-AB76-ACBD5D6C55B3}"/>
                  </a:ext>
                </a:extLst>
              </p:cNvPr>
              <p:cNvSpPr/>
              <p:nvPr/>
            </p:nvSpPr>
            <p:spPr>
              <a:xfrm>
                <a:off x="5816892" y="2127583"/>
                <a:ext cx="1090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𝐺𝐸𝑇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9F3CD40-CD4F-4952-AB76-ACBD5D6C5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892" y="2127583"/>
                <a:ext cx="10908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37DB7EC2-3310-4957-A799-ACB4F0A84FA8}"/>
              </a:ext>
            </a:extLst>
          </p:cNvPr>
          <p:cNvSpPr txBox="1"/>
          <p:nvPr/>
        </p:nvSpPr>
        <p:spPr>
          <a:xfrm>
            <a:off x="10616606" y="921220"/>
            <a:ext cx="138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artivist.com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970CF4E-F977-4982-97E7-83604FE6A6E0}"/>
                  </a:ext>
                </a:extLst>
              </p:cNvPr>
              <p:cNvSpPr/>
              <p:nvPr/>
            </p:nvSpPr>
            <p:spPr>
              <a:xfrm>
                <a:off x="9422352" y="2530609"/>
                <a:ext cx="680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𝐺𝐸𝑇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970CF4E-F977-4982-97E7-83604FE6A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352" y="2530609"/>
                <a:ext cx="6802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57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1293AB-5629-4853-A1EC-07E65604D52D}"/>
              </a:ext>
            </a:extLst>
          </p:cNvPr>
          <p:cNvCxnSpPr>
            <a:cxnSpLocks/>
          </p:cNvCxnSpPr>
          <p:nvPr/>
        </p:nvCxnSpPr>
        <p:spPr>
          <a:xfrm>
            <a:off x="3484764" y="1465461"/>
            <a:ext cx="0" cy="44477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76C3D3A-F0E8-4175-90DB-B8BBB2BB7C5D}"/>
              </a:ext>
            </a:extLst>
          </p:cNvPr>
          <p:cNvCxnSpPr>
            <a:cxnSpLocks/>
          </p:cNvCxnSpPr>
          <p:nvPr/>
        </p:nvCxnSpPr>
        <p:spPr>
          <a:xfrm>
            <a:off x="8811365" y="1470263"/>
            <a:ext cx="0" cy="45720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76A5F5D-3B5D-4413-93FB-7E72253FB293}"/>
              </a:ext>
            </a:extLst>
          </p:cNvPr>
          <p:cNvSpPr txBox="1"/>
          <p:nvPr/>
        </p:nvSpPr>
        <p:spPr>
          <a:xfrm>
            <a:off x="5276171" y="1365468"/>
            <a:ext cx="147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103 TCP SYN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635F6E-BCCD-4DD6-B0AD-64A351C7C4B1}"/>
              </a:ext>
            </a:extLst>
          </p:cNvPr>
          <p:cNvSpPr txBox="1"/>
          <p:nvPr/>
        </p:nvSpPr>
        <p:spPr>
          <a:xfrm>
            <a:off x="8429090" y="978902"/>
            <a:ext cx="764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Server</a:t>
            </a:r>
            <a:endParaRPr lang="zh-CN" altLang="en-US" sz="1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EF8F4F-58F6-4AEB-9CF5-B48A2703726D}"/>
              </a:ext>
            </a:extLst>
          </p:cNvPr>
          <p:cNvCxnSpPr>
            <a:cxnSpLocks/>
          </p:cNvCxnSpPr>
          <p:nvPr/>
        </p:nvCxnSpPr>
        <p:spPr>
          <a:xfrm>
            <a:off x="3604610" y="1708218"/>
            <a:ext cx="5082467" cy="278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F3935C-85A0-49CC-B1C5-52C2D3B50210}"/>
              </a:ext>
            </a:extLst>
          </p:cNvPr>
          <p:cNvCxnSpPr>
            <a:cxnSpLocks/>
          </p:cNvCxnSpPr>
          <p:nvPr/>
        </p:nvCxnSpPr>
        <p:spPr>
          <a:xfrm flipH="1">
            <a:off x="3604610" y="2136080"/>
            <a:ext cx="5082468" cy="323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B5BA899-FE27-43D6-B51F-8B73D34CEC91}"/>
              </a:ext>
            </a:extLst>
          </p:cNvPr>
          <p:cNvSpPr txBox="1"/>
          <p:nvPr/>
        </p:nvSpPr>
        <p:spPr>
          <a:xfrm>
            <a:off x="3222330" y="1010354"/>
            <a:ext cx="76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Client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ABE6E0-A36B-44FE-A17D-ABD9A7F78EEB}"/>
              </a:ext>
            </a:extLst>
          </p:cNvPr>
          <p:cNvSpPr txBox="1"/>
          <p:nvPr/>
        </p:nvSpPr>
        <p:spPr>
          <a:xfrm>
            <a:off x="5134128" y="1965892"/>
            <a:ext cx="147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104 TCP SYNACK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0F461F-6890-48CC-A5F9-1126C20539C0}"/>
              </a:ext>
            </a:extLst>
          </p:cNvPr>
          <p:cNvCxnSpPr>
            <a:cxnSpLocks/>
          </p:cNvCxnSpPr>
          <p:nvPr/>
        </p:nvCxnSpPr>
        <p:spPr>
          <a:xfrm>
            <a:off x="3604610" y="2577354"/>
            <a:ext cx="5082467" cy="278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D0E1C09-D0C1-4ADB-ABDB-63B8F25B6F70}"/>
              </a:ext>
            </a:extLst>
          </p:cNvPr>
          <p:cNvSpPr txBox="1"/>
          <p:nvPr/>
        </p:nvSpPr>
        <p:spPr>
          <a:xfrm>
            <a:off x="5688988" y="2360483"/>
            <a:ext cx="118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103 TCPACK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7F81324-2186-4481-96BE-9A6765531A7C}"/>
              </a:ext>
            </a:extLst>
          </p:cNvPr>
          <p:cNvCxnSpPr>
            <a:cxnSpLocks/>
          </p:cNvCxnSpPr>
          <p:nvPr/>
        </p:nvCxnSpPr>
        <p:spPr>
          <a:xfrm>
            <a:off x="3604610" y="3011821"/>
            <a:ext cx="5082467" cy="278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D7F8097-9F21-422A-ABB3-5F0008E3865E}"/>
              </a:ext>
            </a:extLst>
          </p:cNvPr>
          <p:cNvSpPr txBox="1"/>
          <p:nvPr/>
        </p:nvSpPr>
        <p:spPr>
          <a:xfrm>
            <a:off x="5492121" y="2764221"/>
            <a:ext cx="1311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SSL Client Hello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F586176-3680-4FB6-A003-B4F08B3584CF}"/>
              </a:ext>
            </a:extLst>
          </p:cNvPr>
          <p:cNvCxnSpPr>
            <a:cxnSpLocks/>
          </p:cNvCxnSpPr>
          <p:nvPr/>
        </p:nvCxnSpPr>
        <p:spPr>
          <a:xfrm flipH="1">
            <a:off x="3604610" y="3425272"/>
            <a:ext cx="5082468" cy="323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A29D31-2A20-4773-9752-7311FF221F5F}"/>
              </a:ext>
            </a:extLst>
          </p:cNvPr>
          <p:cNvSpPr txBox="1"/>
          <p:nvPr/>
        </p:nvSpPr>
        <p:spPr>
          <a:xfrm>
            <a:off x="5360927" y="3228087"/>
            <a:ext cx="147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SSL Server Hello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C91FF97-B801-4D0A-8EA2-253CBA35459A}"/>
              </a:ext>
            </a:extLst>
          </p:cNvPr>
          <p:cNvCxnSpPr>
            <a:cxnSpLocks/>
          </p:cNvCxnSpPr>
          <p:nvPr/>
        </p:nvCxnSpPr>
        <p:spPr>
          <a:xfrm flipH="1">
            <a:off x="3604609" y="3913046"/>
            <a:ext cx="5082468" cy="323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2DCEEA0-68B4-4C12-877E-70D709750BC7}"/>
              </a:ext>
            </a:extLst>
          </p:cNvPr>
          <p:cNvSpPr txBox="1"/>
          <p:nvPr/>
        </p:nvSpPr>
        <p:spPr>
          <a:xfrm>
            <a:off x="4951853" y="3711329"/>
            <a:ext cx="2392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SSL Certificate, Server Hello Done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C345292-22AA-4377-8F39-803937768D89}"/>
              </a:ext>
            </a:extLst>
          </p:cNvPr>
          <p:cNvCxnSpPr>
            <a:cxnSpLocks/>
          </p:cNvCxnSpPr>
          <p:nvPr/>
        </p:nvCxnSpPr>
        <p:spPr>
          <a:xfrm>
            <a:off x="3604610" y="4470596"/>
            <a:ext cx="5082467" cy="278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04970F4-4FE6-4B5A-B716-4DA82A977D8D}"/>
              </a:ext>
            </a:extLst>
          </p:cNvPr>
          <p:cNvSpPr txBox="1"/>
          <p:nvPr/>
        </p:nvSpPr>
        <p:spPr>
          <a:xfrm>
            <a:off x="3604609" y="4194571"/>
            <a:ext cx="533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SSL Client Key Exchange, Change Cipher Spec, Encrypted Handshake Message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16F3ECE-AADD-46A6-BE2D-4CC68D800E74}"/>
              </a:ext>
            </a:extLst>
          </p:cNvPr>
          <p:cNvCxnSpPr>
            <a:cxnSpLocks/>
          </p:cNvCxnSpPr>
          <p:nvPr/>
        </p:nvCxnSpPr>
        <p:spPr>
          <a:xfrm flipH="1">
            <a:off x="3664531" y="4988425"/>
            <a:ext cx="5082468" cy="323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63EB0AF-DE0F-41F6-8CDE-07D2232D097E}"/>
              </a:ext>
            </a:extLst>
          </p:cNvPr>
          <p:cNvSpPr txBox="1"/>
          <p:nvPr/>
        </p:nvSpPr>
        <p:spPr>
          <a:xfrm>
            <a:off x="4243833" y="4730070"/>
            <a:ext cx="3923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SSL Change Cipher Spec, Encrypted Handshake Message</a:t>
            </a:r>
          </a:p>
        </p:txBody>
      </p:sp>
    </p:spTree>
    <p:extLst>
      <p:ext uri="{BB962C8B-B14F-4D97-AF65-F5344CB8AC3E}">
        <p14:creationId xmlns:p14="http://schemas.microsoft.com/office/powerpoint/2010/main" val="208670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101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jz</dc:creator>
  <cp:lastModifiedBy>用户1</cp:lastModifiedBy>
  <cp:revision>155</cp:revision>
  <dcterms:created xsi:type="dcterms:W3CDTF">2019-12-15T13:22:09Z</dcterms:created>
  <dcterms:modified xsi:type="dcterms:W3CDTF">2020-02-21T00:25:57Z</dcterms:modified>
</cp:coreProperties>
</file>