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1D7B-3009-248F-37CA-EC3A7567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C9A4A-EB48-49AD-1A60-CDB31ACD3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D9AC-2A4D-A33D-1F02-400E3EDC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37F3-805B-5EB3-5BE0-75988FF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D7E-EA18-3DDC-508E-D7A067E9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371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0D5-35DE-61AB-DAE9-50ED82BE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01EE1-2F46-5FB8-4775-15C65143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F66A-F321-4EB6-614A-981FD7DB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FEAF-BBB2-A136-FE94-B8676680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98F4-67C8-6371-B2EC-128491CA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31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2424D-BBB5-509F-02F4-FB5A891C9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393ED-45BB-FB73-49AA-E4C5D863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FF46-4A56-38C4-BDEC-5A582E7A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3EB8-CC05-3D2B-EFB9-9CCD0275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4C3-4B8E-9CC6-8706-711EFD34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14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BB94-4890-5242-D893-8796F7B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83AB-A695-4724-7F9B-C062251F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2E5D-3F2F-EA27-1BFD-7382A4D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F21E-E819-7BBC-BD7E-E8A20214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617D-FB5E-B32B-5F61-E410BA24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3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3CED-621C-EDD7-B20B-CD8B1F32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EDCB-65F6-A110-ABF9-5E64920BD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7D770-48EF-3517-6D19-0E983B83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3D82-2A1B-A54C-40CE-8329D141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E21D-E0FB-6BA9-423E-84443637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33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3446-7726-872C-A091-D6F7379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D95F-7F5E-D146-8B60-6BA456DDB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AB21-E23E-2C4B-8D10-F6E52AD2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128DE-7A61-A255-FA7B-03AE360D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E99D8-37D8-5407-74A9-C9973349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5BD7-8E39-BDED-555F-42FFC479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40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71AB-14ED-84E4-DB90-F3539095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DCCE8-2E57-EA07-EE48-9459B745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8A9A-777E-F2A6-F693-8C73807E5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635D2-0F1D-F140-925D-39FB0EB69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A6266-BA90-A3F7-74DF-B1A953771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E385F-77E4-5F91-CDE9-8E9AC260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84A7A-CE1C-EEFC-3028-A9DEFC01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F4913-A57C-5418-301B-71CD9079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34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D752-AEB5-A9CB-82F4-37EDDEFA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F91D9-F622-5876-6344-FE80D1FF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409F3-F578-8F7F-5D42-79881240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6E08-2535-3683-FF9B-39FEDF82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63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91D5B-B178-58EC-8DB2-02A4B7F2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F6D13-AA83-0C32-66DE-7CD4600F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5ED8-5EFA-23FE-4D7A-D3F78CC9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986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F040-3DDA-EE60-1035-EA7C77DB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363-CADB-E94B-90BC-04839411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AF87E-B24D-0BC5-2C5B-5BBC7FCD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E947B-624F-1219-A771-57A9CD58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BF9CB-8DA1-3907-AD5E-98424AC8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B6C68-D897-CB40-1D96-7C20C3E0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77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1D7D-9551-9016-6A0F-08F60DDC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A3B09-9DD4-B955-532F-42AEB054A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6163B-1308-5153-6FEF-738B35209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53D68-16ED-7E67-ED7E-7548946D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B7163-BC94-12EA-3022-561594B3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3FA3C-49D2-45A3-DD05-4A83B674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049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A8D3-A978-75F1-9C1F-524B1415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9D35-C45A-286A-2DBE-0740E80B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5E0B-CC71-90B4-A903-9DBD6937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5DE52-8D1D-435E-9C61-E777287C06F3}" type="datetimeFigureOut">
              <a:rPr lang="en-DE" smtClean="0"/>
              <a:t>23/05/2025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223B-53BF-1E05-34F4-08F0EE982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9CA6-9248-EE75-550B-57CEDA2A7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86C2-EE51-4E17-BE3A-6EECAAAAD63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141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39C-8A08-A195-36F6-76820C01B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82150" cy="2387600"/>
          </a:xfrm>
        </p:spPr>
        <p:txBody>
          <a:bodyPr/>
          <a:lstStyle/>
          <a:p>
            <a:r>
              <a:rPr lang="en-US" dirty="0"/>
              <a:t>Project Anime Manga Analysis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F08B-6755-F688-F7D0-E91133B99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3875" y="6211888"/>
            <a:ext cx="3867150" cy="522287"/>
          </a:xfrm>
        </p:spPr>
        <p:txBody>
          <a:bodyPr/>
          <a:lstStyle/>
          <a:p>
            <a:r>
              <a:rPr lang="en-US" dirty="0"/>
              <a:t>Luu Quynh Thanh Nguyen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499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FCFB0-E988-5AC3-300E-2F1798720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C8CD-45E7-AEBD-FDF7-9AAE967FF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3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Abstract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0246-1A4D-3947-FE84-D383EECB2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525" y="4543425"/>
            <a:ext cx="9144000" cy="231457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Building a ELT pipeline, working with DBT and </a:t>
            </a:r>
            <a:r>
              <a:rPr lang="en-US" dirty="0" err="1"/>
              <a:t>Dagster</a:t>
            </a:r>
            <a:r>
              <a:rPr lang="en-US" dirty="0"/>
              <a:t>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Understand the work of Data Analytics Engineer.</a:t>
            </a:r>
          </a:p>
          <a:p>
            <a:endParaRPr lang="en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01BA38-A8BA-6131-4394-5826CA38709C}"/>
              </a:ext>
            </a:extLst>
          </p:cNvPr>
          <p:cNvSpPr txBox="1">
            <a:spLocks/>
          </p:cNvSpPr>
          <p:nvPr/>
        </p:nvSpPr>
        <p:spPr>
          <a:xfrm>
            <a:off x="1152525" y="21820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dirty="0"/>
              <a:t>Anime analysis.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Manga analysis.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The most and least successful anime adaptation.</a:t>
            </a:r>
          </a:p>
          <a:p>
            <a:endParaRPr lang="en-D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5726D5-07A4-5A79-5B21-ADC51904E640}"/>
              </a:ext>
            </a:extLst>
          </p:cNvPr>
          <p:cNvSpPr txBox="1">
            <a:spLocks/>
          </p:cNvSpPr>
          <p:nvPr/>
        </p:nvSpPr>
        <p:spPr>
          <a:xfrm>
            <a:off x="1524000" y="3675063"/>
            <a:ext cx="9144000" cy="773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Aim: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291898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52301-ABC6-00CA-EE06-65AB812DD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E241-A730-3955-72D0-43B026B2D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3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Processing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2E94E-143E-1F39-9DB7-170244B87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04392-87B9-1715-6929-DC3290E2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95" y="2762250"/>
            <a:ext cx="8096429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60E4-8125-A22B-77B4-E6590E94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3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AF528-C5CE-70C8-1604-7D3CE5034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6330155"/>
            <a:ext cx="9144000" cy="442119"/>
          </a:xfrm>
        </p:spPr>
        <p:txBody>
          <a:bodyPr/>
          <a:lstStyle/>
          <a:p>
            <a:r>
              <a:rPr lang="en-US" dirty="0"/>
              <a:t>Transformed Data in </a:t>
            </a:r>
            <a:r>
              <a:rPr lang="en-US" dirty="0" err="1"/>
              <a:t>Postgresql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1302D-08A3-00C0-6387-1824491F2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2" y="2095500"/>
            <a:ext cx="10694975" cy="40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39A8A-EAAD-BBD9-3AD2-797EE4C2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254-0773-09AD-5514-97908825B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3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04B74-E3F9-D889-A224-C66D7247A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6330155"/>
            <a:ext cx="9144000" cy="442119"/>
          </a:xfrm>
        </p:spPr>
        <p:txBody>
          <a:bodyPr/>
          <a:lstStyle/>
          <a:p>
            <a:r>
              <a:rPr lang="en-US" dirty="0"/>
              <a:t>DBT View Lineage Graph</a:t>
            </a: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28143-356C-D6FC-2EB7-10682A78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09" y="2057400"/>
            <a:ext cx="8962991" cy="39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8A2C-90E0-4EBE-3676-93D6446A1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5924-14D2-6EF2-34DE-54C9302CC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3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AD2C7-61F9-F199-829F-988D74042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6330155"/>
            <a:ext cx="9144000" cy="442119"/>
          </a:xfrm>
        </p:spPr>
        <p:txBody>
          <a:bodyPr/>
          <a:lstStyle/>
          <a:p>
            <a:r>
              <a:rPr lang="en-US" dirty="0"/>
              <a:t>Materialized Assets in </a:t>
            </a:r>
            <a:r>
              <a:rPr lang="en-US" dirty="0" err="1"/>
              <a:t>Dagster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2662-6B69-1490-9220-96127873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99" y="1895475"/>
            <a:ext cx="7397001" cy="41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2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9BA0-9217-72E6-4C40-A874F8F1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D73A-4B65-C2FF-87A6-6D08596B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731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56C48-04DB-6ED3-FD67-BD1395A35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6330155"/>
            <a:ext cx="9144000" cy="442119"/>
          </a:xfrm>
        </p:spPr>
        <p:txBody>
          <a:bodyPr/>
          <a:lstStyle/>
          <a:p>
            <a:r>
              <a:rPr lang="en-US" dirty="0" err="1"/>
              <a:t>Dagster</a:t>
            </a:r>
            <a:r>
              <a:rPr lang="en-US" dirty="0"/>
              <a:t> DAG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1421A-7A09-8C8F-9533-E93DC591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99" y="1810137"/>
            <a:ext cx="7911251" cy="43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5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Anime Manga Analysis</vt:lpstr>
      <vt:lpstr>Abstract</vt:lpstr>
      <vt:lpstr>Processing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Luu</dc:creator>
  <cp:lastModifiedBy>Nguyen Luu</cp:lastModifiedBy>
  <cp:revision>1</cp:revision>
  <dcterms:created xsi:type="dcterms:W3CDTF">2025-04-27T08:39:49Z</dcterms:created>
  <dcterms:modified xsi:type="dcterms:W3CDTF">2025-05-23T13:17:39Z</dcterms:modified>
</cp:coreProperties>
</file>