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6" r:id="rId2"/>
    <p:sldId id="285" r:id="rId3"/>
    <p:sldId id="271" r:id="rId4"/>
    <p:sldId id="267" r:id="rId5"/>
    <p:sldId id="272" r:id="rId6"/>
    <p:sldId id="269" r:id="rId7"/>
    <p:sldId id="287" r:id="rId8"/>
    <p:sldId id="283" r:id="rId9"/>
    <p:sldId id="284" r:id="rId10"/>
    <p:sldId id="288" r:id="rId11"/>
    <p:sldId id="282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BA2B3-B80B-4D97-9AC8-06A55A966CCE}" v="28" dt="2023-12-08T05:48:21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 Kumar Dash" userId="16fe9d31fc063868" providerId="LiveId" clId="{93FBA2B3-B80B-4D97-9AC8-06A55A966CCE}"/>
    <pc:docChg chg="undo redo custSel modSld">
      <pc:chgData name="Rajat Kumar Dash" userId="16fe9d31fc063868" providerId="LiveId" clId="{93FBA2B3-B80B-4D97-9AC8-06A55A966CCE}" dt="2023-12-08T05:55:02.158" v="181" actId="1035"/>
      <pc:docMkLst>
        <pc:docMk/>
      </pc:docMkLst>
      <pc:sldChg chg="modSp mod">
        <pc:chgData name="Rajat Kumar Dash" userId="16fe9d31fc063868" providerId="LiveId" clId="{93FBA2B3-B80B-4D97-9AC8-06A55A966CCE}" dt="2023-12-08T05:34:27.298" v="42" actId="403"/>
        <pc:sldMkLst>
          <pc:docMk/>
          <pc:sldMk cId="4263222105" sldId="267"/>
        </pc:sldMkLst>
        <pc:graphicFrameChg chg="mod modGraphic">
          <ac:chgData name="Rajat Kumar Dash" userId="16fe9d31fc063868" providerId="LiveId" clId="{93FBA2B3-B80B-4D97-9AC8-06A55A966CCE}" dt="2023-12-08T05:34:27.298" v="42" actId="403"/>
          <ac:graphicFrameMkLst>
            <pc:docMk/>
            <pc:sldMk cId="4263222105" sldId="267"/>
            <ac:graphicFrameMk id="6" creationId="{3E78D916-6C6F-C682-D535-4E5B749EC6CA}"/>
          </ac:graphicFrameMkLst>
        </pc:graphicFrameChg>
      </pc:sldChg>
      <pc:sldChg chg="addSp delSp modSp mod modNotesTx">
        <pc:chgData name="Rajat Kumar Dash" userId="16fe9d31fc063868" providerId="LiveId" clId="{93FBA2B3-B80B-4D97-9AC8-06A55A966CCE}" dt="2023-12-08T05:55:02.158" v="181" actId="1035"/>
        <pc:sldMkLst>
          <pc:docMk/>
          <pc:sldMk cId="575071780" sldId="283"/>
        </pc:sldMkLst>
        <pc:picChg chg="add del">
          <ac:chgData name="Rajat Kumar Dash" userId="16fe9d31fc063868" providerId="LiveId" clId="{93FBA2B3-B80B-4D97-9AC8-06A55A966CCE}" dt="2023-12-08T05:34:34.187" v="47" actId="478"/>
          <ac:picMkLst>
            <pc:docMk/>
            <pc:sldMk cId="575071780" sldId="283"/>
            <ac:picMk id="3" creationId="{12D865A9-5D97-D4DC-F5C6-01EA2B8F9390}"/>
          </ac:picMkLst>
        </pc:picChg>
        <pc:picChg chg="add del mod modCrop">
          <ac:chgData name="Rajat Kumar Dash" userId="16fe9d31fc063868" providerId="LiveId" clId="{93FBA2B3-B80B-4D97-9AC8-06A55A966CCE}" dt="2023-12-08T05:48:20.127" v="56" actId="478"/>
          <ac:picMkLst>
            <pc:docMk/>
            <pc:sldMk cId="575071780" sldId="283"/>
            <ac:picMk id="4" creationId="{1208E6B2-405A-D5F4-B01C-F1D94AD2BB3F}"/>
          </ac:picMkLst>
        </pc:picChg>
        <pc:picChg chg="add mod modCrop">
          <ac:chgData name="Rajat Kumar Dash" userId="16fe9d31fc063868" providerId="LiveId" clId="{93FBA2B3-B80B-4D97-9AC8-06A55A966CCE}" dt="2023-12-08T05:55:02.158" v="181" actId="1035"/>
          <ac:picMkLst>
            <pc:docMk/>
            <pc:sldMk cId="575071780" sldId="283"/>
            <ac:picMk id="7" creationId="{F25E83A7-1279-D0A4-6E44-945212DC0F6C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30508-A683-490D-AD70-EA82174E8D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95EEC-C3DC-4384-B217-ABC6D7C764E3}">
      <dgm:prSet phldr="0" custT="1"/>
      <dgm:spPr/>
      <dgm:t>
        <a:bodyPr/>
        <a:lstStyle/>
        <a:p>
          <a:pPr rtl="0"/>
          <a:r>
            <a:rPr lang="en-US" sz="4000" dirty="0">
              <a:latin typeface="Gill Sans Nova"/>
            </a:rPr>
            <a:t>Rajat Kumar Dash   22CSE139</a:t>
          </a:r>
        </a:p>
      </dgm:t>
    </dgm:pt>
    <dgm:pt modelId="{3D12E4C7-247E-4FA4-A38F-62CADACD9F55}" type="parTrans" cxnId="{2B7DA6F0-0987-447F-A16D-AE04B10435CD}">
      <dgm:prSet/>
      <dgm:spPr/>
      <dgm:t>
        <a:bodyPr/>
        <a:lstStyle/>
        <a:p>
          <a:endParaRPr lang="en-US"/>
        </a:p>
      </dgm:t>
    </dgm:pt>
    <dgm:pt modelId="{9AD3F1BA-4A37-40C9-81EA-376B781C2B17}" type="sibTrans" cxnId="{2B7DA6F0-0987-447F-A16D-AE04B10435CD}">
      <dgm:prSet/>
      <dgm:spPr/>
      <dgm:t>
        <a:bodyPr/>
        <a:lstStyle/>
        <a:p>
          <a:endParaRPr lang="en-US"/>
        </a:p>
      </dgm:t>
    </dgm:pt>
    <dgm:pt modelId="{FE45C538-928C-45C4-A3FF-F9B29E1DAB29}">
      <dgm:prSet phldr="0" custT="1"/>
      <dgm:spPr/>
      <dgm:t>
        <a:bodyPr/>
        <a:lstStyle/>
        <a:p>
          <a:pPr rtl="0"/>
          <a:r>
            <a:rPr lang="en-US" sz="4000" dirty="0">
              <a:latin typeface="Gill Sans Nova"/>
            </a:rPr>
            <a:t>Soumya Ranjan Mohapatra 22CSE215</a:t>
          </a:r>
        </a:p>
      </dgm:t>
    </dgm:pt>
    <dgm:pt modelId="{295AA2E8-C20E-47DA-843C-8D4624434D0D}" type="parTrans" cxnId="{CFE099AD-DD57-49F6-B513-C0A5AA4B96C0}">
      <dgm:prSet/>
      <dgm:spPr/>
      <dgm:t>
        <a:bodyPr/>
        <a:lstStyle/>
        <a:p>
          <a:endParaRPr lang="en-IN"/>
        </a:p>
      </dgm:t>
    </dgm:pt>
    <dgm:pt modelId="{5A49699E-09CF-4D28-A2A9-A918A61CA0D5}" type="sibTrans" cxnId="{CFE099AD-DD57-49F6-B513-C0A5AA4B96C0}">
      <dgm:prSet/>
      <dgm:spPr/>
      <dgm:t>
        <a:bodyPr/>
        <a:lstStyle/>
        <a:p>
          <a:endParaRPr lang="en-US"/>
        </a:p>
      </dgm:t>
    </dgm:pt>
    <dgm:pt modelId="{0A4CE823-F348-4791-8C4E-0C3AECB1B523}" type="pres">
      <dgm:prSet presAssocID="{FCD30508-A683-490D-AD70-EA82174E8D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4EB55B-46C7-4C9F-8B7A-8DA762ED5096}" type="pres">
      <dgm:prSet presAssocID="{C3195EEC-C3DC-4384-B217-ABC6D7C764E3}" presName="hierRoot1" presStyleCnt="0"/>
      <dgm:spPr/>
    </dgm:pt>
    <dgm:pt modelId="{8E4902AD-84D8-4BA8-8B92-59A6DFDCEE31}" type="pres">
      <dgm:prSet presAssocID="{C3195EEC-C3DC-4384-B217-ABC6D7C764E3}" presName="composite" presStyleCnt="0"/>
      <dgm:spPr/>
    </dgm:pt>
    <dgm:pt modelId="{6AE35AF4-D67A-4158-A4F7-E5793B463175}" type="pres">
      <dgm:prSet presAssocID="{C3195EEC-C3DC-4384-B217-ABC6D7C764E3}" presName="background" presStyleLbl="node0" presStyleIdx="0" presStyleCnt="2"/>
      <dgm:spPr/>
    </dgm:pt>
    <dgm:pt modelId="{2B0215EC-F8A6-481A-8632-7978F5AF5F60}" type="pres">
      <dgm:prSet presAssocID="{C3195EEC-C3DC-4384-B217-ABC6D7C764E3}" presName="text" presStyleLbl="fgAcc0" presStyleIdx="0" presStyleCnt="2">
        <dgm:presLayoutVars>
          <dgm:chPref val="3"/>
        </dgm:presLayoutVars>
      </dgm:prSet>
      <dgm:spPr/>
    </dgm:pt>
    <dgm:pt modelId="{FE4396E0-C5CD-4299-B753-B99A77E098C0}" type="pres">
      <dgm:prSet presAssocID="{C3195EEC-C3DC-4384-B217-ABC6D7C764E3}" presName="hierChild2" presStyleCnt="0"/>
      <dgm:spPr/>
    </dgm:pt>
    <dgm:pt modelId="{7D858C01-CBB3-40A4-ABA4-A55D1E44E95E}" type="pres">
      <dgm:prSet presAssocID="{FE45C538-928C-45C4-A3FF-F9B29E1DAB29}" presName="hierRoot1" presStyleCnt="0"/>
      <dgm:spPr/>
    </dgm:pt>
    <dgm:pt modelId="{35A70550-3ECF-43C6-BAE7-6150C2E05C70}" type="pres">
      <dgm:prSet presAssocID="{FE45C538-928C-45C4-A3FF-F9B29E1DAB29}" presName="composite" presStyleCnt="0"/>
      <dgm:spPr/>
    </dgm:pt>
    <dgm:pt modelId="{C39186AC-4BB0-48CB-B8FC-0F577BB65453}" type="pres">
      <dgm:prSet presAssocID="{FE45C538-928C-45C4-A3FF-F9B29E1DAB29}" presName="background" presStyleLbl="node0" presStyleIdx="1" presStyleCnt="2"/>
      <dgm:spPr/>
    </dgm:pt>
    <dgm:pt modelId="{D812EC02-D461-48B7-8973-0A6C21CC0FCF}" type="pres">
      <dgm:prSet presAssocID="{FE45C538-928C-45C4-A3FF-F9B29E1DAB29}" presName="text" presStyleLbl="fgAcc0" presStyleIdx="1" presStyleCnt="2">
        <dgm:presLayoutVars>
          <dgm:chPref val="3"/>
        </dgm:presLayoutVars>
      </dgm:prSet>
      <dgm:spPr/>
    </dgm:pt>
    <dgm:pt modelId="{9BA64F8F-96D3-45F7-A77B-48BDE8483C8D}" type="pres">
      <dgm:prSet presAssocID="{FE45C538-928C-45C4-A3FF-F9B29E1DAB29}" presName="hierChild2" presStyleCnt="0"/>
      <dgm:spPr/>
    </dgm:pt>
  </dgm:ptLst>
  <dgm:cxnLst>
    <dgm:cxn modelId="{8BB49B36-2E7B-4D9D-9C02-DEDA5FBE361B}" type="presOf" srcId="{FE45C538-928C-45C4-A3FF-F9B29E1DAB29}" destId="{D812EC02-D461-48B7-8973-0A6C21CC0FCF}" srcOrd="0" destOrd="0" presId="urn:microsoft.com/office/officeart/2005/8/layout/hierarchy1"/>
    <dgm:cxn modelId="{6F928C6C-BFBC-4554-B01F-A53220A5A522}" type="presOf" srcId="{FCD30508-A683-490D-AD70-EA82174E8D2B}" destId="{0A4CE823-F348-4791-8C4E-0C3AECB1B523}" srcOrd="0" destOrd="0" presId="urn:microsoft.com/office/officeart/2005/8/layout/hierarchy1"/>
    <dgm:cxn modelId="{CE80BE54-08FB-4448-ACF9-5FD42E8214E0}" type="presOf" srcId="{C3195EEC-C3DC-4384-B217-ABC6D7C764E3}" destId="{2B0215EC-F8A6-481A-8632-7978F5AF5F60}" srcOrd="0" destOrd="0" presId="urn:microsoft.com/office/officeart/2005/8/layout/hierarchy1"/>
    <dgm:cxn modelId="{CFE099AD-DD57-49F6-B513-C0A5AA4B96C0}" srcId="{FCD30508-A683-490D-AD70-EA82174E8D2B}" destId="{FE45C538-928C-45C4-A3FF-F9B29E1DAB29}" srcOrd="1" destOrd="0" parTransId="{295AA2E8-C20E-47DA-843C-8D4624434D0D}" sibTransId="{5A49699E-09CF-4D28-A2A9-A918A61CA0D5}"/>
    <dgm:cxn modelId="{2B7DA6F0-0987-447F-A16D-AE04B10435CD}" srcId="{FCD30508-A683-490D-AD70-EA82174E8D2B}" destId="{C3195EEC-C3DC-4384-B217-ABC6D7C764E3}" srcOrd="0" destOrd="0" parTransId="{3D12E4C7-247E-4FA4-A38F-62CADACD9F55}" sibTransId="{9AD3F1BA-4A37-40C9-81EA-376B781C2B17}"/>
    <dgm:cxn modelId="{7B811CDE-9A31-4ACF-873D-78448A332083}" type="presParOf" srcId="{0A4CE823-F348-4791-8C4E-0C3AECB1B523}" destId="{D94EB55B-46C7-4C9F-8B7A-8DA762ED5096}" srcOrd="0" destOrd="0" presId="urn:microsoft.com/office/officeart/2005/8/layout/hierarchy1"/>
    <dgm:cxn modelId="{D1190CC7-BC16-4CB3-B845-F4ECEF7D568C}" type="presParOf" srcId="{D94EB55B-46C7-4C9F-8B7A-8DA762ED5096}" destId="{8E4902AD-84D8-4BA8-8B92-59A6DFDCEE31}" srcOrd="0" destOrd="0" presId="urn:microsoft.com/office/officeart/2005/8/layout/hierarchy1"/>
    <dgm:cxn modelId="{0F3DC50E-9A12-4986-89AA-CCDEF960E781}" type="presParOf" srcId="{8E4902AD-84D8-4BA8-8B92-59A6DFDCEE31}" destId="{6AE35AF4-D67A-4158-A4F7-E5793B463175}" srcOrd="0" destOrd="0" presId="urn:microsoft.com/office/officeart/2005/8/layout/hierarchy1"/>
    <dgm:cxn modelId="{E76E965A-9170-4AB6-ABB3-74FEA5282E65}" type="presParOf" srcId="{8E4902AD-84D8-4BA8-8B92-59A6DFDCEE31}" destId="{2B0215EC-F8A6-481A-8632-7978F5AF5F60}" srcOrd="1" destOrd="0" presId="urn:microsoft.com/office/officeart/2005/8/layout/hierarchy1"/>
    <dgm:cxn modelId="{C9FB34B8-FF43-4096-AE95-6F2650E9BE22}" type="presParOf" srcId="{D94EB55B-46C7-4C9F-8B7A-8DA762ED5096}" destId="{FE4396E0-C5CD-4299-B753-B99A77E098C0}" srcOrd="1" destOrd="0" presId="urn:microsoft.com/office/officeart/2005/8/layout/hierarchy1"/>
    <dgm:cxn modelId="{7A3C53D8-8AA1-416D-BACB-6CB7CB08B35F}" type="presParOf" srcId="{0A4CE823-F348-4791-8C4E-0C3AECB1B523}" destId="{7D858C01-CBB3-40A4-ABA4-A55D1E44E95E}" srcOrd="1" destOrd="0" presId="urn:microsoft.com/office/officeart/2005/8/layout/hierarchy1"/>
    <dgm:cxn modelId="{E950BFE5-B879-4BD1-9B9F-BEF86B35CB69}" type="presParOf" srcId="{7D858C01-CBB3-40A4-ABA4-A55D1E44E95E}" destId="{35A70550-3ECF-43C6-BAE7-6150C2E05C70}" srcOrd="0" destOrd="0" presId="urn:microsoft.com/office/officeart/2005/8/layout/hierarchy1"/>
    <dgm:cxn modelId="{80FF0F21-AFE8-4009-ADD0-305A952CC5E2}" type="presParOf" srcId="{35A70550-3ECF-43C6-BAE7-6150C2E05C70}" destId="{C39186AC-4BB0-48CB-B8FC-0F577BB65453}" srcOrd="0" destOrd="0" presId="urn:microsoft.com/office/officeart/2005/8/layout/hierarchy1"/>
    <dgm:cxn modelId="{447B6EA8-2221-495C-B503-CA9F0850F218}" type="presParOf" srcId="{35A70550-3ECF-43C6-BAE7-6150C2E05C70}" destId="{D812EC02-D461-48B7-8973-0A6C21CC0FCF}" srcOrd="1" destOrd="0" presId="urn:microsoft.com/office/officeart/2005/8/layout/hierarchy1"/>
    <dgm:cxn modelId="{242A7155-FE62-44B4-8453-F7CC5A4B541C}" type="presParOf" srcId="{7D858C01-CBB3-40A4-ABA4-A55D1E44E95E}" destId="{9BA64F8F-96D3-45F7-A77B-48BDE8483C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30508-A683-490D-AD70-EA82174E8D2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D714E3-25D3-4A89-8CF6-E2F30C3D348E}">
      <dgm:prSet phldr="0"/>
      <dgm:spPr/>
      <dgm:t>
        <a:bodyPr/>
        <a:lstStyle/>
        <a:p>
          <a:pPr algn="ctr" rtl="0"/>
          <a:r>
            <a:rPr lang="en-US" b="1" dirty="0"/>
            <a:t>INTRODUCTON</a:t>
          </a:r>
          <a:endParaRPr lang="en-US" dirty="0">
            <a:latin typeface="Gill Sans Nova"/>
          </a:endParaRPr>
        </a:p>
      </dgm:t>
    </dgm:pt>
    <dgm:pt modelId="{A7BF3540-DA98-4B6A-9BE9-FE7BECAA6CC8}" type="parTrans" cxnId="{93C90162-E92B-47ED-86A1-382DD92A78AC}">
      <dgm:prSet/>
      <dgm:spPr/>
      <dgm:t>
        <a:bodyPr/>
        <a:lstStyle/>
        <a:p>
          <a:pPr algn="ctr"/>
          <a:endParaRPr lang="en-IN"/>
        </a:p>
      </dgm:t>
    </dgm:pt>
    <dgm:pt modelId="{4D7CDE5D-2FF8-44D5-B36E-AD4610D58A85}" type="sibTrans" cxnId="{93C90162-E92B-47ED-86A1-382DD92A78AC}">
      <dgm:prSet/>
      <dgm:spPr/>
      <dgm:t>
        <a:bodyPr/>
        <a:lstStyle/>
        <a:p>
          <a:pPr algn="ctr"/>
          <a:endParaRPr lang="en-IN"/>
        </a:p>
      </dgm:t>
    </dgm:pt>
    <dgm:pt modelId="{A7034BCF-FC22-49E3-8900-AD2DDD81CD52}">
      <dgm:prSet phldr="0"/>
      <dgm:spPr/>
      <dgm:t>
        <a:bodyPr/>
        <a:lstStyle/>
        <a:p>
          <a:pPr algn="ctr" rtl="0"/>
          <a:r>
            <a:rPr lang="en-US" b="1"/>
            <a:t>FEATURES</a:t>
          </a:r>
          <a:endParaRPr lang="en-US">
            <a:latin typeface="Gill Sans Nova"/>
          </a:endParaRPr>
        </a:p>
      </dgm:t>
    </dgm:pt>
    <dgm:pt modelId="{3432FEC2-766C-4CFF-9E32-6AFA620EEF3D}" type="parTrans" cxnId="{033FE9F0-03C4-445F-A9F3-516294CED281}">
      <dgm:prSet/>
      <dgm:spPr/>
      <dgm:t>
        <a:bodyPr/>
        <a:lstStyle/>
        <a:p>
          <a:pPr algn="ctr"/>
          <a:endParaRPr lang="en-IN"/>
        </a:p>
      </dgm:t>
    </dgm:pt>
    <dgm:pt modelId="{E64E737E-ED66-4003-A8D9-FF32B0792948}" type="sibTrans" cxnId="{033FE9F0-03C4-445F-A9F3-516294CED281}">
      <dgm:prSet/>
      <dgm:spPr/>
      <dgm:t>
        <a:bodyPr/>
        <a:lstStyle/>
        <a:p>
          <a:pPr algn="ctr"/>
          <a:endParaRPr lang="en-IN"/>
        </a:p>
      </dgm:t>
    </dgm:pt>
    <dgm:pt modelId="{6DDA340A-F501-4635-8D02-9EA25D154634}">
      <dgm:prSet phldr="0"/>
      <dgm:spPr/>
      <dgm:t>
        <a:bodyPr/>
        <a:lstStyle/>
        <a:p>
          <a:pPr algn="ctr"/>
          <a:r>
            <a:rPr lang="en-US" b="1" dirty="0"/>
            <a:t>SOFTWARE USED</a:t>
          </a:r>
        </a:p>
      </dgm:t>
    </dgm:pt>
    <dgm:pt modelId="{ED1C330D-3CB9-4BEA-88B6-E633F6D22D58}" type="parTrans" cxnId="{0445B078-9610-40E7-8DA9-929813C704FE}">
      <dgm:prSet/>
      <dgm:spPr/>
      <dgm:t>
        <a:bodyPr/>
        <a:lstStyle/>
        <a:p>
          <a:pPr algn="ctr"/>
          <a:endParaRPr lang="en-IN"/>
        </a:p>
      </dgm:t>
    </dgm:pt>
    <dgm:pt modelId="{52C484DE-6C12-4AD7-9A29-52E294B53C8E}" type="sibTrans" cxnId="{0445B078-9610-40E7-8DA9-929813C704FE}">
      <dgm:prSet/>
      <dgm:spPr/>
      <dgm:t>
        <a:bodyPr/>
        <a:lstStyle/>
        <a:p>
          <a:pPr algn="ctr"/>
          <a:endParaRPr lang="en-IN"/>
        </a:p>
      </dgm:t>
    </dgm:pt>
    <dgm:pt modelId="{FDCE759B-6F8A-4039-8CE4-79324BDAAABA}">
      <dgm:prSet phldr="0"/>
      <dgm:spPr/>
      <dgm:t>
        <a:bodyPr/>
        <a:lstStyle/>
        <a:p>
          <a:pPr algn="ctr" rtl="0"/>
          <a:r>
            <a:rPr lang="en-US" b="1" dirty="0"/>
            <a:t>FLOWCHART</a:t>
          </a:r>
          <a:endParaRPr lang="en-US" b="1" dirty="0">
            <a:latin typeface="Gill Sans Nova"/>
          </a:endParaRPr>
        </a:p>
      </dgm:t>
    </dgm:pt>
    <dgm:pt modelId="{13CAC062-C09B-4E4D-A801-3401723852B9}" type="parTrans" cxnId="{FD07A2B8-4F46-4C19-B8AF-CA0069949C08}">
      <dgm:prSet/>
      <dgm:spPr/>
      <dgm:t>
        <a:bodyPr/>
        <a:lstStyle/>
        <a:p>
          <a:pPr algn="ctr"/>
          <a:endParaRPr lang="en-IN"/>
        </a:p>
      </dgm:t>
    </dgm:pt>
    <dgm:pt modelId="{13FAAA71-0433-41A9-8E04-E4EBDCFB9347}" type="sibTrans" cxnId="{FD07A2B8-4F46-4C19-B8AF-CA0069949C08}">
      <dgm:prSet/>
      <dgm:spPr/>
      <dgm:t>
        <a:bodyPr/>
        <a:lstStyle/>
        <a:p>
          <a:pPr algn="ctr"/>
          <a:endParaRPr lang="en-IN"/>
        </a:p>
      </dgm:t>
    </dgm:pt>
    <dgm:pt modelId="{3CAD0670-9E3E-40F2-92A8-7A7D9CF47EED}">
      <dgm:prSet phldr="0"/>
      <dgm:spPr/>
      <dgm:t>
        <a:bodyPr/>
        <a:lstStyle/>
        <a:p>
          <a:pPr algn="ctr" rtl="0"/>
          <a:r>
            <a:rPr lang="en-US" b="1" dirty="0"/>
            <a:t>Conclusion</a:t>
          </a:r>
          <a:endParaRPr lang="en-US" b="1" dirty="0">
            <a:latin typeface="Gill Sans Nova"/>
          </a:endParaRPr>
        </a:p>
      </dgm:t>
    </dgm:pt>
    <dgm:pt modelId="{072F4473-D333-4500-83A9-8EF159C60182}" type="parTrans" cxnId="{8A296510-16C0-4EE1-9DC2-827F4E981F49}">
      <dgm:prSet/>
      <dgm:spPr/>
      <dgm:t>
        <a:bodyPr/>
        <a:lstStyle/>
        <a:p>
          <a:pPr algn="ctr"/>
          <a:endParaRPr lang="en-IN"/>
        </a:p>
      </dgm:t>
    </dgm:pt>
    <dgm:pt modelId="{3F1C8605-6C68-47D0-B109-0D6AEAD527FB}" type="sibTrans" cxnId="{8A296510-16C0-4EE1-9DC2-827F4E981F49}">
      <dgm:prSet/>
      <dgm:spPr/>
      <dgm:t>
        <a:bodyPr/>
        <a:lstStyle/>
        <a:p>
          <a:pPr algn="ctr"/>
          <a:endParaRPr lang="en-IN"/>
        </a:p>
      </dgm:t>
    </dgm:pt>
    <dgm:pt modelId="{FE9310B7-E089-4A00-8A60-F25DBE2044D9}">
      <dgm:prSet phldr="0"/>
      <dgm:spPr/>
      <dgm:t>
        <a:bodyPr/>
        <a:lstStyle/>
        <a:p>
          <a:pPr algn="ctr"/>
          <a:r>
            <a:rPr lang="en-US" b="1" dirty="0"/>
            <a:t>HARDWARE USED</a:t>
          </a:r>
        </a:p>
      </dgm:t>
    </dgm:pt>
    <dgm:pt modelId="{21A76CB1-A999-4968-8E2A-30187251B519}" type="parTrans" cxnId="{FA11C5C9-278E-4915-AE77-86E14D68E836}">
      <dgm:prSet/>
      <dgm:spPr/>
      <dgm:t>
        <a:bodyPr/>
        <a:lstStyle/>
        <a:p>
          <a:pPr algn="ctr"/>
          <a:endParaRPr lang="en-IN"/>
        </a:p>
      </dgm:t>
    </dgm:pt>
    <dgm:pt modelId="{B3172E20-E337-48BA-9530-FF60ED66A8D9}" type="sibTrans" cxnId="{FA11C5C9-278E-4915-AE77-86E14D68E836}">
      <dgm:prSet/>
      <dgm:spPr/>
      <dgm:t>
        <a:bodyPr/>
        <a:lstStyle/>
        <a:p>
          <a:pPr algn="ctr"/>
          <a:endParaRPr lang="en-IN"/>
        </a:p>
      </dgm:t>
    </dgm:pt>
    <dgm:pt modelId="{B2B121F1-0A8A-48B2-B36A-672B71F73D3C}">
      <dgm:prSet phldr="0"/>
      <dgm:spPr/>
      <dgm:t>
        <a:bodyPr/>
        <a:lstStyle/>
        <a:p>
          <a:pPr algn="ctr"/>
          <a:r>
            <a:rPr lang="en-IN"/>
            <a:t>SCREENSHOT </a:t>
          </a:r>
          <a:endParaRPr lang="en-US" b="1" dirty="0">
            <a:latin typeface="Gill Sans Nova"/>
          </a:endParaRPr>
        </a:p>
      </dgm:t>
    </dgm:pt>
    <dgm:pt modelId="{C012739C-A0D0-48F2-A4EE-A59365EAB5F5}" type="parTrans" cxnId="{1360F3E7-3800-4938-B854-22C0082B4C4B}">
      <dgm:prSet/>
      <dgm:spPr/>
      <dgm:t>
        <a:bodyPr/>
        <a:lstStyle/>
        <a:p>
          <a:endParaRPr lang="en-IN"/>
        </a:p>
      </dgm:t>
    </dgm:pt>
    <dgm:pt modelId="{B4229255-3CFC-4CBF-B437-C37B242F356E}" type="sibTrans" cxnId="{1360F3E7-3800-4938-B854-22C0082B4C4B}">
      <dgm:prSet/>
      <dgm:spPr/>
      <dgm:t>
        <a:bodyPr/>
        <a:lstStyle/>
        <a:p>
          <a:endParaRPr lang="en-IN"/>
        </a:p>
      </dgm:t>
    </dgm:pt>
    <dgm:pt modelId="{8DE4A12B-FFD9-424F-908D-DE727593C9BF}" type="pres">
      <dgm:prSet presAssocID="{FCD30508-A683-490D-AD70-EA82174E8D2B}" presName="diagram" presStyleCnt="0">
        <dgm:presLayoutVars>
          <dgm:dir/>
          <dgm:resizeHandles val="exact"/>
        </dgm:presLayoutVars>
      </dgm:prSet>
      <dgm:spPr/>
    </dgm:pt>
    <dgm:pt modelId="{9F4DB787-0CDC-48DA-BC8D-1D82D010A240}" type="pres">
      <dgm:prSet presAssocID="{4AD714E3-25D3-4A89-8CF6-E2F30C3D348E}" presName="node" presStyleLbl="node1" presStyleIdx="0" presStyleCnt="7">
        <dgm:presLayoutVars>
          <dgm:bulletEnabled val="1"/>
        </dgm:presLayoutVars>
      </dgm:prSet>
      <dgm:spPr/>
    </dgm:pt>
    <dgm:pt modelId="{37CF1B18-B871-4EB3-807A-2ECA872B7CC7}" type="pres">
      <dgm:prSet presAssocID="{4D7CDE5D-2FF8-44D5-B36E-AD4610D58A85}" presName="sibTrans" presStyleCnt="0"/>
      <dgm:spPr/>
    </dgm:pt>
    <dgm:pt modelId="{C00F38D0-3AAD-4621-9CE3-3F875D2D2365}" type="pres">
      <dgm:prSet presAssocID="{A7034BCF-FC22-49E3-8900-AD2DDD81CD52}" presName="node" presStyleLbl="node1" presStyleIdx="1" presStyleCnt="7">
        <dgm:presLayoutVars>
          <dgm:bulletEnabled val="1"/>
        </dgm:presLayoutVars>
      </dgm:prSet>
      <dgm:spPr/>
    </dgm:pt>
    <dgm:pt modelId="{FE6C76AA-6BB3-4421-914A-36087A8A58BC}" type="pres">
      <dgm:prSet presAssocID="{E64E737E-ED66-4003-A8D9-FF32B0792948}" presName="sibTrans" presStyleCnt="0"/>
      <dgm:spPr/>
    </dgm:pt>
    <dgm:pt modelId="{873C5ECC-09E2-43B5-A45A-9D9C0BF04F81}" type="pres">
      <dgm:prSet presAssocID="{6DDA340A-F501-4635-8D02-9EA25D154634}" presName="node" presStyleLbl="node1" presStyleIdx="2" presStyleCnt="7">
        <dgm:presLayoutVars>
          <dgm:bulletEnabled val="1"/>
        </dgm:presLayoutVars>
      </dgm:prSet>
      <dgm:spPr/>
    </dgm:pt>
    <dgm:pt modelId="{E8DADFC5-85BB-45FA-9AA0-5B7CA457961A}" type="pres">
      <dgm:prSet presAssocID="{52C484DE-6C12-4AD7-9A29-52E294B53C8E}" presName="sibTrans" presStyleCnt="0"/>
      <dgm:spPr/>
    </dgm:pt>
    <dgm:pt modelId="{D84FE008-66B8-4A37-828E-4C962C24E6B9}" type="pres">
      <dgm:prSet presAssocID="{FE9310B7-E089-4A00-8A60-F25DBE2044D9}" presName="node" presStyleLbl="node1" presStyleIdx="3" presStyleCnt="7">
        <dgm:presLayoutVars>
          <dgm:bulletEnabled val="1"/>
        </dgm:presLayoutVars>
      </dgm:prSet>
      <dgm:spPr/>
    </dgm:pt>
    <dgm:pt modelId="{94C72633-5418-4543-A0DC-FBD404F079AF}" type="pres">
      <dgm:prSet presAssocID="{B3172E20-E337-48BA-9530-FF60ED66A8D9}" presName="sibTrans" presStyleCnt="0"/>
      <dgm:spPr/>
    </dgm:pt>
    <dgm:pt modelId="{FFC12A01-6346-42E1-B8F2-F7E15A0FF2BA}" type="pres">
      <dgm:prSet presAssocID="{FDCE759B-6F8A-4039-8CE4-79324BDAAABA}" presName="node" presStyleLbl="node1" presStyleIdx="4" presStyleCnt="7">
        <dgm:presLayoutVars>
          <dgm:bulletEnabled val="1"/>
        </dgm:presLayoutVars>
      </dgm:prSet>
      <dgm:spPr/>
    </dgm:pt>
    <dgm:pt modelId="{522FA70B-ED32-4C1E-A008-8D6ECE6DC88E}" type="pres">
      <dgm:prSet presAssocID="{13FAAA71-0433-41A9-8E04-E4EBDCFB9347}" presName="sibTrans" presStyleCnt="0"/>
      <dgm:spPr/>
    </dgm:pt>
    <dgm:pt modelId="{7037A4E2-C93E-420D-9967-7B71D26047DB}" type="pres">
      <dgm:prSet presAssocID="{B2B121F1-0A8A-48B2-B36A-672B71F73D3C}" presName="node" presStyleLbl="node1" presStyleIdx="5" presStyleCnt="7">
        <dgm:presLayoutVars>
          <dgm:bulletEnabled val="1"/>
        </dgm:presLayoutVars>
      </dgm:prSet>
      <dgm:spPr/>
    </dgm:pt>
    <dgm:pt modelId="{60A34EE5-601F-45B8-BAB8-9A6211A37463}" type="pres">
      <dgm:prSet presAssocID="{B4229255-3CFC-4CBF-B437-C37B242F356E}" presName="sibTrans" presStyleCnt="0"/>
      <dgm:spPr/>
    </dgm:pt>
    <dgm:pt modelId="{22D8A8DF-0892-4C39-97DE-9028DEA26006}" type="pres">
      <dgm:prSet presAssocID="{3CAD0670-9E3E-40F2-92A8-7A7D9CF47EED}" presName="node" presStyleLbl="node1" presStyleIdx="6" presStyleCnt="7">
        <dgm:presLayoutVars>
          <dgm:bulletEnabled val="1"/>
        </dgm:presLayoutVars>
      </dgm:prSet>
      <dgm:spPr/>
    </dgm:pt>
  </dgm:ptLst>
  <dgm:cxnLst>
    <dgm:cxn modelId="{8A296510-16C0-4EE1-9DC2-827F4E981F49}" srcId="{FCD30508-A683-490D-AD70-EA82174E8D2B}" destId="{3CAD0670-9E3E-40F2-92A8-7A7D9CF47EED}" srcOrd="6" destOrd="0" parTransId="{072F4473-D333-4500-83A9-8EF159C60182}" sibTransId="{3F1C8605-6C68-47D0-B109-0D6AEAD527FB}"/>
    <dgm:cxn modelId="{69A31F22-975D-4865-A2EF-DB3EC682AEFF}" type="presOf" srcId="{FCD30508-A683-490D-AD70-EA82174E8D2B}" destId="{8DE4A12B-FFD9-424F-908D-DE727593C9BF}" srcOrd="0" destOrd="0" presId="urn:microsoft.com/office/officeart/2005/8/layout/default"/>
    <dgm:cxn modelId="{5306FB2A-08E8-4317-896F-AC29309CBA4A}" type="presOf" srcId="{A7034BCF-FC22-49E3-8900-AD2DDD81CD52}" destId="{C00F38D0-3AAD-4621-9CE3-3F875D2D2365}" srcOrd="0" destOrd="0" presId="urn:microsoft.com/office/officeart/2005/8/layout/default"/>
    <dgm:cxn modelId="{CE1AAD2E-050D-44DB-8E73-F4D69099C2C9}" type="presOf" srcId="{6DDA340A-F501-4635-8D02-9EA25D154634}" destId="{873C5ECC-09E2-43B5-A45A-9D9C0BF04F81}" srcOrd="0" destOrd="0" presId="urn:microsoft.com/office/officeart/2005/8/layout/default"/>
    <dgm:cxn modelId="{B438585B-BCF1-4986-A018-6246300AD0FE}" type="presOf" srcId="{FDCE759B-6F8A-4039-8CE4-79324BDAAABA}" destId="{FFC12A01-6346-42E1-B8F2-F7E15A0FF2BA}" srcOrd="0" destOrd="0" presId="urn:microsoft.com/office/officeart/2005/8/layout/default"/>
    <dgm:cxn modelId="{26EFF261-2CAF-42A0-A505-4376ADA0B36E}" type="presOf" srcId="{4AD714E3-25D3-4A89-8CF6-E2F30C3D348E}" destId="{9F4DB787-0CDC-48DA-BC8D-1D82D010A240}" srcOrd="0" destOrd="0" presId="urn:microsoft.com/office/officeart/2005/8/layout/default"/>
    <dgm:cxn modelId="{93C90162-E92B-47ED-86A1-382DD92A78AC}" srcId="{FCD30508-A683-490D-AD70-EA82174E8D2B}" destId="{4AD714E3-25D3-4A89-8CF6-E2F30C3D348E}" srcOrd="0" destOrd="0" parTransId="{A7BF3540-DA98-4B6A-9BE9-FE7BECAA6CC8}" sibTransId="{4D7CDE5D-2FF8-44D5-B36E-AD4610D58A85}"/>
    <dgm:cxn modelId="{0445B078-9610-40E7-8DA9-929813C704FE}" srcId="{FCD30508-A683-490D-AD70-EA82174E8D2B}" destId="{6DDA340A-F501-4635-8D02-9EA25D154634}" srcOrd="2" destOrd="0" parTransId="{ED1C330D-3CB9-4BEA-88B6-E633F6D22D58}" sibTransId="{52C484DE-6C12-4AD7-9A29-52E294B53C8E}"/>
    <dgm:cxn modelId="{17FF387E-A1F1-438C-8FAF-E97CFEC24687}" type="presOf" srcId="{3CAD0670-9E3E-40F2-92A8-7A7D9CF47EED}" destId="{22D8A8DF-0892-4C39-97DE-9028DEA26006}" srcOrd="0" destOrd="0" presId="urn:microsoft.com/office/officeart/2005/8/layout/default"/>
    <dgm:cxn modelId="{98211F8E-646E-45EB-87C0-16E340AE6FFE}" type="presOf" srcId="{FE9310B7-E089-4A00-8A60-F25DBE2044D9}" destId="{D84FE008-66B8-4A37-828E-4C962C24E6B9}" srcOrd="0" destOrd="0" presId="urn:microsoft.com/office/officeart/2005/8/layout/default"/>
    <dgm:cxn modelId="{FD07A2B8-4F46-4C19-B8AF-CA0069949C08}" srcId="{FCD30508-A683-490D-AD70-EA82174E8D2B}" destId="{FDCE759B-6F8A-4039-8CE4-79324BDAAABA}" srcOrd="4" destOrd="0" parTransId="{13CAC062-C09B-4E4D-A801-3401723852B9}" sibTransId="{13FAAA71-0433-41A9-8E04-E4EBDCFB9347}"/>
    <dgm:cxn modelId="{FA11C5C9-278E-4915-AE77-86E14D68E836}" srcId="{FCD30508-A683-490D-AD70-EA82174E8D2B}" destId="{FE9310B7-E089-4A00-8A60-F25DBE2044D9}" srcOrd="3" destOrd="0" parTransId="{21A76CB1-A999-4968-8E2A-30187251B519}" sibTransId="{B3172E20-E337-48BA-9530-FF60ED66A8D9}"/>
    <dgm:cxn modelId="{1360F3E7-3800-4938-B854-22C0082B4C4B}" srcId="{FCD30508-A683-490D-AD70-EA82174E8D2B}" destId="{B2B121F1-0A8A-48B2-B36A-672B71F73D3C}" srcOrd="5" destOrd="0" parTransId="{C012739C-A0D0-48F2-A4EE-A59365EAB5F5}" sibTransId="{B4229255-3CFC-4CBF-B437-C37B242F356E}"/>
    <dgm:cxn modelId="{033FE9F0-03C4-445F-A9F3-516294CED281}" srcId="{FCD30508-A683-490D-AD70-EA82174E8D2B}" destId="{A7034BCF-FC22-49E3-8900-AD2DDD81CD52}" srcOrd="1" destOrd="0" parTransId="{3432FEC2-766C-4CFF-9E32-6AFA620EEF3D}" sibTransId="{E64E737E-ED66-4003-A8D9-FF32B0792948}"/>
    <dgm:cxn modelId="{BB787EF5-FE08-426C-91BC-ECA51B503693}" type="presOf" srcId="{B2B121F1-0A8A-48B2-B36A-672B71F73D3C}" destId="{7037A4E2-C93E-420D-9967-7B71D26047DB}" srcOrd="0" destOrd="0" presId="urn:microsoft.com/office/officeart/2005/8/layout/default"/>
    <dgm:cxn modelId="{E1D26FBD-875C-4809-A619-9C1F0FE583DA}" type="presParOf" srcId="{8DE4A12B-FFD9-424F-908D-DE727593C9BF}" destId="{9F4DB787-0CDC-48DA-BC8D-1D82D010A240}" srcOrd="0" destOrd="0" presId="urn:microsoft.com/office/officeart/2005/8/layout/default"/>
    <dgm:cxn modelId="{2B395AC8-9F4B-4C85-A603-C87AFDA462B2}" type="presParOf" srcId="{8DE4A12B-FFD9-424F-908D-DE727593C9BF}" destId="{37CF1B18-B871-4EB3-807A-2ECA872B7CC7}" srcOrd="1" destOrd="0" presId="urn:microsoft.com/office/officeart/2005/8/layout/default"/>
    <dgm:cxn modelId="{F8DE7DDF-82FE-40BF-A03A-BC441653F8DD}" type="presParOf" srcId="{8DE4A12B-FFD9-424F-908D-DE727593C9BF}" destId="{C00F38D0-3AAD-4621-9CE3-3F875D2D2365}" srcOrd="2" destOrd="0" presId="urn:microsoft.com/office/officeart/2005/8/layout/default"/>
    <dgm:cxn modelId="{C5E84E9F-8140-4636-86CD-CF13C4BC4EF6}" type="presParOf" srcId="{8DE4A12B-FFD9-424F-908D-DE727593C9BF}" destId="{FE6C76AA-6BB3-4421-914A-36087A8A58BC}" srcOrd="3" destOrd="0" presId="urn:microsoft.com/office/officeart/2005/8/layout/default"/>
    <dgm:cxn modelId="{70685481-0704-48DC-937D-E84D2978D8CA}" type="presParOf" srcId="{8DE4A12B-FFD9-424F-908D-DE727593C9BF}" destId="{873C5ECC-09E2-43B5-A45A-9D9C0BF04F81}" srcOrd="4" destOrd="0" presId="urn:microsoft.com/office/officeart/2005/8/layout/default"/>
    <dgm:cxn modelId="{7EE09003-B379-41A1-94FB-B6DD0EE5619D}" type="presParOf" srcId="{8DE4A12B-FFD9-424F-908D-DE727593C9BF}" destId="{E8DADFC5-85BB-45FA-9AA0-5B7CA457961A}" srcOrd="5" destOrd="0" presId="urn:microsoft.com/office/officeart/2005/8/layout/default"/>
    <dgm:cxn modelId="{56E18F26-4029-4B0E-AC5D-245EF2E570E8}" type="presParOf" srcId="{8DE4A12B-FFD9-424F-908D-DE727593C9BF}" destId="{D84FE008-66B8-4A37-828E-4C962C24E6B9}" srcOrd="6" destOrd="0" presId="urn:microsoft.com/office/officeart/2005/8/layout/default"/>
    <dgm:cxn modelId="{6DC7169F-B13C-4A16-8C24-B92E937DA953}" type="presParOf" srcId="{8DE4A12B-FFD9-424F-908D-DE727593C9BF}" destId="{94C72633-5418-4543-A0DC-FBD404F079AF}" srcOrd="7" destOrd="0" presId="urn:microsoft.com/office/officeart/2005/8/layout/default"/>
    <dgm:cxn modelId="{88FBD3F1-ABF7-4643-B827-80AC29523064}" type="presParOf" srcId="{8DE4A12B-FFD9-424F-908D-DE727593C9BF}" destId="{FFC12A01-6346-42E1-B8F2-F7E15A0FF2BA}" srcOrd="8" destOrd="0" presId="urn:microsoft.com/office/officeart/2005/8/layout/default"/>
    <dgm:cxn modelId="{2EC5EE88-E15F-4224-834C-36A5428EA7B7}" type="presParOf" srcId="{8DE4A12B-FFD9-424F-908D-DE727593C9BF}" destId="{522FA70B-ED32-4C1E-A008-8D6ECE6DC88E}" srcOrd="9" destOrd="0" presId="urn:microsoft.com/office/officeart/2005/8/layout/default"/>
    <dgm:cxn modelId="{A0CC58BA-DBFF-45C5-8E72-54AE8A284236}" type="presParOf" srcId="{8DE4A12B-FFD9-424F-908D-DE727593C9BF}" destId="{7037A4E2-C93E-420D-9967-7B71D26047DB}" srcOrd="10" destOrd="0" presId="urn:microsoft.com/office/officeart/2005/8/layout/default"/>
    <dgm:cxn modelId="{93C7928A-9CF6-4965-8F1C-44C3B421BB87}" type="presParOf" srcId="{8DE4A12B-FFD9-424F-908D-DE727593C9BF}" destId="{60A34EE5-601F-45B8-BAB8-9A6211A37463}" srcOrd="11" destOrd="0" presId="urn:microsoft.com/office/officeart/2005/8/layout/default"/>
    <dgm:cxn modelId="{ECD716F6-B418-48DA-A30E-BAE57CAED8CA}" type="presParOf" srcId="{8DE4A12B-FFD9-424F-908D-DE727593C9BF}" destId="{22D8A8DF-0892-4C39-97DE-9028DEA2600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27AE49-ABE3-435C-9403-D71E1CD6EA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D52572-E42B-44DF-84D7-4DA2AA08D55D}">
      <dgm:prSet custT="1"/>
      <dgm:spPr/>
      <dgm:t>
        <a:bodyPr/>
        <a:lstStyle/>
        <a:p>
          <a:r>
            <a:rPr lang="en-US" sz="2800" dirty="0"/>
            <a:t>Discover the pure pleasure of reading in our book store at "</a:t>
          </a:r>
          <a:r>
            <a:rPr lang="en-US" sz="2800" dirty="0" err="1"/>
            <a:t>BookMark</a:t>
          </a:r>
          <a:r>
            <a:rPr lang="en-US" sz="2800" dirty="0"/>
            <a:t>," where we've stripped away buying options and carts to focus solely on literary exploration. Our platform offers a tranquil haven for readers who seek the joy of discovering curated titles without the distractions of purchasing. Embrace the simplicity of a seamless journey into literature, where every click leads to the delight of reading. </a:t>
          </a:r>
          <a:r>
            <a:rPr lang="en-US" sz="2800" dirty="0" err="1"/>
            <a:t>BookMark</a:t>
          </a:r>
          <a:r>
            <a:rPr lang="en-US" sz="2800" dirty="0"/>
            <a:t> isn't just a bookstore; it's a serene space designed for genuine book enthusiasts to revel in the essence of storytelling.</a:t>
          </a:r>
          <a:endParaRPr lang="en-IN" sz="2800" dirty="0"/>
        </a:p>
      </dgm:t>
    </dgm:pt>
    <dgm:pt modelId="{76D720AE-264B-4FB7-B5AD-B7F8941F1FD3}" type="parTrans" cxnId="{F64AB772-EF67-41F5-991A-358634EB6E0F}">
      <dgm:prSet/>
      <dgm:spPr/>
      <dgm:t>
        <a:bodyPr/>
        <a:lstStyle/>
        <a:p>
          <a:endParaRPr lang="en-IN"/>
        </a:p>
      </dgm:t>
    </dgm:pt>
    <dgm:pt modelId="{7ABFA952-93F3-45D9-B74D-FE11FDCB3610}" type="sibTrans" cxnId="{F64AB772-EF67-41F5-991A-358634EB6E0F}">
      <dgm:prSet/>
      <dgm:spPr/>
      <dgm:t>
        <a:bodyPr/>
        <a:lstStyle/>
        <a:p>
          <a:endParaRPr lang="en-IN"/>
        </a:p>
      </dgm:t>
    </dgm:pt>
    <dgm:pt modelId="{4FDAF785-BCE4-4FBB-B234-40155C975C61}" type="pres">
      <dgm:prSet presAssocID="{B227AE49-ABE3-435C-9403-D71E1CD6EA14}" presName="vert0" presStyleCnt="0">
        <dgm:presLayoutVars>
          <dgm:dir/>
          <dgm:animOne val="branch"/>
          <dgm:animLvl val="lvl"/>
        </dgm:presLayoutVars>
      </dgm:prSet>
      <dgm:spPr/>
    </dgm:pt>
    <dgm:pt modelId="{7EA12ABE-548D-42BF-B45D-E2234BFF1D98}" type="pres">
      <dgm:prSet presAssocID="{67D52572-E42B-44DF-84D7-4DA2AA08D55D}" presName="thickLine" presStyleLbl="alignNode1" presStyleIdx="0" presStyleCnt="1"/>
      <dgm:spPr/>
    </dgm:pt>
    <dgm:pt modelId="{22229E64-F337-4032-BF77-FA1B490B4268}" type="pres">
      <dgm:prSet presAssocID="{67D52572-E42B-44DF-84D7-4DA2AA08D55D}" presName="horz1" presStyleCnt="0"/>
      <dgm:spPr/>
    </dgm:pt>
    <dgm:pt modelId="{BB93B674-53A0-4D40-A7A3-4755268F70CE}" type="pres">
      <dgm:prSet presAssocID="{67D52572-E42B-44DF-84D7-4DA2AA08D55D}" presName="tx1" presStyleLbl="revTx" presStyleIdx="0" presStyleCnt="1"/>
      <dgm:spPr/>
    </dgm:pt>
    <dgm:pt modelId="{BEF21D50-E34A-4076-A8ED-656588767CB0}" type="pres">
      <dgm:prSet presAssocID="{67D52572-E42B-44DF-84D7-4DA2AA08D55D}" presName="vert1" presStyleCnt="0"/>
      <dgm:spPr/>
    </dgm:pt>
  </dgm:ptLst>
  <dgm:cxnLst>
    <dgm:cxn modelId="{F64AB772-EF67-41F5-991A-358634EB6E0F}" srcId="{B227AE49-ABE3-435C-9403-D71E1CD6EA14}" destId="{67D52572-E42B-44DF-84D7-4DA2AA08D55D}" srcOrd="0" destOrd="0" parTransId="{76D720AE-264B-4FB7-B5AD-B7F8941F1FD3}" sibTransId="{7ABFA952-93F3-45D9-B74D-FE11FDCB3610}"/>
    <dgm:cxn modelId="{70E70FD5-C9A8-4CDC-A9A9-EA81A4CB64EF}" type="presOf" srcId="{B227AE49-ABE3-435C-9403-D71E1CD6EA14}" destId="{4FDAF785-BCE4-4FBB-B234-40155C975C61}" srcOrd="0" destOrd="0" presId="urn:microsoft.com/office/officeart/2008/layout/LinedList"/>
    <dgm:cxn modelId="{EB5DBCE4-A935-4EFF-8870-B1AFBEF06B98}" type="presOf" srcId="{67D52572-E42B-44DF-84D7-4DA2AA08D55D}" destId="{BB93B674-53A0-4D40-A7A3-4755268F70CE}" srcOrd="0" destOrd="0" presId="urn:microsoft.com/office/officeart/2008/layout/LinedList"/>
    <dgm:cxn modelId="{0148F914-6EB3-4285-B5AD-2B4AFA3AD65F}" type="presParOf" srcId="{4FDAF785-BCE4-4FBB-B234-40155C975C61}" destId="{7EA12ABE-548D-42BF-B45D-E2234BFF1D98}" srcOrd="0" destOrd="0" presId="urn:microsoft.com/office/officeart/2008/layout/LinedList"/>
    <dgm:cxn modelId="{C284770B-B859-4CDD-A26E-CCAE18805410}" type="presParOf" srcId="{4FDAF785-BCE4-4FBB-B234-40155C975C61}" destId="{22229E64-F337-4032-BF77-FA1B490B4268}" srcOrd="1" destOrd="0" presId="urn:microsoft.com/office/officeart/2008/layout/LinedList"/>
    <dgm:cxn modelId="{6D61FA59-389F-4147-A0D2-3B0A1E35811B}" type="presParOf" srcId="{22229E64-F337-4032-BF77-FA1B490B4268}" destId="{BB93B674-53A0-4D40-A7A3-4755268F70CE}" srcOrd="0" destOrd="0" presId="urn:microsoft.com/office/officeart/2008/layout/LinedList"/>
    <dgm:cxn modelId="{86849339-BD21-4C20-864C-7B743AECCCE3}" type="presParOf" srcId="{22229E64-F337-4032-BF77-FA1B490B4268}" destId="{BEF21D50-E34A-4076-A8ED-656588767C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7AE49-ABE3-435C-9403-D71E1CD6EA1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69089F-67DE-45C4-9936-EF2DA82A4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404040"/>
              </a:solidFill>
            </a:rPr>
            <a:t>User Registered and Login: Allow Users to create accounts and login to personalize their </a:t>
          </a:r>
          <a:r>
            <a:rPr lang="en-US" b="0" i="0" dirty="0">
              <a:solidFill>
                <a:srgbClr val="404040"/>
              </a:solidFill>
            </a:rPr>
            <a:t>Experience</a:t>
          </a:r>
          <a:endParaRPr lang="en-US" b="0" dirty="0"/>
        </a:p>
      </dgm:t>
    </dgm:pt>
    <dgm:pt modelId="{5701B214-841B-4CE7-93D7-68877C61D652}" type="parTrans" cxnId="{AA79FA17-1A95-4BE0-BA3E-88CFFAA8413E}">
      <dgm:prSet/>
      <dgm:spPr/>
      <dgm:t>
        <a:bodyPr/>
        <a:lstStyle/>
        <a:p>
          <a:endParaRPr lang="en-US"/>
        </a:p>
      </dgm:t>
    </dgm:pt>
    <dgm:pt modelId="{6A421360-D775-4EBA-A3FB-2FCECB297947}" type="sibTrans" cxnId="{AA79FA17-1A95-4BE0-BA3E-88CFFAA8413E}">
      <dgm:prSet/>
      <dgm:spPr/>
      <dgm:t>
        <a:bodyPr/>
        <a:lstStyle/>
        <a:p>
          <a:endParaRPr lang="en-US"/>
        </a:p>
      </dgm:t>
    </dgm:pt>
    <dgm:pt modelId="{BFC78A31-F2EA-426E-AC8E-296B40674E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404040"/>
              </a:solidFill>
            </a:rPr>
            <a:t>Download :Everyone can download the book &amp; read without any distraction of purchasing.</a:t>
          </a:r>
        </a:p>
      </dgm:t>
    </dgm:pt>
    <dgm:pt modelId="{CBDDD662-AFC0-40C6-80F3-A996AD76096A}" type="parTrans" cxnId="{4D4E6F2A-A7A5-4D86-BB11-641274868D3F}">
      <dgm:prSet/>
      <dgm:spPr/>
      <dgm:t>
        <a:bodyPr/>
        <a:lstStyle/>
        <a:p>
          <a:endParaRPr lang="en-US"/>
        </a:p>
      </dgm:t>
    </dgm:pt>
    <dgm:pt modelId="{09784A28-B1DD-41BE-A935-8DD769294835}" type="sibTrans" cxnId="{4D4E6F2A-A7A5-4D86-BB11-641274868D3F}">
      <dgm:prSet/>
      <dgm:spPr/>
      <dgm:t>
        <a:bodyPr/>
        <a:lstStyle/>
        <a:p>
          <a:endParaRPr lang="en-US"/>
        </a:p>
      </dgm:t>
    </dgm:pt>
    <dgm:pt modelId="{018D4764-25DF-4D40-BDD5-E96F920329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404040"/>
              </a:solidFill>
            </a:rPr>
            <a:t>Responsive Design: Ensure that website is responsive , so it works seamlessly on various devices ,  including desktops , tablets and mobile phones</a:t>
          </a:r>
          <a:endParaRPr lang="en-US" b="0" dirty="0"/>
        </a:p>
      </dgm:t>
    </dgm:pt>
    <dgm:pt modelId="{94727542-00AF-47F1-9520-C44020A93DE1}" type="parTrans" cxnId="{FC192773-F723-4E1F-B86D-01EA486F0C8E}">
      <dgm:prSet/>
      <dgm:spPr/>
      <dgm:t>
        <a:bodyPr/>
        <a:lstStyle/>
        <a:p>
          <a:endParaRPr lang="en-IN"/>
        </a:p>
      </dgm:t>
    </dgm:pt>
    <dgm:pt modelId="{E46495FA-F2F8-483A-8B3D-773F5C2222F9}" type="sibTrans" cxnId="{FC192773-F723-4E1F-B86D-01EA486F0C8E}">
      <dgm:prSet/>
      <dgm:spPr/>
      <dgm:t>
        <a:bodyPr/>
        <a:lstStyle/>
        <a:p>
          <a:endParaRPr lang="en-US"/>
        </a:p>
      </dgm:t>
    </dgm:pt>
    <dgm:pt modelId="{BC053806-BB39-4180-A81F-E88ADE72351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rgbClr val="404040"/>
              </a:solidFill>
            </a:rPr>
            <a:t>Contact Support : Provide a contact number so user can easily contact us for supporting without any hesitation.</a:t>
          </a:r>
        </a:p>
      </dgm:t>
    </dgm:pt>
    <dgm:pt modelId="{9B2A4266-FB8D-4C7E-B66F-EA32CC5F6835}" type="parTrans" cxnId="{3A3EA334-30BE-4772-B5B7-9787ED190F9F}">
      <dgm:prSet/>
      <dgm:spPr/>
      <dgm:t>
        <a:bodyPr/>
        <a:lstStyle/>
        <a:p>
          <a:endParaRPr lang="en-IN"/>
        </a:p>
      </dgm:t>
    </dgm:pt>
    <dgm:pt modelId="{DF4492A8-E44A-44B0-B316-48E0A42CD8C4}" type="sibTrans" cxnId="{3A3EA334-30BE-4772-B5B7-9787ED190F9F}">
      <dgm:prSet/>
      <dgm:spPr/>
      <dgm:t>
        <a:bodyPr/>
        <a:lstStyle/>
        <a:p>
          <a:endParaRPr lang="en-US"/>
        </a:p>
      </dgm:t>
    </dgm:pt>
    <dgm:pt modelId="{05BF6547-C297-45A8-9705-993BE61D7FD1}" type="pres">
      <dgm:prSet presAssocID="{B227AE49-ABE3-435C-9403-D71E1CD6EA14}" presName="root" presStyleCnt="0">
        <dgm:presLayoutVars>
          <dgm:dir/>
          <dgm:resizeHandles val="exact"/>
        </dgm:presLayoutVars>
      </dgm:prSet>
      <dgm:spPr/>
    </dgm:pt>
    <dgm:pt modelId="{1DD3BF81-9895-4F8F-9502-748F177B4FD9}" type="pres">
      <dgm:prSet presAssocID="{3E69089F-67DE-45C4-9936-EF2DA82A469D}" presName="compNode" presStyleCnt="0"/>
      <dgm:spPr/>
    </dgm:pt>
    <dgm:pt modelId="{83A2AA09-E1C8-4037-8F9F-C015CAB6C3F8}" type="pres">
      <dgm:prSet presAssocID="{3E69089F-67DE-45C4-9936-EF2DA82A469D}" presName="bgRect" presStyleLbl="bgShp" presStyleIdx="0" presStyleCnt="4"/>
      <dgm:spPr/>
    </dgm:pt>
    <dgm:pt modelId="{67879F67-6049-4183-89DE-298CF16C6300}" type="pres">
      <dgm:prSet presAssocID="{3E69089F-67DE-45C4-9936-EF2DA82A46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3AA260-3F1A-4214-9B66-02CFB7495A01}" type="pres">
      <dgm:prSet presAssocID="{3E69089F-67DE-45C4-9936-EF2DA82A469D}" presName="spaceRect" presStyleCnt="0"/>
      <dgm:spPr/>
    </dgm:pt>
    <dgm:pt modelId="{957EF190-840B-4FD1-ACC3-FE021AEE3522}" type="pres">
      <dgm:prSet presAssocID="{3E69089F-67DE-45C4-9936-EF2DA82A469D}" presName="parTx" presStyleLbl="revTx" presStyleIdx="0" presStyleCnt="4">
        <dgm:presLayoutVars>
          <dgm:chMax val="0"/>
          <dgm:chPref val="0"/>
        </dgm:presLayoutVars>
      </dgm:prSet>
      <dgm:spPr/>
    </dgm:pt>
    <dgm:pt modelId="{07FE3F63-9FFC-43CC-B34A-A9A1C25C7591}" type="pres">
      <dgm:prSet presAssocID="{6A421360-D775-4EBA-A3FB-2FCECB297947}" presName="sibTrans" presStyleCnt="0"/>
      <dgm:spPr/>
    </dgm:pt>
    <dgm:pt modelId="{B232BF50-0017-40FA-AA4A-854623D2BDC9}" type="pres">
      <dgm:prSet presAssocID="{BFC78A31-F2EA-426E-AC8E-296B40674EA7}" presName="compNode" presStyleCnt="0"/>
      <dgm:spPr/>
    </dgm:pt>
    <dgm:pt modelId="{33C2C58B-7759-4CED-B105-5193BFC40D82}" type="pres">
      <dgm:prSet presAssocID="{BFC78A31-F2EA-426E-AC8E-296B40674EA7}" presName="bgRect" presStyleLbl="bgShp" presStyleIdx="1" presStyleCnt="4"/>
      <dgm:spPr/>
    </dgm:pt>
    <dgm:pt modelId="{06351A9A-9C30-459D-B411-C2955F2C0685}" type="pres">
      <dgm:prSet presAssocID="{BFC78A31-F2EA-426E-AC8E-296B40674E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8CE2681-EF37-4059-9881-EC3B7405150E}" type="pres">
      <dgm:prSet presAssocID="{BFC78A31-F2EA-426E-AC8E-296B40674EA7}" presName="spaceRect" presStyleCnt="0"/>
      <dgm:spPr/>
    </dgm:pt>
    <dgm:pt modelId="{A6E63014-EA84-4032-854B-2C20FA31FEB3}" type="pres">
      <dgm:prSet presAssocID="{BFC78A31-F2EA-426E-AC8E-296B40674EA7}" presName="parTx" presStyleLbl="revTx" presStyleIdx="1" presStyleCnt="4">
        <dgm:presLayoutVars>
          <dgm:chMax val="0"/>
          <dgm:chPref val="0"/>
        </dgm:presLayoutVars>
      </dgm:prSet>
      <dgm:spPr/>
    </dgm:pt>
    <dgm:pt modelId="{DC1A79E6-2079-4422-A850-E1E6648711C6}" type="pres">
      <dgm:prSet presAssocID="{09784A28-B1DD-41BE-A935-8DD769294835}" presName="sibTrans" presStyleCnt="0"/>
      <dgm:spPr/>
    </dgm:pt>
    <dgm:pt modelId="{BACFC510-E2C0-4308-9571-3A8685A200F3}" type="pres">
      <dgm:prSet presAssocID="{018D4764-25DF-4D40-BDD5-E96F92032953}" presName="compNode" presStyleCnt="0"/>
      <dgm:spPr/>
    </dgm:pt>
    <dgm:pt modelId="{6D589FEA-98E0-49D7-B757-A7DA36F63A5E}" type="pres">
      <dgm:prSet presAssocID="{018D4764-25DF-4D40-BDD5-E96F92032953}" presName="bgRect" presStyleLbl="bgShp" presStyleIdx="2" presStyleCnt="4"/>
      <dgm:spPr/>
    </dgm:pt>
    <dgm:pt modelId="{35E3DECC-FC44-4F47-85AF-3F544F1DAB2A}" type="pres">
      <dgm:prSet presAssocID="{018D4764-25DF-4D40-BDD5-E96F92032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D3DF0B26-F81C-4DBD-BFE6-62BE77F8485F}" type="pres">
      <dgm:prSet presAssocID="{018D4764-25DF-4D40-BDD5-E96F92032953}" presName="spaceRect" presStyleCnt="0"/>
      <dgm:spPr/>
    </dgm:pt>
    <dgm:pt modelId="{9CB5B6A1-2432-45D2-834F-5928F7C12697}" type="pres">
      <dgm:prSet presAssocID="{018D4764-25DF-4D40-BDD5-E96F92032953}" presName="parTx" presStyleLbl="revTx" presStyleIdx="2" presStyleCnt="4">
        <dgm:presLayoutVars>
          <dgm:chMax val="0"/>
          <dgm:chPref val="0"/>
        </dgm:presLayoutVars>
      </dgm:prSet>
      <dgm:spPr/>
    </dgm:pt>
    <dgm:pt modelId="{958C6B44-2841-4C89-9616-8AE04182325C}" type="pres">
      <dgm:prSet presAssocID="{E46495FA-F2F8-483A-8B3D-773F5C2222F9}" presName="sibTrans" presStyleCnt="0"/>
      <dgm:spPr/>
    </dgm:pt>
    <dgm:pt modelId="{FC90AB11-AA6E-4DF5-9C6C-649CAB4530C1}" type="pres">
      <dgm:prSet presAssocID="{BC053806-BB39-4180-A81F-E88ADE723517}" presName="compNode" presStyleCnt="0"/>
      <dgm:spPr/>
    </dgm:pt>
    <dgm:pt modelId="{2054DC08-E664-4F0A-BC30-8A20FEFDC0A2}" type="pres">
      <dgm:prSet presAssocID="{BC053806-BB39-4180-A81F-E88ADE723517}" presName="bgRect" presStyleLbl="bgShp" presStyleIdx="3" presStyleCnt="4"/>
      <dgm:spPr/>
    </dgm:pt>
    <dgm:pt modelId="{19F7B62D-333A-473F-AB38-21DD8CB3430A}" type="pres">
      <dgm:prSet presAssocID="{BC053806-BB39-4180-A81F-E88ADE7235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29D9F54D-818F-47E9-82F1-4353352D4794}" type="pres">
      <dgm:prSet presAssocID="{BC053806-BB39-4180-A81F-E88ADE723517}" presName="spaceRect" presStyleCnt="0"/>
      <dgm:spPr/>
    </dgm:pt>
    <dgm:pt modelId="{F84E19CE-267B-4660-8B3D-11244DCC76EA}" type="pres">
      <dgm:prSet presAssocID="{BC053806-BB39-4180-A81F-E88ADE7235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79FA17-1A95-4BE0-BA3E-88CFFAA8413E}" srcId="{B227AE49-ABE3-435C-9403-D71E1CD6EA14}" destId="{3E69089F-67DE-45C4-9936-EF2DA82A469D}" srcOrd="0" destOrd="0" parTransId="{5701B214-841B-4CE7-93D7-68877C61D652}" sibTransId="{6A421360-D775-4EBA-A3FB-2FCECB297947}"/>
    <dgm:cxn modelId="{4D4E6F2A-A7A5-4D86-BB11-641274868D3F}" srcId="{B227AE49-ABE3-435C-9403-D71E1CD6EA14}" destId="{BFC78A31-F2EA-426E-AC8E-296B40674EA7}" srcOrd="1" destOrd="0" parTransId="{CBDDD662-AFC0-40C6-80F3-A996AD76096A}" sibTransId="{09784A28-B1DD-41BE-A935-8DD769294835}"/>
    <dgm:cxn modelId="{3A3EA334-30BE-4772-B5B7-9787ED190F9F}" srcId="{B227AE49-ABE3-435C-9403-D71E1CD6EA14}" destId="{BC053806-BB39-4180-A81F-E88ADE723517}" srcOrd="3" destOrd="0" parTransId="{9B2A4266-FB8D-4C7E-B66F-EA32CC5F6835}" sibTransId="{DF4492A8-E44A-44B0-B316-48E0A42CD8C4}"/>
    <dgm:cxn modelId="{80D8D640-7539-41E3-AFA6-4B58D2ED3D21}" type="presOf" srcId="{B227AE49-ABE3-435C-9403-D71E1CD6EA14}" destId="{05BF6547-C297-45A8-9705-993BE61D7FD1}" srcOrd="0" destOrd="0" presId="urn:microsoft.com/office/officeart/2018/2/layout/IconVerticalSolidList"/>
    <dgm:cxn modelId="{E4B18B49-09DE-4292-AFDC-062744B658F3}" type="presOf" srcId="{BFC78A31-F2EA-426E-AC8E-296B40674EA7}" destId="{A6E63014-EA84-4032-854B-2C20FA31FEB3}" srcOrd="0" destOrd="0" presId="urn:microsoft.com/office/officeart/2018/2/layout/IconVerticalSolidList"/>
    <dgm:cxn modelId="{16570F4B-8CC0-4247-93FF-700E7F60C313}" type="presOf" srcId="{018D4764-25DF-4D40-BDD5-E96F92032953}" destId="{9CB5B6A1-2432-45D2-834F-5928F7C12697}" srcOrd="0" destOrd="0" presId="urn:microsoft.com/office/officeart/2018/2/layout/IconVerticalSolidList"/>
    <dgm:cxn modelId="{FC192773-F723-4E1F-B86D-01EA486F0C8E}" srcId="{B227AE49-ABE3-435C-9403-D71E1CD6EA14}" destId="{018D4764-25DF-4D40-BDD5-E96F92032953}" srcOrd="2" destOrd="0" parTransId="{94727542-00AF-47F1-9520-C44020A93DE1}" sibTransId="{E46495FA-F2F8-483A-8B3D-773F5C2222F9}"/>
    <dgm:cxn modelId="{78A388A0-9513-4FC3-834C-D256F352A07F}" type="presOf" srcId="{BC053806-BB39-4180-A81F-E88ADE723517}" destId="{F84E19CE-267B-4660-8B3D-11244DCC76EA}" srcOrd="0" destOrd="0" presId="urn:microsoft.com/office/officeart/2018/2/layout/IconVerticalSolidList"/>
    <dgm:cxn modelId="{0E1514D6-91F2-4518-881E-9A3611BA4863}" type="presOf" srcId="{3E69089F-67DE-45C4-9936-EF2DA82A469D}" destId="{957EF190-840B-4FD1-ACC3-FE021AEE3522}" srcOrd="0" destOrd="0" presId="urn:microsoft.com/office/officeart/2018/2/layout/IconVerticalSolidList"/>
    <dgm:cxn modelId="{43E9A360-1618-452F-A1D8-EA7AEE3CA596}" type="presParOf" srcId="{05BF6547-C297-45A8-9705-993BE61D7FD1}" destId="{1DD3BF81-9895-4F8F-9502-748F177B4FD9}" srcOrd="0" destOrd="0" presId="urn:microsoft.com/office/officeart/2018/2/layout/IconVerticalSolidList"/>
    <dgm:cxn modelId="{F551B97D-4FC6-4266-AFA7-8D3A66AB0AC2}" type="presParOf" srcId="{1DD3BF81-9895-4F8F-9502-748F177B4FD9}" destId="{83A2AA09-E1C8-4037-8F9F-C015CAB6C3F8}" srcOrd="0" destOrd="0" presId="urn:microsoft.com/office/officeart/2018/2/layout/IconVerticalSolidList"/>
    <dgm:cxn modelId="{AA2B0C28-AAD5-47ED-8DD9-3C4F2EEE2183}" type="presParOf" srcId="{1DD3BF81-9895-4F8F-9502-748F177B4FD9}" destId="{67879F67-6049-4183-89DE-298CF16C6300}" srcOrd="1" destOrd="0" presId="urn:microsoft.com/office/officeart/2018/2/layout/IconVerticalSolidList"/>
    <dgm:cxn modelId="{40666DC3-7D16-4D0F-92A6-3E6651996E80}" type="presParOf" srcId="{1DD3BF81-9895-4F8F-9502-748F177B4FD9}" destId="{AC3AA260-3F1A-4214-9B66-02CFB7495A01}" srcOrd="2" destOrd="0" presId="urn:microsoft.com/office/officeart/2018/2/layout/IconVerticalSolidList"/>
    <dgm:cxn modelId="{2C42E1F6-967F-4C47-867D-2155215D0ACC}" type="presParOf" srcId="{1DD3BF81-9895-4F8F-9502-748F177B4FD9}" destId="{957EF190-840B-4FD1-ACC3-FE021AEE3522}" srcOrd="3" destOrd="0" presId="urn:microsoft.com/office/officeart/2018/2/layout/IconVerticalSolidList"/>
    <dgm:cxn modelId="{58C0CCAF-2CCB-4EB6-BEB8-840DF2221B0A}" type="presParOf" srcId="{05BF6547-C297-45A8-9705-993BE61D7FD1}" destId="{07FE3F63-9FFC-43CC-B34A-A9A1C25C7591}" srcOrd="1" destOrd="0" presId="urn:microsoft.com/office/officeart/2018/2/layout/IconVerticalSolidList"/>
    <dgm:cxn modelId="{3258ABF2-A222-4F7F-B777-1E105387503E}" type="presParOf" srcId="{05BF6547-C297-45A8-9705-993BE61D7FD1}" destId="{B232BF50-0017-40FA-AA4A-854623D2BDC9}" srcOrd="2" destOrd="0" presId="urn:microsoft.com/office/officeart/2018/2/layout/IconVerticalSolidList"/>
    <dgm:cxn modelId="{B1C77D88-FC37-41CE-BD1B-46DDE3087D38}" type="presParOf" srcId="{B232BF50-0017-40FA-AA4A-854623D2BDC9}" destId="{33C2C58B-7759-4CED-B105-5193BFC40D82}" srcOrd="0" destOrd="0" presId="urn:microsoft.com/office/officeart/2018/2/layout/IconVerticalSolidList"/>
    <dgm:cxn modelId="{00FA8CD6-A38F-4EFF-B6ED-9B8C4C318CCA}" type="presParOf" srcId="{B232BF50-0017-40FA-AA4A-854623D2BDC9}" destId="{06351A9A-9C30-459D-B411-C2955F2C0685}" srcOrd="1" destOrd="0" presId="urn:microsoft.com/office/officeart/2018/2/layout/IconVerticalSolidList"/>
    <dgm:cxn modelId="{5C84CA70-8431-495C-B0E9-327B26FA9317}" type="presParOf" srcId="{B232BF50-0017-40FA-AA4A-854623D2BDC9}" destId="{08CE2681-EF37-4059-9881-EC3B7405150E}" srcOrd="2" destOrd="0" presId="urn:microsoft.com/office/officeart/2018/2/layout/IconVerticalSolidList"/>
    <dgm:cxn modelId="{E23815FF-CBC8-48D1-B6F3-A62F3CA3F6F5}" type="presParOf" srcId="{B232BF50-0017-40FA-AA4A-854623D2BDC9}" destId="{A6E63014-EA84-4032-854B-2C20FA31FEB3}" srcOrd="3" destOrd="0" presId="urn:microsoft.com/office/officeart/2018/2/layout/IconVerticalSolidList"/>
    <dgm:cxn modelId="{70411D63-6FEE-413E-B248-8B5F5ECD6FB3}" type="presParOf" srcId="{05BF6547-C297-45A8-9705-993BE61D7FD1}" destId="{DC1A79E6-2079-4422-A850-E1E6648711C6}" srcOrd="3" destOrd="0" presId="urn:microsoft.com/office/officeart/2018/2/layout/IconVerticalSolidList"/>
    <dgm:cxn modelId="{1B9C5247-7E33-40C2-9F1B-31F1A60CBE5A}" type="presParOf" srcId="{05BF6547-C297-45A8-9705-993BE61D7FD1}" destId="{BACFC510-E2C0-4308-9571-3A8685A200F3}" srcOrd="4" destOrd="0" presId="urn:microsoft.com/office/officeart/2018/2/layout/IconVerticalSolidList"/>
    <dgm:cxn modelId="{8835A632-BD30-4DB1-9616-F62F38A6A4FB}" type="presParOf" srcId="{BACFC510-E2C0-4308-9571-3A8685A200F3}" destId="{6D589FEA-98E0-49D7-B757-A7DA36F63A5E}" srcOrd="0" destOrd="0" presId="urn:microsoft.com/office/officeart/2018/2/layout/IconVerticalSolidList"/>
    <dgm:cxn modelId="{0304A22C-AAFD-4568-B820-35EFEE59FA21}" type="presParOf" srcId="{BACFC510-E2C0-4308-9571-3A8685A200F3}" destId="{35E3DECC-FC44-4F47-85AF-3F544F1DAB2A}" srcOrd="1" destOrd="0" presId="urn:microsoft.com/office/officeart/2018/2/layout/IconVerticalSolidList"/>
    <dgm:cxn modelId="{0301FD1E-420D-4C86-8855-9F1A9AF72F4A}" type="presParOf" srcId="{BACFC510-E2C0-4308-9571-3A8685A200F3}" destId="{D3DF0B26-F81C-4DBD-BFE6-62BE77F8485F}" srcOrd="2" destOrd="0" presId="urn:microsoft.com/office/officeart/2018/2/layout/IconVerticalSolidList"/>
    <dgm:cxn modelId="{FFE195C3-5A22-4E19-8208-65487CCE0AE5}" type="presParOf" srcId="{BACFC510-E2C0-4308-9571-3A8685A200F3}" destId="{9CB5B6A1-2432-45D2-834F-5928F7C12697}" srcOrd="3" destOrd="0" presId="urn:microsoft.com/office/officeart/2018/2/layout/IconVerticalSolidList"/>
    <dgm:cxn modelId="{33F4C66F-F40A-46FD-A204-ECDE332DF459}" type="presParOf" srcId="{05BF6547-C297-45A8-9705-993BE61D7FD1}" destId="{958C6B44-2841-4C89-9616-8AE04182325C}" srcOrd="5" destOrd="0" presId="urn:microsoft.com/office/officeart/2018/2/layout/IconVerticalSolidList"/>
    <dgm:cxn modelId="{E4999BF5-400D-419F-B808-C2F4E7C839D3}" type="presParOf" srcId="{05BF6547-C297-45A8-9705-993BE61D7FD1}" destId="{FC90AB11-AA6E-4DF5-9C6C-649CAB4530C1}" srcOrd="6" destOrd="0" presId="urn:microsoft.com/office/officeart/2018/2/layout/IconVerticalSolidList"/>
    <dgm:cxn modelId="{83161E7D-2208-4628-AEA8-C427320C58D6}" type="presParOf" srcId="{FC90AB11-AA6E-4DF5-9C6C-649CAB4530C1}" destId="{2054DC08-E664-4F0A-BC30-8A20FEFDC0A2}" srcOrd="0" destOrd="0" presId="urn:microsoft.com/office/officeart/2018/2/layout/IconVerticalSolidList"/>
    <dgm:cxn modelId="{2C0089A1-C019-4262-8A9F-82174ABB78CB}" type="presParOf" srcId="{FC90AB11-AA6E-4DF5-9C6C-649CAB4530C1}" destId="{19F7B62D-333A-473F-AB38-21DD8CB3430A}" srcOrd="1" destOrd="0" presId="urn:microsoft.com/office/officeart/2018/2/layout/IconVerticalSolidList"/>
    <dgm:cxn modelId="{1AA3CDD8-2970-47B9-84F5-F7009DCF71CC}" type="presParOf" srcId="{FC90AB11-AA6E-4DF5-9C6C-649CAB4530C1}" destId="{29D9F54D-818F-47E9-82F1-4353352D4794}" srcOrd="2" destOrd="0" presId="urn:microsoft.com/office/officeart/2018/2/layout/IconVerticalSolidList"/>
    <dgm:cxn modelId="{B53B7BCF-0346-4A48-8234-CD3A50C02C04}" type="presParOf" srcId="{FC90AB11-AA6E-4DF5-9C6C-649CAB4530C1}" destId="{F84E19CE-267B-4660-8B3D-11244DCC76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4FCF7-46AD-4025-A22D-FAB3C4CE611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8C605C-E11E-4260-AA26-D31D74C9B6E8}">
      <dgm:prSet/>
      <dgm:spPr/>
      <dgm:t>
        <a:bodyPr/>
        <a:lstStyle/>
        <a:p>
          <a:r>
            <a:rPr lang="en-US" b="1" dirty="0"/>
            <a:t>Design and Visual Elements:</a:t>
          </a:r>
          <a:endParaRPr lang="en-US" dirty="0"/>
        </a:p>
      </dgm:t>
    </dgm:pt>
    <dgm:pt modelId="{8331FE1C-EC26-415E-AC43-FE9C4E6E4D5C}" type="parTrans" cxnId="{44CFE37A-6FDA-40A2-8F6A-C388A5686749}">
      <dgm:prSet/>
      <dgm:spPr/>
      <dgm:t>
        <a:bodyPr/>
        <a:lstStyle/>
        <a:p>
          <a:endParaRPr lang="en-US"/>
        </a:p>
      </dgm:t>
    </dgm:pt>
    <dgm:pt modelId="{8185E6DD-62E5-4102-88E7-FDE0C7446E2F}" type="sibTrans" cxnId="{44CFE37A-6FDA-40A2-8F6A-C388A5686749}">
      <dgm:prSet/>
      <dgm:spPr/>
      <dgm:t>
        <a:bodyPr/>
        <a:lstStyle/>
        <a:p>
          <a:endParaRPr lang="en-US"/>
        </a:p>
      </dgm:t>
    </dgm:pt>
    <dgm:pt modelId="{B376EEF0-1B13-4685-B1F5-0F17B742A890}">
      <dgm:prSet/>
      <dgm:spPr/>
      <dgm:t>
        <a:bodyPr/>
        <a:lstStyle/>
        <a:p>
          <a:r>
            <a:rPr lang="en-US" dirty="0"/>
            <a:t>Canva Photoshop: Used for creating and editing images and graphics.</a:t>
          </a:r>
        </a:p>
      </dgm:t>
    </dgm:pt>
    <dgm:pt modelId="{676E421E-B5A4-4871-9656-2F0FCDE8CE0D}" type="parTrans" cxnId="{19C17BCD-AC12-44AD-8055-BB6FE313E781}">
      <dgm:prSet/>
      <dgm:spPr/>
      <dgm:t>
        <a:bodyPr/>
        <a:lstStyle/>
        <a:p>
          <a:endParaRPr lang="en-US"/>
        </a:p>
      </dgm:t>
    </dgm:pt>
    <dgm:pt modelId="{F0276EE2-5A6C-429E-AFB3-2C4ED9D57D5F}" type="sibTrans" cxnId="{19C17BCD-AC12-44AD-8055-BB6FE313E781}">
      <dgm:prSet/>
      <dgm:spPr/>
      <dgm:t>
        <a:bodyPr/>
        <a:lstStyle/>
        <a:p>
          <a:endParaRPr lang="en-US"/>
        </a:p>
      </dgm:t>
    </dgm:pt>
    <dgm:pt modelId="{456B0A9F-D445-40F1-B0AC-7E6BEE9F0308}">
      <dgm:prSet/>
      <dgm:spPr/>
      <dgm:t>
        <a:bodyPr/>
        <a:lstStyle/>
        <a:p>
          <a:r>
            <a:rPr lang="en-US" dirty="0"/>
            <a:t>Visual Studio Code: The primary development environment for coding and debugging</a:t>
          </a:r>
        </a:p>
      </dgm:t>
    </dgm:pt>
    <dgm:pt modelId="{A5EE48D0-651C-46F6-A9CB-ECE552D676BF}" type="parTrans" cxnId="{C3D7480B-A0ED-4C77-ABBE-E7CF00D59325}">
      <dgm:prSet/>
      <dgm:spPr/>
      <dgm:t>
        <a:bodyPr/>
        <a:lstStyle/>
        <a:p>
          <a:endParaRPr lang="en-US"/>
        </a:p>
      </dgm:t>
    </dgm:pt>
    <dgm:pt modelId="{A729B3B8-E9B7-4E29-9A9F-077611AC9CD9}" type="sibTrans" cxnId="{C3D7480B-A0ED-4C77-ABBE-E7CF00D59325}">
      <dgm:prSet/>
      <dgm:spPr/>
      <dgm:t>
        <a:bodyPr/>
        <a:lstStyle/>
        <a:p>
          <a:endParaRPr lang="en-US"/>
        </a:p>
      </dgm:t>
    </dgm:pt>
    <dgm:pt modelId="{F4783D59-C931-4FC7-B652-584F1CA03C3B}">
      <dgm:prSet phldr="0"/>
      <dgm:spPr/>
      <dgm:t>
        <a:bodyPr/>
        <a:lstStyle/>
        <a:p>
          <a:r>
            <a:rPr lang="en-US" b="1"/>
            <a:t>Frontend Development:</a:t>
          </a:r>
          <a:endParaRPr lang="en-US" b="0" dirty="0"/>
        </a:p>
      </dgm:t>
    </dgm:pt>
    <dgm:pt modelId="{C20C3A48-7F65-446F-80AF-ACC968E17600}" type="parTrans" cxnId="{17A2384D-E27F-45BC-859C-8C7FD9AFACCD}">
      <dgm:prSet/>
      <dgm:spPr/>
      <dgm:t>
        <a:bodyPr/>
        <a:lstStyle/>
        <a:p>
          <a:endParaRPr lang="en-IN"/>
        </a:p>
      </dgm:t>
    </dgm:pt>
    <dgm:pt modelId="{F379E13F-69DA-4ADE-A9DC-F986969EF1B3}" type="sibTrans" cxnId="{17A2384D-E27F-45BC-859C-8C7FD9AFACCD}">
      <dgm:prSet/>
      <dgm:spPr/>
      <dgm:t>
        <a:bodyPr/>
        <a:lstStyle/>
        <a:p>
          <a:endParaRPr lang="en-US"/>
        </a:p>
      </dgm:t>
    </dgm:pt>
    <dgm:pt modelId="{767DAB72-454C-4E1E-9CAA-E105F206674E}">
      <dgm:prSet phldr="0"/>
      <dgm:spPr/>
      <dgm:t>
        <a:bodyPr/>
        <a:lstStyle/>
        <a:p>
          <a:r>
            <a:rPr lang="en-US" dirty="0"/>
            <a:t>HTML : Used for structuring the website's content.</a:t>
          </a:r>
        </a:p>
      </dgm:t>
    </dgm:pt>
    <dgm:pt modelId="{4E17DA86-9E94-43A3-A0CB-FF361663F689}" type="parTrans" cxnId="{C39E9741-92A8-4EB0-8D9D-08C69A58F8D7}">
      <dgm:prSet/>
      <dgm:spPr/>
      <dgm:t>
        <a:bodyPr/>
        <a:lstStyle/>
        <a:p>
          <a:endParaRPr lang="en-IN"/>
        </a:p>
      </dgm:t>
    </dgm:pt>
    <dgm:pt modelId="{2EC34D3B-5CCE-4D87-BCB2-8DE725CBE161}" type="sibTrans" cxnId="{C39E9741-92A8-4EB0-8D9D-08C69A58F8D7}">
      <dgm:prSet/>
      <dgm:spPr/>
      <dgm:t>
        <a:bodyPr/>
        <a:lstStyle/>
        <a:p>
          <a:endParaRPr lang="en-US"/>
        </a:p>
      </dgm:t>
    </dgm:pt>
    <dgm:pt modelId="{638F88DF-9F53-46B4-B42A-3E779D0D525E}">
      <dgm:prSet phldr="0"/>
      <dgm:spPr/>
      <dgm:t>
        <a:bodyPr/>
        <a:lstStyle/>
        <a:p>
          <a:r>
            <a:rPr lang="en-US" dirty="0"/>
            <a:t>CSS : Applied for styling and layout.</a:t>
          </a:r>
        </a:p>
      </dgm:t>
    </dgm:pt>
    <dgm:pt modelId="{6C587CD0-0761-486E-BFB8-7AAD2AE5BC15}" type="parTrans" cxnId="{84824723-2C7F-4058-B890-33E8B4FD2E89}">
      <dgm:prSet/>
      <dgm:spPr/>
      <dgm:t>
        <a:bodyPr/>
        <a:lstStyle/>
        <a:p>
          <a:endParaRPr lang="en-IN"/>
        </a:p>
      </dgm:t>
    </dgm:pt>
    <dgm:pt modelId="{F31945DB-9BF9-420F-8946-DB6DCFF6851F}" type="sibTrans" cxnId="{84824723-2C7F-4058-B890-33E8B4FD2E89}">
      <dgm:prSet/>
      <dgm:spPr/>
      <dgm:t>
        <a:bodyPr/>
        <a:lstStyle/>
        <a:p>
          <a:endParaRPr lang="en-US"/>
        </a:p>
      </dgm:t>
    </dgm:pt>
    <dgm:pt modelId="{8128BCCB-0EAD-4AF6-B176-91A33D78EB06}">
      <dgm:prSet phldr="0"/>
      <dgm:spPr/>
      <dgm:t>
        <a:bodyPr/>
        <a:lstStyle/>
        <a:p>
          <a:r>
            <a:rPr lang="en-US" b="1" dirty="0"/>
            <a:t>Text Editor/IDE:</a:t>
          </a:r>
          <a:endParaRPr lang="en-US" dirty="0"/>
        </a:p>
      </dgm:t>
    </dgm:pt>
    <dgm:pt modelId="{68E7469A-24D3-47A9-B07B-5C4D519C45A3}" type="parTrans" cxnId="{E5CF877A-69B1-4469-BBE6-5BCD94B0DA20}">
      <dgm:prSet/>
      <dgm:spPr/>
      <dgm:t>
        <a:bodyPr/>
        <a:lstStyle/>
        <a:p>
          <a:endParaRPr lang="en-IN"/>
        </a:p>
      </dgm:t>
    </dgm:pt>
    <dgm:pt modelId="{33280708-45E3-4901-B7C9-EA4E27231774}" type="sibTrans" cxnId="{E5CF877A-69B1-4469-BBE6-5BCD94B0DA20}">
      <dgm:prSet/>
      <dgm:spPr/>
      <dgm:t>
        <a:bodyPr/>
        <a:lstStyle/>
        <a:p>
          <a:endParaRPr lang="en-US"/>
        </a:p>
      </dgm:t>
    </dgm:pt>
    <dgm:pt modelId="{1EB0AF91-7A32-4C1B-B55F-9CEC9F60D16A}">
      <dgm:prSet phldr="0" custT="1"/>
      <dgm:spPr/>
      <dgm:t>
        <a:bodyPr/>
        <a:lstStyle/>
        <a:p>
          <a:r>
            <a:rPr lang="en-US" sz="1800" b="1" dirty="0"/>
            <a:t>Database:</a:t>
          </a:r>
        </a:p>
      </dgm:t>
    </dgm:pt>
    <dgm:pt modelId="{02E7F5F8-67C4-41E6-8687-0B3457A13E07}" type="parTrans" cxnId="{F04CE7A7-A929-45D5-B7DE-51CBBE16FFB4}">
      <dgm:prSet/>
      <dgm:spPr/>
      <dgm:t>
        <a:bodyPr/>
        <a:lstStyle/>
        <a:p>
          <a:endParaRPr lang="en-IN"/>
        </a:p>
      </dgm:t>
    </dgm:pt>
    <dgm:pt modelId="{CDAB1F45-DF4C-47F1-A832-81F9A2D3EAE4}" type="sibTrans" cxnId="{F04CE7A7-A929-45D5-B7DE-51CBBE16FFB4}">
      <dgm:prSet/>
      <dgm:spPr/>
      <dgm:t>
        <a:bodyPr/>
        <a:lstStyle/>
        <a:p>
          <a:endParaRPr lang="en-IN"/>
        </a:p>
      </dgm:t>
    </dgm:pt>
    <dgm:pt modelId="{670BC18A-A25F-4003-8E5C-B4F2F6DBD98C}">
      <dgm:prSet phldr="0"/>
      <dgm:spPr/>
      <dgm:t>
        <a:bodyPr/>
        <a:lstStyle/>
        <a:p>
          <a:r>
            <a:rPr lang="en-US" dirty="0" err="1"/>
            <a:t>Xampp</a:t>
          </a:r>
          <a:r>
            <a:rPr lang="en-US" dirty="0"/>
            <a:t> : use for storing the user information.</a:t>
          </a:r>
        </a:p>
      </dgm:t>
    </dgm:pt>
    <dgm:pt modelId="{BF2831E1-6348-43AD-9D68-6BD641F187A8}" type="parTrans" cxnId="{6161BF8A-1DBA-4C31-872C-36D2F693DAD1}">
      <dgm:prSet/>
      <dgm:spPr/>
      <dgm:t>
        <a:bodyPr/>
        <a:lstStyle/>
        <a:p>
          <a:endParaRPr lang="en-IN"/>
        </a:p>
      </dgm:t>
    </dgm:pt>
    <dgm:pt modelId="{0FB9325C-A9B9-4813-8597-22E7B74DBCB7}" type="sibTrans" cxnId="{6161BF8A-1DBA-4C31-872C-36D2F693DAD1}">
      <dgm:prSet/>
      <dgm:spPr/>
      <dgm:t>
        <a:bodyPr/>
        <a:lstStyle/>
        <a:p>
          <a:endParaRPr lang="en-IN"/>
        </a:p>
      </dgm:t>
    </dgm:pt>
    <dgm:pt modelId="{F48EE158-BA15-4F88-B807-B5D517B4E0AC}" type="pres">
      <dgm:prSet presAssocID="{1D64FCF7-46AD-4025-A22D-FAB3C4CE611A}" presName="vert0" presStyleCnt="0">
        <dgm:presLayoutVars>
          <dgm:dir/>
          <dgm:animOne val="branch"/>
          <dgm:animLvl val="lvl"/>
        </dgm:presLayoutVars>
      </dgm:prSet>
      <dgm:spPr/>
    </dgm:pt>
    <dgm:pt modelId="{D33F867F-A624-4550-A102-021C7F28C2EB}" type="pres">
      <dgm:prSet presAssocID="{F4783D59-C931-4FC7-B652-584F1CA03C3B}" presName="thickLine" presStyleLbl="alignNode1" presStyleIdx="0" presStyleCnt="9"/>
      <dgm:spPr/>
    </dgm:pt>
    <dgm:pt modelId="{1F032B5C-C222-43E0-943F-923713E128FB}" type="pres">
      <dgm:prSet presAssocID="{F4783D59-C931-4FC7-B652-584F1CA03C3B}" presName="horz1" presStyleCnt="0"/>
      <dgm:spPr/>
    </dgm:pt>
    <dgm:pt modelId="{9549053C-B57E-4BAE-A425-2B496131A9FC}" type="pres">
      <dgm:prSet presAssocID="{F4783D59-C931-4FC7-B652-584F1CA03C3B}" presName="tx1" presStyleLbl="revTx" presStyleIdx="0" presStyleCnt="9"/>
      <dgm:spPr/>
    </dgm:pt>
    <dgm:pt modelId="{B2C80D36-E93C-4CC5-BA4F-7D5EBA980268}" type="pres">
      <dgm:prSet presAssocID="{F4783D59-C931-4FC7-B652-584F1CA03C3B}" presName="vert1" presStyleCnt="0"/>
      <dgm:spPr/>
    </dgm:pt>
    <dgm:pt modelId="{F63B4C86-DDF0-4407-BC70-DE6997539187}" type="pres">
      <dgm:prSet presAssocID="{767DAB72-454C-4E1E-9CAA-E105F206674E}" presName="thickLine" presStyleLbl="alignNode1" presStyleIdx="1" presStyleCnt="9"/>
      <dgm:spPr/>
    </dgm:pt>
    <dgm:pt modelId="{B78D236D-7092-4880-A4C5-E3087FDBE4C1}" type="pres">
      <dgm:prSet presAssocID="{767DAB72-454C-4E1E-9CAA-E105F206674E}" presName="horz1" presStyleCnt="0"/>
      <dgm:spPr/>
    </dgm:pt>
    <dgm:pt modelId="{6DC86B4D-A7A9-478A-83A4-F69BF9F67A9C}" type="pres">
      <dgm:prSet presAssocID="{767DAB72-454C-4E1E-9CAA-E105F206674E}" presName="tx1" presStyleLbl="revTx" presStyleIdx="1" presStyleCnt="9"/>
      <dgm:spPr/>
    </dgm:pt>
    <dgm:pt modelId="{A3953AF7-2B6C-42B7-B7AA-D6B7ABBF0775}" type="pres">
      <dgm:prSet presAssocID="{767DAB72-454C-4E1E-9CAA-E105F206674E}" presName="vert1" presStyleCnt="0"/>
      <dgm:spPr/>
    </dgm:pt>
    <dgm:pt modelId="{CA2F0C02-C7F2-4BDE-B1F7-FE941D9CDEB2}" type="pres">
      <dgm:prSet presAssocID="{638F88DF-9F53-46B4-B42A-3E779D0D525E}" presName="thickLine" presStyleLbl="alignNode1" presStyleIdx="2" presStyleCnt="9"/>
      <dgm:spPr/>
    </dgm:pt>
    <dgm:pt modelId="{34D89481-D55A-49B8-B1C4-9623A91BAF85}" type="pres">
      <dgm:prSet presAssocID="{638F88DF-9F53-46B4-B42A-3E779D0D525E}" presName="horz1" presStyleCnt="0"/>
      <dgm:spPr/>
    </dgm:pt>
    <dgm:pt modelId="{3D5C0333-0F73-4433-B334-592D73ADD6C2}" type="pres">
      <dgm:prSet presAssocID="{638F88DF-9F53-46B4-B42A-3E779D0D525E}" presName="tx1" presStyleLbl="revTx" presStyleIdx="2" presStyleCnt="9"/>
      <dgm:spPr/>
    </dgm:pt>
    <dgm:pt modelId="{23C65F53-9C84-4370-B966-AA13A1636C93}" type="pres">
      <dgm:prSet presAssocID="{638F88DF-9F53-46B4-B42A-3E779D0D525E}" presName="vert1" presStyleCnt="0"/>
      <dgm:spPr/>
    </dgm:pt>
    <dgm:pt modelId="{AEA94427-B30C-4E17-AD5F-86C93B5953E5}" type="pres">
      <dgm:prSet presAssocID="{1EB0AF91-7A32-4C1B-B55F-9CEC9F60D16A}" presName="thickLine" presStyleLbl="alignNode1" presStyleIdx="3" presStyleCnt="9"/>
      <dgm:spPr/>
    </dgm:pt>
    <dgm:pt modelId="{6DBB3CBE-BE33-4CA6-B178-5C2E4DF7A1F1}" type="pres">
      <dgm:prSet presAssocID="{1EB0AF91-7A32-4C1B-B55F-9CEC9F60D16A}" presName="horz1" presStyleCnt="0"/>
      <dgm:spPr/>
    </dgm:pt>
    <dgm:pt modelId="{085FE38F-03D2-4CE7-947E-6DCD617FC6AD}" type="pres">
      <dgm:prSet presAssocID="{1EB0AF91-7A32-4C1B-B55F-9CEC9F60D16A}" presName="tx1" presStyleLbl="revTx" presStyleIdx="3" presStyleCnt="9"/>
      <dgm:spPr/>
    </dgm:pt>
    <dgm:pt modelId="{CE25FE5A-35C1-4252-A5F7-8F8A3675A37E}" type="pres">
      <dgm:prSet presAssocID="{1EB0AF91-7A32-4C1B-B55F-9CEC9F60D16A}" presName="vert1" presStyleCnt="0"/>
      <dgm:spPr/>
    </dgm:pt>
    <dgm:pt modelId="{7042D4F9-148D-4FE3-84F2-E0BBDC7F6204}" type="pres">
      <dgm:prSet presAssocID="{670BC18A-A25F-4003-8E5C-B4F2F6DBD98C}" presName="thickLine" presStyleLbl="alignNode1" presStyleIdx="4" presStyleCnt="9"/>
      <dgm:spPr/>
    </dgm:pt>
    <dgm:pt modelId="{19AFC4F0-41C3-4372-A2A2-C518739DF685}" type="pres">
      <dgm:prSet presAssocID="{670BC18A-A25F-4003-8E5C-B4F2F6DBD98C}" presName="horz1" presStyleCnt="0"/>
      <dgm:spPr/>
    </dgm:pt>
    <dgm:pt modelId="{E6B704E4-D9BA-4CEC-A01C-B96C68126F17}" type="pres">
      <dgm:prSet presAssocID="{670BC18A-A25F-4003-8E5C-B4F2F6DBD98C}" presName="tx1" presStyleLbl="revTx" presStyleIdx="4" presStyleCnt="9"/>
      <dgm:spPr/>
    </dgm:pt>
    <dgm:pt modelId="{074EB910-91C7-4158-B04C-000F27BC0722}" type="pres">
      <dgm:prSet presAssocID="{670BC18A-A25F-4003-8E5C-B4F2F6DBD98C}" presName="vert1" presStyleCnt="0"/>
      <dgm:spPr/>
    </dgm:pt>
    <dgm:pt modelId="{7361477A-9870-4356-A09B-F0F8ACB44B31}" type="pres">
      <dgm:prSet presAssocID="{B08C605C-E11E-4260-AA26-D31D74C9B6E8}" presName="thickLine" presStyleLbl="alignNode1" presStyleIdx="5" presStyleCnt="9"/>
      <dgm:spPr/>
    </dgm:pt>
    <dgm:pt modelId="{213FBC9F-E2FA-4368-B419-1404D08C3C83}" type="pres">
      <dgm:prSet presAssocID="{B08C605C-E11E-4260-AA26-D31D74C9B6E8}" presName="horz1" presStyleCnt="0"/>
      <dgm:spPr/>
    </dgm:pt>
    <dgm:pt modelId="{30070982-BC06-4B6F-BDA1-DC0466A832EB}" type="pres">
      <dgm:prSet presAssocID="{B08C605C-E11E-4260-AA26-D31D74C9B6E8}" presName="tx1" presStyleLbl="revTx" presStyleIdx="5" presStyleCnt="9"/>
      <dgm:spPr/>
    </dgm:pt>
    <dgm:pt modelId="{ED0D8B60-5431-4D62-A050-172C2CFA4744}" type="pres">
      <dgm:prSet presAssocID="{B08C605C-E11E-4260-AA26-D31D74C9B6E8}" presName="vert1" presStyleCnt="0"/>
      <dgm:spPr/>
    </dgm:pt>
    <dgm:pt modelId="{D9E67C52-AFF8-4471-9BAF-AFC04D559866}" type="pres">
      <dgm:prSet presAssocID="{B376EEF0-1B13-4685-B1F5-0F17B742A890}" presName="thickLine" presStyleLbl="alignNode1" presStyleIdx="6" presStyleCnt="9"/>
      <dgm:spPr/>
    </dgm:pt>
    <dgm:pt modelId="{9D0D12C5-6D56-479F-9BBC-31B584E4C959}" type="pres">
      <dgm:prSet presAssocID="{B376EEF0-1B13-4685-B1F5-0F17B742A890}" presName="horz1" presStyleCnt="0"/>
      <dgm:spPr/>
    </dgm:pt>
    <dgm:pt modelId="{1CE35AF9-EFAD-4EBC-9B90-612C32B4DA20}" type="pres">
      <dgm:prSet presAssocID="{B376EEF0-1B13-4685-B1F5-0F17B742A890}" presName="tx1" presStyleLbl="revTx" presStyleIdx="6" presStyleCnt="9"/>
      <dgm:spPr/>
    </dgm:pt>
    <dgm:pt modelId="{191990EE-4F22-4AA9-9115-8DF419119BF9}" type="pres">
      <dgm:prSet presAssocID="{B376EEF0-1B13-4685-B1F5-0F17B742A890}" presName="vert1" presStyleCnt="0"/>
      <dgm:spPr/>
    </dgm:pt>
    <dgm:pt modelId="{B80F4B14-57B8-42BD-A09B-5EF389128540}" type="pres">
      <dgm:prSet presAssocID="{8128BCCB-0EAD-4AF6-B176-91A33D78EB06}" presName="thickLine" presStyleLbl="alignNode1" presStyleIdx="7" presStyleCnt="9"/>
      <dgm:spPr/>
    </dgm:pt>
    <dgm:pt modelId="{582D3C2E-6861-4B18-8E5C-8475E48314C0}" type="pres">
      <dgm:prSet presAssocID="{8128BCCB-0EAD-4AF6-B176-91A33D78EB06}" presName="horz1" presStyleCnt="0"/>
      <dgm:spPr/>
    </dgm:pt>
    <dgm:pt modelId="{ACA29527-1606-436E-AEAF-BEEC2D39EFE8}" type="pres">
      <dgm:prSet presAssocID="{8128BCCB-0EAD-4AF6-B176-91A33D78EB06}" presName="tx1" presStyleLbl="revTx" presStyleIdx="7" presStyleCnt="9"/>
      <dgm:spPr/>
    </dgm:pt>
    <dgm:pt modelId="{C64217C1-6C3F-466D-886C-A75424C3E055}" type="pres">
      <dgm:prSet presAssocID="{8128BCCB-0EAD-4AF6-B176-91A33D78EB06}" presName="vert1" presStyleCnt="0"/>
      <dgm:spPr/>
    </dgm:pt>
    <dgm:pt modelId="{BB9F22A9-A854-4D5E-BB4E-439F245E45AE}" type="pres">
      <dgm:prSet presAssocID="{456B0A9F-D445-40F1-B0AC-7E6BEE9F0308}" presName="thickLine" presStyleLbl="alignNode1" presStyleIdx="8" presStyleCnt="9"/>
      <dgm:spPr/>
    </dgm:pt>
    <dgm:pt modelId="{F494344C-D613-4A44-B56A-9F48D11CE817}" type="pres">
      <dgm:prSet presAssocID="{456B0A9F-D445-40F1-B0AC-7E6BEE9F0308}" presName="horz1" presStyleCnt="0"/>
      <dgm:spPr/>
    </dgm:pt>
    <dgm:pt modelId="{781342C6-0709-4C53-8F3E-B9F25896BEF9}" type="pres">
      <dgm:prSet presAssocID="{456B0A9F-D445-40F1-B0AC-7E6BEE9F0308}" presName="tx1" presStyleLbl="revTx" presStyleIdx="8" presStyleCnt="9"/>
      <dgm:spPr/>
    </dgm:pt>
    <dgm:pt modelId="{1C5E8DD9-844C-41EF-AB8C-B4607D5F5EE8}" type="pres">
      <dgm:prSet presAssocID="{456B0A9F-D445-40F1-B0AC-7E6BEE9F0308}" presName="vert1" presStyleCnt="0"/>
      <dgm:spPr/>
    </dgm:pt>
  </dgm:ptLst>
  <dgm:cxnLst>
    <dgm:cxn modelId="{C3D7480B-A0ED-4C77-ABBE-E7CF00D59325}" srcId="{1D64FCF7-46AD-4025-A22D-FAB3C4CE611A}" destId="{456B0A9F-D445-40F1-B0AC-7E6BEE9F0308}" srcOrd="8" destOrd="0" parTransId="{A5EE48D0-651C-46F6-A9CB-ECE552D676BF}" sibTransId="{A729B3B8-E9B7-4E29-9A9F-077611AC9CD9}"/>
    <dgm:cxn modelId="{84824723-2C7F-4058-B890-33E8B4FD2E89}" srcId="{1D64FCF7-46AD-4025-A22D-FAB3C4CE611A}" destId="{638F88DF-9F53-46B4-B42A-3E779D0D525E}" srcOrd="2" destOrd="0" parTransId="{6C587CD0-0761-486E-BFB8-7AAD2AE5BC15}" sibTransId="{F31945DB-9BF9-420F-8946-DB6DCFF6851F}"/>
    <dgm:cxn modelId="{99F95027-A9A4-4CE6-97FD-7FA92C814F9B}" type="presOf" srcId="{670BC18A-A25F-4003-8E5C-B4F2F6DBD98C}" destId="{E6B704E4-D9BA-4CEC-A01C-B96C68126F17}" srcOrd="0" destOrd="0" presId="urn:microsoft.com/office/officeart/2008/layout/LinedList"/>
    <dgm:cxn modelId="{C39E9741-92A8-4EB0-8D9D-08C69A58F8D7}" srcId="{1D64FCF7-46AD-4025-A22D-FAB3C4CE611A}" destId="{767DAB72-454C-4E1E-9CAA-E105F206674E}" srcOrd="1" destOrd="0" parTransId="{4E17DA86-9E94-43A3-A0CB-FF361663F689}" sibTransId="{2EC34D3B-5CCE-4D87-BCB2-8DE725CBE161}"/>
    <dgm:cxn modelId="{17A2384D-E27F-45BC-859C-8C7FD9AFACCD}" srcId="{1D64FCF7-46AD-4025-A22D-FAB3C4CE611A}" destId="{F4783D59-C931-4FC7-B652-584F1CA03C3B}" srcOrd="0" destOrd="0" parTransId="{C20C3A48-7F65-446F-80AF-ACC968E17600}" sibTransId="{F379E13F-69DA-4ADE-A9DC-F986969EF1B3}"/>
    <dgm:cxn modelId="{5BB8E073-6D16-41FE-9B57-DBC1C4F6FB49}" type="presOf" srcId="{638F88DF-9F53-46B4-B42A-3E779D0D525E}" destId="{3D5C0333-0F73-4433-B334-592D73ADD6C2}" srcOrd="0" destOrd="0" presId="urn:microsoft.com/office/officeart/2008/layout/LinedList"/>
    <dgm:cxn modelId="{683ACD55-305C-40B9-9E0F-DA041FC5DC5D}" type="presOf" srcId="{1D64FCF7-46AD-4025-A22D-FAB3C4CE611A}" destId="{F48EE158-BA15-4F88-B807-B5D517B4E0AC}" srcOrd="0" destOrd="0" presId="urn:microsoft.com/office/officeart/2008/layout/LinedList"/>
    <dgm:cxn modelId="{E5CF877A-69B1-4469-BBE6-5BCD94B0DA20}" srcId="{1D64FCF7-46AD-4025-A22D-FAB3C4CE611A}" destId="{8128BCCB-0EAD-4AF6-B176-91A33D78EB06}" srcOrd="7" destOrd="0" parTransId="{68E7469A-24D3-47A9-B07B-5C4D519C45A3}" sibTransId="{33280708-45E3-4901-B7C9-EA4E27231774}"/>
    <dgm:cxn modelId="{44CFE37A-6FDA-40A2-8F6A-C388A5686749}" srcId="{1D64FCF7-46AD-4025-A22D-FAB3C4CE611A}" destId="{B08C605C-E11E-4260-AA26-D31D74C9B6E8}" srcOrd="5" destOrd="0" parTransId="{8331FE1C-EC26-415E-AC43-FE9C4E6E4D5C}" sibTransId="{8185E6DD-62E5-4102-88E7-FDE0C7446E2F}"/>
    <dgm:cxn modelId="{6161BF8A-1DBA-4C31-872C-36D2F693DAD1}" srcId="{1D64FCF7-46AD-4025-A22D-FAB3C4CE611A}" destId="{670BC18A-A25F-4003-8E5C-B4F2F6DBD98C}" srcOrd="4" destOrd="0" parTransId="{BF2831E1-6348-43AD-9D68-6BD641F187A8}" sibTransId="{0FB9325C-A9B9-4813-8597-22E7B74DBCB7}"/>
    <dgm:cxn modelId="{BA1D0791-B3B9-4D3E-AEA7-86FB94AEF1F4}" type="presOf" srcId="{767DAB72-454C-4E1E-9CAA-E105F206674E}" destId="{6DC86B4D-A7A9-478A-83A4-F69BF9F67A9C}" srcOrd="0" destOrd="0" presId="urn:microsoft.com/office/officeart/2008/layout/LinedList"/>
    <dgm:cxn modelId="{7E91D598-5E05-48DD-BF36-2DB27C73022A}" type="presOf" srcId="{1EB0AF91-7A32-4C1B-B55F-9CEC9F60D16A}" destId="{085FE38F-03D2-4CE7-947E-6DCD617FC6AD}" srcOrd="0" destOrd="0" presId="urn:microsoft.com/office/officeart/2008/layout/LinedList"/>
    <dgm:cxn modelId="{66771D9B-3EC0-4924-9855-12BE710F76D0}" type="presOf" srcId="{B376EEF0-1B13-4685-B1F5-0F17B742A890}" destId="{1CE35AF9-EFAD-4EBC-9B90-612C32B4DA20}" srcOrd="0" destOrd="0" presId="urn:microsoft.com/office/officeart/2008/layout/LinedList"/>
    <dgm:cxn modelId="{854341A5-585B-4D76-B974-0B841DA806E2}" type="presOf" srcId="{456B0A9F-D445-40F1-B0AC-7E6BEE9F0308}" destId="{781342C6-0709-4C53-8F3E-B9F25896BEF9}" srcOrd="0" destOrd="0" presId="urn:microsoft.com/office/officeart/2008/layout/LinedList"/>
    <dgm:cxn modelId="{F04CE7A7-A929-45D5-B7DE-51CBBE16FFB4}" srcId="{1D64FCF7-46AD-4025-A22D-FAB3C4CE611A}" destId="{1EB0AF91-7A32-4C1B-B55F-9CEC9F60D16A}" srcOrd="3" destOrd="0" parTransId="{02E7F5F8-67C4-41E6-8687-0B3457A13E07}" sibTransId="{CDAB1F45-DF4C-47F1-A832-81F9A2D3EAE4}"/>
    <dgm:cxn modelId="{A90211AC-711D-4BC9-876B-923E3AD580BD}" type="presOf" srcId="{B08C605C-E11E-4260-AA26-D31D74C9B6E8}" destId="{30070982-BC06-4B6F-BDA1-DC0466A832EB}" srcOrd="0" destOrd="0" presId="urn:microsoft.com/office/officeart/2008/layout/LinedList"/>
    <dgm:cxn modelId="{19C17BCD-AC12-44AD-8055-BB6FE313E781}" srcId="{1D64FCF7-46AD-4025-A22D-FAB3C4CE611A}" destId="{B376EEF0-1B13-4685-B1F5-0F17B742A890}" srcOrd="6" destOrd="0" parTransId="{676E421E-B5A4-4871-9656-2F0FCDE8CE0D}" sibTransId="{F0276EE2-5A6C-429E-AFB3-2C4ED9D57D5F}"/>
    <dgm:cxn modelId="{34E48AD6-E833-497B-9C0B-2E8685C41083}" type="presOf" srcId="{8128BCCB-0EAD-4AF6-B176-91A33D78EB06}" destId="{ACA29527-1606-436E-AEAF-BEEC2D39EFE8}" srcOrd="0" destOrd="0" presId="urn:microsoft.com/office/officeart/2008/layout/LinedList"/>
    <dgm:cxn modelId="{BB4DC6EA-4593-45D9-B1F1-C69586182221}" type="presOf" srcId="{F4783D59-C931-4FC7-B652-584F1CA03C3B}" destId="{9549053C-B57E-4BAE-A425-2B496131A9FC}" srcOrd="0" destOrd="0" presId="urn:microsoft.com/office/officeart/2008/layout/LinedList"/>
    <dgm:cxn modelId="{81BCF2D4-BBB1-4AA4-9BBF-99F075D2DD83}" type="presParOf" srcId="{F48EE158-BA15-4F88-B807-B5D517B4E0AC}" destId="{D33F867F-A624-4550-A102-021C7F28C2EB}" srcOrd="0" destOrd="0" presId="urn:microsoft.com/office/officeart/2008/layout/LinedList"/>
    <dgm:cxn modelId="{AD343A68-2576-40CF-9E48-15860DA14038}" type="presParOf" srcId="{F48EE158-BA15-4F88-B807-B5D517B4E0AC}" destId="{1F032B5C-C222-43E0-943F-923713E128FB}" srcOrd="1" destOrd="0" presId="urn:microsoft.com/office/officeart/2008/layout/LinedList"/>
    <dgm:cxn modelId="{2ED05539-9A88-4086-A598-B360EE036355}" type="presParOf" srcId="{1F032B5C-C222-43E0-943F-923713E128FB}" destId="{9549053C-B57E-4BAE-A425-2B496131A9FC}" srcOrd="0" destOrd="0" presId="urn:microsoft.com/office/officeart/2008/layout/LinedList"/>
    <dgm:cxn modelId="{B3D23F57-FC0E-431D-A078-0EF6B67D022D}" type="presParOf" srcId="{1F032B5C-C222-43E0-943F-923713E128FB}" destId="{B2C80D36-E93C-4CC5-BA4F-7D5EBA980268}" srcOrd="1" destOrd="0" presId="urn:microsoft.com/office/officeart/2008/layout/LinedList"/>
    <dgm:cxn modelId="{2A8A872D-F3FF-44B7-8D95-8F45955EE17A}" type="presParOf" srcId="{F48EE158-BA15-4F88-B807-B5D517B4E0AC}" destId="{F63B4C86-DDF0-4407-BC70-DE6997539187}" srcOrd="2" destOrd="0" presId="urn:microsoft.com/office/officeart/2008/layout/LinedList"/>
    <dgm:cxn modelId="{2442F1D1-4624-4564-BC46-C4FD88FBA1FD}" type="presParOf" srcId="{F48EE158-BA15-4F88-B807-B5D517B4E0AC}" destId="{B78D236D-7092-4880-A4C5-E3087FDBE4C1}" srcOrd="3" destOrd="0" presId="urn:microsoft.com/office/officeart/2008/layout/LinedList"/>
    <dgm:cxn modelId="{29AED30D-E836-4D78-A016-63CAAF1BA1BB}" type="presParOf" srcId="{B78D236D-7092-4880-A4C5-E3087FDBE4C1}" destId="{6DC86B4D-A7A9-478A-83A4-F69BF9F67A9C}" srcOrd="0" destOrd="0" presId="urn:microsoft.com/office/officeart/2008/layout/LinedList"/>
    <dgm:cxn modelId="{F3E937D5-A241-461F-9F24-2D8D60A771B6}" type="presParOf" srcId="{B78D236D-7092-4880-A4C5-E3087FDBE4C1}" destId="{A3953AF7-2B6C-42B7-B7AA-D6B7ABBF0775}" srcOrd="1" destOrd="0" presId="urn:microsoft.com/office/officeart/2008/layout/LinedList"/>
    <dgm:cxn modelId="{8FFB56BA-3B24-458C-9BF9-857B80EC11EE}" type="presParOf" srcId="{F48EE158-BA15-4F88-B807-B5D517B4E0AC}" destId="{CA2F0C02-C7F2-4BDE-B1F7-FE941D9CDEB2}" srcOrd="4" destOrd="0" presId="urn:microsoft.com/office/officeart/2008/layout/LinedList"/>
    <dgm:cxn modelId="{71E99658-51C9-4FC8-B98B-211BA9D90CF6}" type="presParOf" srcId="{F48EE158-BA15-4F88-B807-B5D517B4E0AC}" destId="{34D89481-D55A-49B8-B1C4-9623A91BAF85}" srcOrd="5" destOrd="0" presId="urn:microsoft.com/office/officeart/2008/layout/LinedList"/>
    <dgm:cxn modelId="{14EFB261-9FD3-40D5-A8BB-9E50993E538A}" type="presParOf" srcId="{34D89481-D55A-49B8-B1C4-9623A91BAF85}" destId="{3D5C0333-0F73-4433-B334-592D73ADD6C2}" srcOrd="0" destOrd="0" presId="urn:microsoft.com/office/officeart/2008/layout/LinedList"/>
    <dgm:cxn modelId="{7F9CC10F-90E2-4FC1-AB8D-49FBA9618397}" type="presParOf" srcId="{34D89481-D55A-49B8-B1C4-9623A91BAF85}" destId="{23C65F53-9C84-4370-B966-AA13A1636C93}" srcOrd="1" destOrd="0" presId="urn:microsoft.com/office/officeart/2008/layout/LinedList"/>
    <dgm:cxn modelId="{FE948F4C-4317-4BAB-950F-68D73FFD0445}" type="presParOf" srcId="{F48EE158-BA15-4F88-B807-B5D517B4E0AC}" destId="{AEA94427-B30C-4E17-AD5F-86C93B5953E5}" srcOrd="6" destOrd="0" presId="urn:microsoft.com/office/officeart/2008/layout/LinedList"/>
    <dgm:cxn modelId="{AB9A5B9E-2175-40CE-8B65-CF500E5087A8}" type="presParOf" srcId="{F48EE158-BA15-4F88-B807-B5D517B4E0AC}" destId="{6DBB3CBE-BE33-4CA6-B178-5C2E4DF7A1F1}" srcOrd="7" destOrd="0" presId="urn:microsoft.com/office/officeart/2008/layout/LinedList"/>
    <dgm:cxn modelId="{DBCD3968-648A-4EEC-A0A3-A5E59591347D}" type="presParOf" srcId="{6DBB3CBE-BE33-4CA6-B178-5C2E4DF7A1F1}" destId="{085FE38F-03D2-4CE7-947E-6DCD617FC6AD}" srcOrd="0" destOrd="0" presId="urn:microsoft.com/office/officeart/2008/layout/LinedList"/>
    <dgm:cxn modelId="{DBBE793D-55EC-4648-93C0-9820921D38E8}" type="presParOf" srcId="{6DBB3CBE-BE33-4CA6-B178-5C2E4DF7A1F1}" destId="{CE25FE5A-35C1-4252-A5F7-8F8A3675A37E}" srcOrd="1" destOrd="0" presId="urn:microsoft.com/office/officeart/2008/layout/LinedList"/>
    <dgm:cxn modelId="{7176C23B-E4DF-42F6-9B4B-A24F371C8B92}" type="presParOf" srcId="{F48EE158-BA15-4F88-B807-B5D517B4E0AC}" destId="{7042D4F9-148D-4FE3-84F2-E0BBDC7F6204}" srcOrd="8" destOrd="0" presId="urn:microsoft.com/office/officeart/2008/layout/LinedList"/>
    <dgm:cxn modelId="{94646965-E5FE-4865-BFAD-403964EA60FB}" type="presParOf" srcId="{F48EE158-BA15-4F88-B807-B5D517B4E0AC}" destId="{19AFC4F0-41C3-4372-A2A2-C518739DF685}" srcOrd="9" destOrd="0" presId="urn:microsoft.com/office/officeart/2008/layout/LinedList"/>
    <dgm:cxn modelId="{55327C4F-B938-4F2E-8285-13F9BB155F0D}" type="presParOf" srcId="{19AFC4F0-41C3-4372-A2A2-C518739DF685}" destId="{E6B704E4-D9BA-4CEC-A01C-B96C68126F17}" srcOrd="0" destOrd="0" presId="urn:microsoft.com/office/officeart/2008/layout/LinedList"/>
    <dgm:cxn modelId="{4879FAF7-1205-4695-844F-33037DA8448A}" type="presParOf" srcId="{19AFC4F0-41C3-4372-A2A2-C518739DF685}" destId="{074EB910-91C7-4158-B04C-000F27BC0722}" srcOrd="1" destOrd="0" presId="urn:microsoft.com/office/officeart/2008/layout/LinedList"/>
    <dgm:cxn modelId="{70A7F1BE-E95F-4396-B0C6-B96D13E43EBD}" type="presParOf" srcId="{F48EE158-BA15-4F88-B807-B5D517B4E0AC}" destId="{7361477A-9870-4356-A09B-F0F8ACB44B31}" srcOrd="10" destOrd="0" presId="urn:microsoft.com/office/officeart/2008/layout/LinedList"/>
    <dgm:cxn modelId="{A3388EF6-6925-440F-97B0-CA0DF649895A}" type="presParOf" srcId="{F48EE158-BA15-4F88-B807-B5D517B4E0AC}" destId="{213FBC9F-E2FA-4368-B419-1404D08C3C83}" srcOrd="11" destOrd="0" presId="urn:microsoft.com/office/officeart/2008/layout/LinedList"/>
    <dgm:cxn modelId="{5F9FD82B-C02C-402B-AC20-EFE4A402614D}" type="presParOf" srcId="{213FBC9F-E2FA-4368-B419-1404D08C3C83}" destId="{30070982-BC06-4B6F-BDA1-DC0466A832EB}" srcOrd="0" destOrd="0" presId="urn:microsoft.com/office/officeart/2008/layout/LinedList"/>
    <dgm:cxn modelId="{BF2A2B43-5446-4C46-93DC-B6545C28F80D}" type="presParOf" srcId="{213FBC9F-E2FA-4368-B419-1404D08C3C83}" destId="{ED0D8B60-5431-4D62-A050-172C2CFA4744}" srcOrd="1" destOrd="0" presId="urn:microsoft.com/office/officeart/2008/layout/LinedList"/>
    <dgm:cxn modelId="{FDB4D5B0-ACA0-4F46-8B61-5F50208A32B6}" type="presParOf" srcId="{F48EE158-BA15-4F88-B807-B5D517B4E0AC}" destId="{D9E67C52-AFF8-4471-9BAF-AFC04D559866}" srcOrd="12" destOrd="0" presId="urn:microsoft.com/office/officeart/2008/layout/LinedList"/>
    <dgm:cxn modelId="{12992086-FEDE-4DB5-ADEA-14D56FA4C664}" type="presParOf" srcId="{F48EE158-BA15-4F88-B807-B5D517B4E0AC}" destId="{9D0D12C5-6D56-479F-9BBC-31B584E4C959}" srcOrd="13" destOrd="0" presId="urn:microsoft.com/office/officeart/2008/layout/LinedList"/>
    <dgm:cxn modelId="{66AF7232-BE50-433F-AF2D-2C4B52DEAAE3}" type="presParOf" srcId="{9D0D12C5-6D56-479F-9BBC-31B584E4C959}" destId="{1CE35AF9-EFAD-4EBC-9B90-612C32B4DA20}" srcOrd="0" destOrd="0" presId="urn:microsoft.com/office/officeart/2008/layout/LinedList"/>
    <dgm:cxn modelId="{FE3E2C5C-B8AD-43D7-BC6F-FC511C34F840}" type="presParOf" srcId="{9D0D12C5-6D56-479F-9BBC-31B584E4C959}" destId="{191990EE-4F22-4AA9-9115-8DF419119BF9}" srcOrd="1" destOrd="0" presId="urn:microsoft.com/office/officeart/2008/layout/LinedList"/>
    <dgm:cxn modelId="{6F08ECDE-A078-4183-9836-0AE03F46539B}" type="presParOf" srcId="{F48EE158-BA15-4F88-B807-B5D517B4E0AC}" destId="{B80F4B14-57B8-42BD-A09B-5EF389128540}" srcOrd="14" destOrd="0" presId="urn:microsoft.com/office/officeart/2008/layout/LinedList"/>
    <dgm:cxn modelId="{05940C49-FE63-4100-87CD-BB04C4095F7D}" type="presParOf" srcId="{F48EE158-BA15-4F88-B807-B5D517B4E0AC}" destId="{582D3C2E-6861-4B18-8E5C-8475E48314C0}" srcOrd="15" destOrd="0" presId="urn:microsoft.com/office/officeart/2008/layout/LinedList"/>
    <dgm:cxn modelId="{6CEF017B-3A0A-419E-8870-C46B465517A0}" type="presParOf" srcId="{582D3C2E-6861-4B18-8E5C-8475E48314C0}" destId="{ACA29527-1606-436E-AEAF-BEEC2D39EFE8}" srcOrd="0" destOrd="0" presId="urn:microsoft.com/office/officeart/2008/layout/LinedList"/>
    <dgm:cxn modelId="{02EAD3DA-983A-4340-AD8F-99E4A64ECC86}" type="presParOf" srcId="{582D3C2E-6861-4B18-8E5C-8475E48314C0}" destId="{C64217C1-6C3F-466D-886C-A75424C3E055}" srcOrd="1" destOrd="0" presId="urn:microsoft.com/office/officeart/2008/layout/LinedList"/>
    <dgm:cxn modelId="{EBCB18AC-40EC-42AC-B322-43EB8D4DEF60}" type="presParOf" srcId="{F48EE158-BA15-4F88-B807-B5D517B4E0AC}" destId="{BB9F22A9-A854-4D5E-BB4E-439F245E45AE}" srcOrd="16" destOrd="0" presId="urn:microsoft.com/office/officeart/2008/layout/LinedList"/>
    <dgm:cxn modelId="{F7F572F1-A762-4048-BFAE-36F66586F2C3}" type="presParOf" srcId="{F48EE158-BA15-4F88-B807-B5D517B4E0AC}" destId="{F494344C-D613-4A44-B56A-9F48D11CE817}" srcOrd="17" destOrd="0" presId="urn:microsoft.com/office/officeart/2008/layout/LinedList"/>
    <dgm:cxn modelId="{7CFA834C-E591-4F07-84B2-B0F5207C29C3}" type="presParOf" srcId="{F494344C-D613-4A44-B56A-9F48D11CE817}" destId="{781342C6-0709-4C53-8F3E-B9F25896BEF9}" srcOrd="0" destOrd="0" presId="urn:microsoft.com/office/officeart/2008/layout/LinedList"/>
    <dgm:cxn modelId="{323304F6-7AB4-4696-A2E8-86C596F8B9B4}" type="presParOf" srcId="{F494344C-D613-4A44-B56A-9F48D11CE817}" destId="{1C5E8DD9-844C-41EF-AB8C-B4607D5F5E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64FCF7-46AD-4025-A22D-FAB3C4CE611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25102E-D941-4092-9597-CC0A82975BE1}">
      <dgm:prSet/>
      <dgm:spPr/>
      <dgm:t>
        <a:bodyPr/>
        <a:lstStyle/>
        <a:p>
          <a:r>
            <a:rPr lang="en-IN" dirty="0"/>
            <a:t>Laptop/</a:t>
          </a:r>
          <a:r>
            <a:rPr lang="en-IN" b="0" i="0" dirty="0"/>
            <a:t>Desktop</a:t>
          </a:r>
          <a:endParaRPr lang="en-IN" b="0" dirty="0"/>
        </a:p>
      </dgm:t>
    </dgm:pt>
    <dgm:pt modelId="{0D04DEB3-85C4-4834-9DD5-C31E2648B821}" type="parTrans" cxnId="{80BB7F7D-6B54-477A-A3D0-D6637A609AA7}">
      <dgm:prSet/>
      <dgm:spPr/>
      <dgm:t>
        <a:bodyPr/>
        <a:lstStyle/>
        <a:p>
          <a:endParaRPr lang="en-IN"/>
        </a:p>
      </dgm:t>
    </dgm:pt>
    <dgm:pt modelId="{38C2AE50-354F-47A3-9BDE-712BDB1B8660}" type="sibTrans" cxnId="{80BB7F7D-6B54-477A-A3D0-D6637A609AA7}">
      <dgm:prSet/>
      <dgm:spPr/>
      <dgm:t>
        <a:bodyPr/>
        <a:lstStyle/>
        <a:p>
          <a:endParaRPr lang="en-IN"/>
        </a:p>
      </dgm:t>
    </dgm:pt>
    <dgm:pt modelId="{A6139DA2-ADAD-43F2-9719-1EB533965115}">
      <dgm:prSet/>
      <dgm:spPr/>
      <dgm:t>
        <a:bodyPr/>
        <a:lstStyle/>
        <a:p>
          <a:r>
            <a:rPr lang="en-IN" dirty="0"/>
            <a:t>Storage</a:t>
          </a:r>
        </a:p>
      </dgm:t>
    </dgm:pt>
    <dgm:pt modelId="{F7B7E212-6AC6-4687-ACEA-AE64BDECD45D}" type="parTrans" cxnId="{E4CDA85D-B704-483E-96AD-351BC3FE7F9A}">
      <dgm:prSet/>
      <dgm:spPr/>
      <dgm:t>
        <a:bodyPr/>
        <a:lstStyle/>
        <a:p>
          <a:endParaRPr lang="en-IN"/>
        </a:p>
      </dgm:t>
    </dgm:pt>
    <dgm:pt modelId="{536CDB42-F926-43D3-AC2C-B27FBFA43242}" type="sibTrans" cxnId="{E4CDA85D-B704-483E-96AD-351BC3FE7F9A}">
      <dgm:prSet/>
      <dgm:spPr/>
      <dgm:t>
        <a:bodyPr/>
        <a:lstStyle/>
        <a:p>
          <a:endParaRPr lang="en-IN"/>
        </a:p>
      </dgm:t>
    </dgm:pt>
    <dgm:pt modelId="{E489A6D5-0C38-4C37-88BB-70A427AF2250}">
      <dgm:prSet/>
      <dgm:spPr/>
      <dgm:t>
        <a:bodyPr/>
        <a:lstStyle/>
        <a:p>
          <a:r>
            <a:rPr lang="en-IN" b="0" dirty="0"/>
            <a:t>Internet connection</a:t>
          </a:r>
        </a:p>
      </dgm:t>
    </dgm:pt>
    <dgm:pt modelId="{CB33A4BF-4AA1-4311-A5D8-FE966872B87E}" type="parTrans" cxnId="{5B59628B-A29C-4B0D-89F7-F7469716B6CC}">
      <dgm:prSet/>
      <dgm:spPr/>
      <dgm:t>
        <a:bodyPr/>
        <a:lstStyle/>
        <a:p>
          <a:endParaRPr lang="en-IN"/>
        </a:p>
      </dgm:t>
    </dgm:pt>
    <dgm:pt modelId="{08EDE8E5-F017-4A03-8B7D-1B25BAA18A55}" type="sibTrans" cxnId="{5B59628B-A29C-4B0D-89F7-F7469716B6CC}">
      <dgm:prSet/>
      <dgm:spPr/>
      <dgm:t>
        <a:bodyPr/>
        <a:lstStyle/>
        <a:p>
          <a:endParaRPr lang="en-IN"/>
        </a:p>
      </dgm:t>
    </dgm:pt>
    <dgm:pt modelId="{9EE585FF-5D89-474C-BDEF-4EEDB8FA853A}">
      <dgm:prSet/>
      <dgm:spPr/>
      <dgm:t>
        <a:bodyPr/>
        <a:lstStyle/>
        <a:p>
          <a:r>
            <a:rPr lang="en-IN" b="0" dirty="0"/>
            <a:t>Mobile</a:t>
          </a:r>
        </a:p>
      </dgm:t>
    </dgm:pt>
    <dgm:pt modelId="{AEE52953-AFEE-4697-AA07-C1A6514A9777}" type="parTrans" cxnId="{9A51FDF2-90A9-4654-A367-858913914E9F}">
      <dgm:prSet/>
      <dgm:spPr/>
      <dgm:t>
        <a:bodyPr/>
        <a:lstStyle/>
        <a:p>
          <a:endParaRPr lang="en-IN"/>
        </a:p>
      </dgm:t>
    </dgm:pt>
    <dgm:pt modelId="{FE96F21D-8ECC-4CCB-A3CE-EDDB10E6BBB9}" type="sibTrans" cxnId="{9A51FDF2-90A9-4654-A367-858913914E9F}">
      <dgm:prSet/>
      <dgm:spPr/>
      <dgm:t>
        <a:bodyPr/>
        <a:lstStyle/>
        <a:p>
          <a:endParaRPr lang="en-IN"/>
        </a:p>
      </dgm:t>
    </dgm:pt>
    <dgm:pt modelId="{F48EE158-BA15-4F88-B807-B5D517B4E0AC}" type="pres">
      <dgm:prSet presAssocID="{1D64FCF7-46AD-4025-A22D-FAB3C4CE611A}" presName="vert0" presStyleCnt="0">
        <dgm:presLayoutVars>
          <dgm:dir/>
          <dgm:animOne val="branch"/>
          <dgm:animLvl val="lvl"/>
        </dgm:presLayoutVars>
      </dgm:prSet>
      <dgm:spPr/>
    </dgm:pt>
    <dgm:pt modelId="{14080CF2-4F51-4F9D-A1EC-DED34EB91796}" type="pres">
      <dgm:prSet presAssocID="{3425102E-D941-4092-9597-CC0A82975BE1}" presName="thickLine" presStyleLbl="alignNode1" presStyleIdx="0" presStyleCnt="4"/>
      <dgm:spPr/>
    </dgm:pt>
    <dgm:pt modelId="{E399F450-4549-4376-AA0F-5BEA62E200F7}" type="pres">
      <dgm:prSet presAssocID="{3425102E-D941-4092-9597-CC0A82975BE1}" presName="horz1" presStyleCnt="0"/>
      <dgm:spPr/>
    </dgm:pt>
    <dgm:pt modelId="{81B7CAEF-28B0-48FF-B2F9-B9F879D6630F}" type="pres">
      <dgm:prSet presAssocID="{3425102E-D941-4092-9597-CC0A82975BE1}" presName="tx1" presStyleLbl="revTx" presStyleIdx="0" presStyleCnt="4"/>
      <dgm:spPr/>
    </dgm:pt>
    <dgm:pt modelId="{9E0AE1FF-BB10-4E38-BC66-BD2EDD58C531}" type="pres">
      <dgm:prSet presAssocID="{3425102E-D941-4092-9597-CC0A82975BE1}" presName="vert1" presStyleCnt="0"/>
      <dgm:spPr/>
    </dgm:pt>
    <dgm:pt modelId="{D7CA4FC5-1B56-48DD-8C75-2CBD17FCF2DA}" type="pres">
      <dgm:prSet presAssocID="{9EE585FF-5D89-474C-BDEF-4EEDB8FA853A}" presName="thickLine" presStyleLbl="alignNode1" presStyleIdx="1" presStyleCnt="4"/>
      <dgm:spPr/>
    </dgm:pt>
    <dgm:pt modelId="{31979960-3C4B-4437-82D2-4E0DC0481BE6}" type="pres">
      <dgm:prSet presAssocID="{9EE585FF-5D89-474C-BDEF-4EEDB8FA853A}" presName="horz1" presStyleCnt="0"/>
      <dgm:spPr/>
    </dgm:pt>
    <dgm:pt modelId="{54BDB26C-48CB-4889-A732-0F1F16BE6767}" type="pres">
      <dgm:prSet presAssocID="{9EE585FF-5D89-474C-BDEF-4EEDB8FA853A}" presName="tx1" presStyleLbl="revTx" presStyleIdx="1" presStyleCnt="4"/>
      <dgm:spPr/>
    </dgm:pt>
    <dgm:pt modelId="{9168908A-31F6-4D0B-972F-A76F73F18A0F}" type="pres">
      <dgm:prSet presAssocID="{9EE585FF-5D89-474C-BDEF-4EEDB8FA853A}" presName="vert1" presStyleCnt="0"/>
      <dgm:spPr/>
    </dgm:pt>
    <dgm:pt modelId="{0B503B20-C932-4ECB-98AB-BFCFE28AFE62}" type="pres">
      <dgm:prSet presAssocID="{A6139DA2-ADAD-43F2-9719-1EB533965115}" presName="thickLine" presStyleLbl="alignNode1" presStyleIdx="2" presStyleCnt="4"/>
      <dgm:spPr/>
    </dgm:pt>
    <dgm:pt modelId="{8428C2AD-C826-4A6E-A4E5-032B995B83F6}" type="pres">
      <dgm:prSet presAssocID="{A6139DA2-ADAD-43F2-9719-1EB533965115}" presName="horz1" presStyleCnt="0"/>
      <dgm:spPr/>
    </dgm:pt>
    <dgm:pt modelId="{54B8EB13-C9DB-4119-A8FB-07BFD64AFF23}" type="pres">
      <dgm:prSet presAssocID="{A6139DA2-ADAD-43F2-9719-1EB533965115}" presName="tx1" presStyleLbl="revTx" presStyleIdx="2" presStyleCnt="4"/>
      <dgm:spPr/>
    </dgm:pt>
    <dgm:pt modelId="{AFF96CB4-DF04-4579-8ABE-42039D3A36C6}" type="pres">
      <dgm:prSet presAssocID="{A6139DA2-ADAD-43F2-9719-1EB533965115}" presName="vert1" presStyleCnt="0"/>
      <dgm:spPr/>
    </dgm:pt>
    <dgm:pt modelId="{562B57DC-6B5B-40CE-BCF1-2A466369508D}" type="pres">
      <dgm:prSet presAssocID="{E489A6D5-0C38-4C37-88BB-70A427AF2250}" presName="thickLine" presStyleLbl="alignNode1" presStyleIdx="3" presStyleCnt="4"/>
      <dgm:spPr/>
    </dgm:pt>
    <dgm:pt modelId="{437EA7B4-5EC2-40E5-9385-37A6A65AB3A4}" type="pres">
      <dgm:prSet presAssocID="{E489A6D5-0C38-4C37-88BB-70A427AF2250}" presName="horz1" presStyleCnt="0"/>
      <dgm:spPr/>
    </dgm:pt>
    <dgm:pt modelId="{CA1F1EE9-8B77-49F8-BA97-BFB007BBC0D0}" type="pres">
      <dgm:prSet presAssocID="{E489A6D5-0C38-4C37-88BB-70A427AF2250}" presName="tx1" presStyleLbl="revTx" presStyleIdx="3" presStyleCnt="4"/>
      <dgm:spPr/>
    </dgm:pt>
    <dgm:pt modelId="{B85EDD4F-98F5-49BC-89BE-6FE752AB3B9E}" type="pres">
      <dgm:prSet presAssocID="{E489A6D5-0C38-4C37-88BB-70A427AF2250}" presName="vert1" presStyleCnt="0"/>
      <dgm:spPr/>
    </dgm:pt>
  </dgm:ptLst>
  <dgm:cxnLst>
    <dgm:cxn modelId="{D366F412-252A-464D-9E87-2C20AB609DA9}" type="presOf" srcId="{E489A6D5-0C38-4C37-88BB-70A427AF2250}" destId="{CA1F1EE9-8B77-49F8-BA97-BFB007BBC0D0}" srcOrd="0" destOrd="0" presId="urn:microsoft.com/office/officeart/2008/layout/LinedList"/>
    <dgm:cxn modelId="{CE5CB326-A164-44F2-89F7-BCC936A0E97E}" type="presOf" srcId="{A6139DA2-ADAD-43F2-9719-1EB533965115}" destId="{54B8EB13-C9DB-4119-A8FB-07BFD64AFF23}" srcOrd="0" destOrd="0" presId="urn:microsoft.com/office/officeart/2008/layout/LinedList"/>
    <dgm:cxn modelId="{E4CDA85D-B704-483E-96AD-351BC3FE7F9A}" srcId="{1D64FCF7-46AD-4025-A22D-FAB3C4CE611A}" destId="{A6139DA2-ADAD-43F2-9719-1EB533965115}" srcOrd="2" destOrd="0" parTransId="{F7B7E212-6AC6-4687-ACEA-AE64BDECD45D}" sibTransId="{536CDB42-F926-43D3-AC2C-B27FBFA43242}"/>
    <dgm:cxn modelId="{8565DF41-7BA9-45EA-BAD7-6879290B22C2}" type="presOf" srcId="{3425102E-D941-4092-9597-CC0A82975BE1}" destId="{81B7CAEF-28B0-48FF-B2F9-B9F879D6630F}" srcOrd="0" destOrd="0" presId="urn:microsoft.com/office/officeart/2008/layout/LinedList"/>
    <dgm:cxn modelId="{683ACD55-305C-40B9-9E0F-DA041FC5DC5D}" type="presOf" srcId="{1D64FCF7-46AD-4025-A22D-FAB3C4CE611A}" destId="{F48EE158-BA15-4F88-B807-B5D517B4E0AC}" srcOrd="0" destOrd="0" presId="urn:microsoft.com/office/officeart/2008/layout/LinedList"/>
    <dgm:cxn modelId="{80BB7F7D-6B54-477A-A3D0-D6637A609AA7}" srcId="{1D64FCF7-46AD-4025-A22D-FAB3C4CE611A}" destId="{3425102E-D941-4092-9597-CC0A82975BE1}" srcOrd="0" destOrd="0" parTransId="{0D04DEB3-85C4-4834-9DD5-C31E2648B821}" sibTransId="{38C2AE50-354F-47A3-9BDE-712BDB1B8660}"/>
    <dgm:cxn modelId="{5B59628B-A29C-4B0D-89F7-F7469716B6CC}" srcId="{1D64FCF7-46AD-4025-A22D-FAB3C4CE611A}" destId="{E489A6D5-0C38-4C37-88BB-70A427AF2250}" srcOrd="3" destOrd="0" parTransId="{CB33A4BF-4AA1-4311-A5D8-FE966872B87E}" sibTransId="{08EDE8E5-F017-4A03-8B7D-1B25BAA18A55}"/>
    <dgm:cxn modelId="{26DBE0F0-A7FB-4673-BDFF-751B00E48868}" type="presOf" srcId="{9EE585FF-5D89-474C-BDEF-4EEDB8FA853A}" destId="{54BDB26C-48CB-4889-A732-0F1F16BE6767}" srcOrd="0" destOrd="0" presId="urn:microsoft.com/office/officeart/2008/layout/LinedList"/>
    <dgm:cxn modelId="{9A51FDF2-90A9-4654-A367-858913914E9F}" srcId="{1D64FCF7-46AD-4025-A22D-FAB3C4CE611A}" destId="{9EE585FF-5D89-474C-BDEF-4EEDB8FA853A}" srcOrd="1" destOrd="0" parTransId="{AEE52953-AFEE-4697-AA07-C1A6514A9777}" sibTransId="{FE96F21D-8ECC-4CCB-A3CE-EDDB10E6BBB9}"/>
    <dgm:cxn modelId="{2CE716F1-94B6-46E1-8E9A-8362E515F018}" type="presParOf" srcId="{F48EE158-BA15-4F88-B807-B5D517B4E0AC}" destId="{14080CF2-4F51-4F9D-A1EC-DED34EB91796}" srcOrd="0" destOrd="0" presId="urn:microsoft.com/office/officeart/2008/layout/LinedList"/>
    <dgm:cxn modelId="{8DB52FFD-61C0-4269-9153-C4220C3B9B4A}" type="presParOf" srcId="{F48EE158-BA15-4F88-B807-B5D517B4E0AC}" destId="{E399F450-4549-4376-AA0F-5BEA62E200F7}" srcOrd="1" destOrd="0" presId="urn:microsoft.com/office/officeart/2008/layout/LinedList"/>
    <dgm:cxn modelId="{485AE7F3-33EE-4B5D-822F-65289F17C91A}" type="presParOf" srcId="{E399F450-4549-4376-AA0F-5BEA62E200F7}" destId="{81B7CAEF-28B0-48FF-B2F9-B9F879D6630F}" srcOrd="0" destOrd="0" presId="urn:microsoft.com/office/officeart/2008/layout/LinedList"/>
    <dgm:cxn modelId="{6A3ADE74-D8AA-47D9-896A-678D040B81D0}" type="presParOf" srcId="{E399F450-4549-4376-AA0F-5BEA62E200F7}" destId="{9E0AE1FF-BB10-4E38-BC66-BD2EDD58C531}" srcOrd="1" destOrd="0" presId="urn:microsoft.com/office/officeart/2008/layout/LinedList"/>
    <dgm:cxn modelId="{A67EA0C9-8DDD-4ACB-852B-887B0952D037}" type="presParOf" srcId="{F48EE158-BA15-4F88-B807-B5D517B4E0AC}" destId="{D7CA4FC5-1B56-48DD-8C75-2CBD17FCF2DA}" srcOrd="2" destOrd="0" presId="urn:microsoft.com/office/officeart/2008/layout/LinedList"/>
    <dgm:cxn modelId="{15109A0E-A940-4BE0-9C9A-A45036FEDFA8}" type="presParOf" srcId="{F48EE158-BA15-4F88-B807-B5D517B4E0AC}" destId="{31979960-3C4B-4437-82D2-4E0DC0481BE6}" srcOrd="3" destOrd="0" presId="urn:microsoft.com/office/officeart/2008/layout/LinedList"/>
    <dgm:cxn modelId="{DA9FABF2-D3B9-49D8-98A0-9D80714C8242}" type="presParOf" srcId="{31979960-3C4B-4437-82D2-4E0DC0481BE6}" destId="{54BDB26C-48CB-4889-A732-0F1F16BE6767}" srcOrd="0" destOrd="0" presId="urn:microsoft.com/office/officeart/2008/layout/LinedList"/>
    <dgm:cxn modelId="{CB93310C-6F4E-4DA7-BA02-BB461219A525}" type="presParOf" srcId="{31979960-3C4B-4437-82D2-4E0DC0481BE6}" destId="{9168908A-31F6-4D0B-972F-A76F73F18A0F}" srcOrd="1" destOrd="0" presId="urn:microsoft.com/office/officeart/2008/layout/LinedList"/>
    <dgm:cxn modelId="{6CA66913-93FC-4A55-A2AF-867BD587AF79}" type="presParOf" srcId="{F48EE158-BA15-4F88-B807-B5D517B4E0AC}" destId="{0B503B20-C932-4ECB-98AB-BFCFE28AFE62}" srcOrd="4" destOrd="0" presId="urn:microsoft.com/office/officeart/2008/layout/LinedList"/>
    <dgm:cxn modelId="{EC4C0DB2-C433-48E0-B2E7-785CB80B5F2B}" type="presParOf" srcId="{F48EE158-BA15-4F88-B807-B5D517B4E0AC}" destId="{8428C2AD-C826-4A6E-A4E5-032B995B83F6}" srcOrd="5" destOrd="0" presId="urn:microsoft.com/office/officeart/2008/layout/LinedList"/>
    <dgm:cxn modelId="{D8CCDFF4-20D8-4944-9823-CB8A176BBAF1}" type="presParOf" srcId="{8428C2AD-C826-4A6E-A4E5-032B995B83F6}" destId="{54B8EB13-C9DB-4119-A8FB-07BFD64AFF23}" srcOrd="0" destOrd="0" presId="urn:microsoft.com/office/officeart/2008/layout/LinedList"/>
    <dgm:cxn modelId="{2EE8E69F-C296-4639-BB99-BCDB15E59C10}" type="presParOf" srcId="{8428C2AD-C826-4A6E-A4E5-032B995B83F6}" destId="{AFF96CB4-DF04-4579-8ABE-42039D3A36C6}" srcOrd="1" destOrd="0" presId="urn:microsoft.com/office/officeart/2008/layout/LinedList"/>
    <dgm:cxn modelId="{64CC09E2-08F3-47AF-A747-55C66B41852A}" type="presParOf" srcId="{F48EE158-BA15-4F88-B807-B5D517B4E0AC}" destId="{562B57DC-6B5B-40CE-BCF1-2A466369508D}" srcOrd="6" destOrd="0" presId="urn:microsoft.com/office/officeart/2008/layout/LinedList"/>
    <dgm:cxn modelId="{E7948C45-6C76-4127-B6AF-6B6C7148A736}" type="presParOf" srcId="{F48EE158-BA15-4F88-B807-B5D517B4E0AC}" destId="{437EA7B4-5EC2-40E5-9385-37A6A65AB3A4}" srcOrd="7" destOrd="0" presId="urn:microsoft.com/office/officeart/2008/layout/LinedList"/>
    <dgm:cxn modelId="{ABBD15E3-D7E4-4611-9AA5-1721CF5A3B31}" type="presParOf" srcId="{437EA7B4-5EC2-40E5-9385-37A6A65AB3A4}" destId="{CA1F1EE9-8B77-49F8-BA97-BFB007BBC0D0}" srcOrd="0" destOrd="0" presId="urn:microsoft.com/office/officeart/2008/layout/LinedList"/>
    <dgm:cxn modelId="{4D05087A-6153-4484-8B0F-4DAC91DC9AB0}" type="presParOf" srcId="{437EA7B4-5EC2-40E5-9385-37A6A65AB3A4}" destId="{B85EDD4F-98F5-49BC-89BE-6FE752AB3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64FCF7-46AD-4025-A22D-FAB3C4CE611A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76EEF0-1B13-4685-B1F5-0F17B742A890}">
      <dgm:prSet custT="1"/>
      <dgm:spPr/>
      <dgm:t>
        <a:bodyPr/>
        <a:lstStyle/>
        <a:p>
          <a:pPr algn="l"/>
          <a:r>
            <a:rPr lang="en-US" sz="2800" b="0" dirty="0">
              <a:solidFill>
                <a:srgbClr val="404040"/>
              </a:solidFill>
            </a:rPr>
            <a:t>User-friendly navigation </a:t>
          </a:r>
          <a:r>
            <a:rPr lang="en-US" sz="2800" dirty="0">
              <a:solidFill>
                <a:srgbClr val="404040"/>
              </a:solidFill>
            </a:rPr>
            <a:t>and engaging visuals.</a:t>
          </a:r>
        </a:p>
      </dgm:t>
    </dgm:pt>
    <dgm:pt modelId="{676E421E-B5A4-4871-9656-2F0FCDE8CE0D}" type="parTrans" cxnId="{19C17BCD-AC12-44AD-8055-BB6FE313E781}">
      <dgm:prSet/>
      <dgm:spPr/>
      <dgm:t>
        <a:bodyPr/>
        <a:lstStyle/>
        <a:p>
          <a:endParaRPr lang="en-US"/>
        </a:p>
      </dgm:t>
    </dgm:pt>
    <dgm:pt modelId="{F0276EE2-5A6C-429E-AFB3-2C4ED9D57D5F}" type="sibTrans" cxnId="{19C17BCD-AC12-44AD-8055-BB6FE313E781}">
      <dgm:prSet/>
      <dgm:spPr/>
      <dgm:t>
        <a:bodyPr/>
        <a:lstStyle/>
        <a:p>
          <a:endParaRPr lang="en-US"/>
        </a:p>
      </dgm:t>
    </dgm:pt>
    <dgm:pt modelId="{767DAB72-454C-4E1E-9CAA-E105F206674E}">
      <dgm:prSet phldr="0" custT="1"/>
      <dgm:spPr/>
      <dgm:t>
        <a:bodyPr/>
        <a:lstStyle/>
        <a:p>
          <a:pPr algn="l"/>
          <a:r>
            <a:rPr lang="en-US" sz="2800" b="0" dirty="0">
              <a:solidFill>
                <a:srgbClr val="404040"/>
              </a:solidFill>
            </a:rPr>
            <a:t>Today, we've taken you </a:t>
          </a:r>
          <a:r>
            <a:rPr lang="en-US" sz="2800" dirty="0">
              <a:solidFill>
                <a:srgbClr val="404040"/>
              </a:solidFill>
            </a:rPr>
            <a:t>on a journey through our book store :THE BOOKMARK, and we hope you've enjoyed this glimpse into our world of literature</a:t>
          </a:r>
        </a:p>
      </dgm:t>
    </dgm:pt>
    <dgm:pt modelId="{4E17DA86-9E94-43A3-A0CB-FF361663F689}" type="parTrans" cxnId="{C39E9741-92A8-4EB0-8D9D-08C69A58F8D7}">
      <dgm:prSet/>
      <dgm:spPr/>
      <dgm:t>
        <a:bodyPr/>
        <a:lstStyle/>
        <a:p>
          <a:endParaRPr lang="en-IN"/>
        </a:p>
      </dgm:t>
    </dgm:pt>
    <dgm:pt modelId="{2EC34D3B-5CCE-4D87-BCB2-8DE725CBE161}" type="sibTrans" cxnId="{C39E9741-92A8-4EB0-8D9D-08C69A58F8D7}">
      <dgm:prSet/>
      <dgm:spPr/>
      <dgm:t>
        <a:bodyPr/>
        <a:lstStyle/>
        <a:p>
          <a:endParaRPr lang="en-US"/>
        </a:p>
      </dgm:t>
    </dgm:pt>
    <dgm:pt modelId="{DFA05FD6-184A-499A-A04E-52C620A685E6}">
      <dgm:prSet phldr="0" custT="1"/>
      <dgm:spPr/>
      <dgm:t>
        <a:bodyPr/>
        <a:lstStyle/>
        <a:p>
          <a:pPr algn="l"/>
          <a:r>
            <a:rPr lang="en-US" sz="2800" dirty="0">
              <a:solidFill>
                <a:srgbClr val="404040"/>
              </a:solidFill>
            </a:rPr>
            <a:t>A vast selection of books across genres.</a:t>
          </a:r>
        </a:p>
      </dgm:t>
    </dgm:pt>
    <dgm:pt modelId="{D49876AD-5ED8-405F-A248-CDBE9B9CA373}" type="parTrans" cxnId="{20638355-18DF-4E07-BF77-9969F520E23C}">
      <dgm:prSet/>
      <dgm:spPr/>
      <dgm:t>
        <a:bodyPr/>
        <a:lstStyle/>
        <a:p>
          <a:endParaRPr lang="en-IN"/>
        </a:p>
      </dgm:t>
    </dgm:pt>
    <dgm:pt modelId="{81FE68E1-AFBB-4493-831A-D0EC55C4D698}" type="sibTrans" cxnId="{20638355-18DF-4E07-BF77-9969F520E23C}">
      <dgm:prSet/>
      <dgm:spPr/>
      <dgm:t>
        <a:bodyPr/>
        <a:lstStyle/>
        <a:p>
          <a:endParaRPr lang="en-IN"/>
        </a:p>
      </dgm:t>
    </dgm:pt>
    <dgm:pt modelId="{74826C12-EBE2-4BD5-9130-152541BC9A56}">
      <dgm:prSet custT="1"/>
      <dgm:spPr/>
      <dgm:t>
        <a:bodyPr/>
        <a:lstStyle/>
        <a:p>
          <a:pPr algn="l"/>
          <a:r>
            <a:rPr lang="en-US" sz="2800" b="0" dirty="0">
              <a:solidFill>
                <a:srgbClr val="404040"/>
              </a:solidFill>
            </a:rPr>
            <a:t>Thank you for your time and attention</a:t>
          </a:r>
          <a:r>
            <a:rPr lang="en-US" sz="5200" b="0" dirty="0">
              <a:solidFill>
                <a:srgbClr val="404040"/>
              </a:solidFill>
            </a:rPr>
            <a:t>. </a:t>
          </a:r>
          <a:endParaRPr lang="en-US" sz="5200" dirty="0"/>
        </a:p>
      </dgm:t>
    </dgm:pt>
    <dgm:pt modelId="{26E39252-AF90-457F-B79A-19E483AC45E4}" type="sibTrans" cxnId="{03CBC34E-0C97-4A57-A5CA-822B1E6CD676}">
      <dgm:prSet/>
      <dgm:spPr/>
      <dgm:t>
        <a:bodyPr/>
        <a:lstStyle/>
        <a:p>
          <a:endParaRPr lang="en-US"/>
        </a:p>
      </dgm:t>
    </dgm:pt>
    <dgm:pt modelId="{4E8E870A-239A-41BE-99AA-896D7E591877}" type="parTrans" cxnId="{03CBC34E-0C97-4A57-A5CA-822B1E6CD676}">
      <dgm:prSet/>
      <dgm:spPr/>
      <dgm:t>
        <a:bodyPr/>
        <a:lstStyle/>
        <a:p>
          <a:endParaRPr lang="en-US"/>
        </a:p>
      </dgm:t>
    </dgm:pt>
    <dgm:pt modelId="{EF93FC43-84CA-4025-9F3A-38F02D179C20}" type="pres">
      <dgm:prSet presAssocID="{1D64FCF7-46AD-4025-A22D-FAB3C4CE611A}" presName="vert0" presStyleCnt="0">
        <dgm:presLayoutVars>
          <dgm:dir/>
          <dgm:animOne val="branch"/>
          <dgm:animLvl val="lvl"/>
        </dgm:presLayoutVars>
      </dgm:prSet>
      <dgm:spPr/>
    </dgm:pt>
    <dgm:pt modelId="{DFE45815-34F2-4C6C-9434-52ADA29A980D}" type="pres">
      <dgm:prSet presAssocID="{767DAB72-454C-4E1E-9CAA-E105F206674E}" presName="thickLine" presStyleLbl="alignNode1" presStyleIdx="0" presStyleCnt="4"/>
      <dgm:spPr/>
    </dgm:pt>
    <dgm:pt modelId="{FFAAA258-C33A-4A98-8A78-CBAA9A6BAEB6}" type="pres">
      <dgm:prSet presAssocID="{767DAB72-454C-4E1E-9CAA-E105F206674E}" presName="horz1" presStyleCnt="0"/>
      <dgm:spPr/>
    </dgm:pt>
    <dgm:pt modelId="{7191B8FE-87A6-4252-9D3C-E99FB988F517}" type="pres">
      <dgm:prSet presAssocID="{767DAB72-454C-4E1E-9CAA-E105F206674E}" presName="tx1" presStyleLbl="revTx" presStyleIdx="0" presStyleCnt="4" custScaleY="115926" custLinFactNeighborX="-475" custLinFactNeighborY="1067"/>
      <dgm:spPr/>
    </dgm:pt>
    <dgm:pt modelId="{ED1B09EC-657A-43D7-BF3A-BD6CD6F9BBEB}" type="pres">
      <dgm:prSet presAssocID="{767DAB72-454C-4E1E-9CAA-E105F206674E}" presName="vert1" presStyleCnt="0"/>
      <dgm:spPr/>
    </dgm:pt>
    <dgm:pt modelId="{A730F888-B377-453D-99AD-734268892472}" type="pres">
      <dgm:prSet presAssocID="{DFA05FD6-184A-499A-A04E-52C620A685E6}" presName="thickLine" presStyleLbl="alignNode1" presStyleIdx="1" presStyleCnt="4"/>
      <dgm:spPr/>
    </dgm:pt>
    <dgm:pt modelId="{5B17481E-B67C-4A0C-9D28-E2F6912ACC55}" type="pres">
      <dgm:prSet presAssocID="{DFA05FD6-184A-499A-A04E-52C620A685E6}" presName="horz1" presStyleCnt="0"/>
      <dgm:spPr/>
    </dgm:pt>
    <dgm:pt modelId="{BABA72E9-1875-4165-9621-49CB7C93EAEC}" type="pres">
      <dgm:prSet presAssocID="{DFA05FD6-184A-499A-A04E-52C620A685E6}" presName="tx1" presStyleLbl="revTx" presStyleIdx="1" presStyleCnt="4"/>
      <dgm:spPr/>
    </dgm:pt>
    <dgm:pt modelId="{14377F5D-0197-44DF-B373-3B675577122A}" type="pres">
      <dgm:prSet presAssocID="{DFA05FD6-184A-499A-A04E-52C620A685E6}" presName="vert1" presStyleCnt="0"/>
      <dgm:spPr/>
    </dgm:pt>
    <dgm:pt modelId="{CE770F0B-657E-47ED-9C1C-1E8CD3BD5854}" type="pres">
      <dgm:prSet presAssocID="{B376EEF0-1B13-4685-B1F5-0F17B742A890}" presName="thickLine" presStyleLbl="alignNode1" presStyleIdx="2" presStyleCnt="4"/>
      <dgm:spPr/>
    </dgm:pt>
    <dgm:pt modelId="{98F3AC58-2D13-4533-B513-E3DDE7F0CA03}" type="pres">
      <dgm:prSet presAssocID="{B376EEF0-1B13-4685-B1F5-0F17B742A890}" presName="horz1" presStyleCnt="0"/>
      <dgm:spPr/>
    </dgm:pt>
    <dgm:pt modelId="{30AE0CF1-0C0E-42BF-A52B-9E767A5ADFBB}" type="pres">
      <dgm:prSet presAssocID="{B376EEF0-1B13-4685-B1F5-0F17B742A890}" presName="tx1" presStyleLbl="revTx" presStyleIdx="2" presStyleCnt="4"/>
      <dgm:spPr/>
    </dgm:pt>
    <dgm:pt modelId="{300C721E-82E7-4D6A-A80B-9371F440A159}" type="pres">
      <dgm:prSet presAssocID="{B376EEF0-1B13-4685-B1F5-0F17B742A890}" presName="vert1" presStyleCnt="0"/>
      <dgm:spPr/>
    </dgm:pt>
    <dgm:pt modelId="{F045E6B0-7735-48D6-AB0C-43E3D33616B9}" type="pres">
      <dgm:prSet presAssocID="{74826C12-EBE2-4BD5-9130-152541BC9A56}" presName="thickLine" presStyleLbl="alignNode1" presStyleIdx="3" presStyleCnt="4"/>
      <dgm:spPr/>
    </dgm:pt>
    <dgm:pt modelId="{3C6B9C76-BBA4-45CD-8678-B49F3DB1678C}" type="pres">
      <dgm:prSet presAssocID="{74826C12-EBE2-4BD5-9130-152541BC9A56}" presName="horz1" presStyleCnt="0"/>
      <dgm:spPr/>
    </dgm:pt>
    <dgm:pt modelId="{6AC62D01-28C9-49CF-9F4C-1D07BAC1F00D}" type="pres">
      <dgm:prSet presAssocID="{74826C12-EBE2-4BD5-9130-152541BC9A56}" presName="tx1" presStyleLbl="revTx" presStyleIdx="3" presStyleCnt="4"/>
      <dgm:spPr/>
    </dgm:pt>
    <dgm:pt modelId="{5BFCA61A-25AA-4FFA-B53F-0054D8A14AA1}" type="pres">
      <dgm:prSet presAssocID="{74826C12-EBE2-4BD5-9130-152541BC9A56}" presName="vert1" presStyleCnt="0"/>
      <dgm:spPr/>
    </dgm:pt>
  </dgm:ptLst>
  <dgm:cxnLst>
    <dgm:cxn modelId="{CF035018-B4E9-400D-9B73-BB5298DF3189}" type="presOf" srcId="{B376EEF0-1B13-4685-B1F5-0F17B742A890}" destId="{30AE0CF1-0C0E-42BF-A52B-9E767A5ADFBB}" srcOrd="0" destOrd="0" presId="urn:microsoft.com/office/officeart/2008/layout/LinedList"/>
    <dgm:cxn modelId="{C39E9741-92A8-4EB0-8D9D-08C69A58F8D7}" srcId="{1D64FCF7-46AD-4025-A22D-FAB3C4CE611A}" destId="{767DAB72-454C-4E1E-9CAA-E105F206674E}" srcOrd="0" destOrd="0" parTransId="{4E17DA86-9E94-43A3-A0CB-FF361663F689}" sibTransId="{2EC34D3B-5CCE-4D87-BCB2-8DE725CBE161}"/>
    <dgm:cxn modelId="{03CBC34E-0C97-4A57-A5CA-822B1E6CD676}" srcId="{1D64FCF7-46AD-4025-A22D-FAB3C4CE611A}" destId="{74826C12-EBE2-4BD5-9130-152541BC9A56}" srcOrd="3" destOrd="0" parTransId="{4E8E870A-239A-41BE-99AA-896D7E591877}" sibTransId="{26E39252-AF90-457F-B79A-19E483AC45E4}"/>
    <dgm:cxn modelId="{6387984F-2078-4CE4-8FFC-0930255F80A4}" type="presOf" srcId="{1D64FCF7-46AD-4025-A22D-FAB3C4CE611A}" destId="{EF93FC43-84CA-4025-9F3A-38F02D179C20}" srcOrd="0" destOrd="0" presId="urn:microsoft.com/office/officeart/2008/layout/LinedList"/>
    <dgm:cxn modelId="{20638355-18DF-4E07-BF77-9969F520E23C}" srcId="{1D64FCF7-46AD-4025-A22D-FAB3C4CE611A}" destId="{DFA05FD6-184A-499A-A04E-52C620A685E6}" srcOrd="1" destOrd="0" parTransId="{D49876AD-5ED8-405F-A248-CDBE9B9CA373}" sibTransId="{81FE68E1-AFBB-4493-831A-D0EC55C4D698}"/>
    <dgm:cxn modelId="{19C17BCD-AC12-44AD-8055-BB6FE313E781}" srcId="{1D64FCF7-46AD-4025-A22D-FAB3C4CE611A}" destId="{B376EEF0-1B13-4685-B1F5-0F17B742A890}" srcOrd="2" destOrd="0" parTransId="{676E421E-B5A4-4871-9656-2F0FCDE8CE0D}" sibTransId="{F0276EE2-5A6C-429E-AFB3-2C4ED9D57D5F}"/>
    <dgm:cxn modelId="{6D60ACD2-FEDE-479D-86B5-BC1D78985429}" type="presOf" srcId="{DFA05FD6-184A-499A-A04E-52C620A685E6}" destId="{BABA72E9-1875-4165-9621-49CB7C93EAEC}" srcOrd="0" destOrd="0" presId="urn:microsoft.com/office/officeart/2008/layout/LinedList"/>
    <dgm:cxn modelId="{D1C664D4-312E-418F-8780-F799B083C8BA}" type="presOf" srcId="{767DAB72-454C-4E1E-9CAA-E105F206674E}" destId="{7191B8FE-87A6-4252-9D3C-E99FB988F517}" srcOrd="0" destOrd="0" presId="urn:microsoft.com/office/officeart/2008/layout/LinedList"/>
    <dgm:cxn modelId="{45FE54E5-4C6C-4F58-B661-55C386F2AFE9}" type="presOf" srcId="{74826C12-EBE2-4BD5-9130-152541BC9A56}" destId="{6AC62D01-28C9-49CF-9F4C-1D07BAC1F00D}" srcOrd="0" destOrd="0" presId="urn:microsoft.com/office/officeart/2008/layout/LinedList"/>
    <dgm:cxn modelId="{2092E8DE-071D-4D06-9622-F083F6868BC0}" type="presParOf" srcId="{EF93FC43-84CA-4025-9F3A-38F02D179C20}" destId="{DFE45815-34F2-4C6C-9434-52ADA29A980D}" srcOrd="0" destOrd="0" presId="urn:microsoft.com/office/officeart/2008/layout/LinedList"/>
    <dgm:cxn modelId="{5CEA9FE7-41E1-417D-BB4F-783A11027834}" type="presParOf" srcId="{EF93FC43-84CA-4025-9F3A-38F02D179C20}" destId="{FFAAA258-C33A-4A98-8A78-CBAA9A6BAEB6}" srcOrd="1" destOrd="0" presId="urn:microsoft.com/office/officeart/2008/layout/LinedList"/>
    <dgm:cxn modelId="{6C8197B7-5214-44B3-87BE-281B5BC34AEE}" type="presParOf" srcId="{FFAAA258-C33A-4A98-8A78-CBAA9A6BAEB6}" destId="{7191B8FE-87A6-4252-9D3C-E99FB988F517}" srcOrd="0" destOrd="0" presId="urn:microsoft.com/office/officeart/2008/layout/LinedList"/>
    <dgm:cxn modelId="{3B44718F-3891-4CD2-90DD-4E71A69384BC}" type="presParOf" srcId="{FFAAA258-C33A-4A98-8A78-CBAA9A6BAEB6}" destId="{ED1B09EC-657A-43D7-BF3A-BD6CD6F9BBEB}" srcOrd="1" destOrd="0" presId="urn:microsoft.com/office/officeart/2008/layout/LinedList"/>
    <dgm:cxn modelId="{33A5DBAE-B9D4-495D-8378-3341C57816F1}" type="presParOf" srcId="{EF93FC43-84CA-4025-9F3A-38F02D179C20}" destId="{A730F888-B377-453D-99AD-734268892472}" srcOrd="2" destOrd="0" presId="urn:microsoft.com/office/officeart/2008/layout/LinedList"/>
    <dgm:cxn modelId="{5D178162-C590-4FCB-9DEA-D41FEAE88C87}" type="presParOf" srcId="{EF93FC43-84CA-4025-9F3A-38F02D179C20}" destId="{5B17481E-B67C-4A0C-9D28-E2F6912ACC55}" srcOrd="3" destOrd="0" presId="urn:microsoft.com/office/officeart/2008/layout/LinedList"/>
    <dgm:cxn modelId="{C3A84BC5-057E-457C-95F7-BD2E3BFDB5C7}" type="presParOf" srcId="{5B17481E-B67C-4A0C-9D28-E2F6912ACC55}" destId="{BABA72E9-1875-4165-9621-49CB7C93EAEC}" srcOrd="0" destOrd="0" presId="urn:microsoft.com/office/officeart/2008/layout/LinedList"/>
    <dgm:cxn modelId="{CF219278-7745-4DE1-8D82-23E67FF2E7EE}" type="presParOf" srcId="{5B17481E-B67C-4A0C-9D28-E2F6912ACC55}" destId="{14377F5D-0197-44DF-B373-3B675577122A}" srcOrd="1" destOrd="0" presId="urn:microsoft.com/office/officeart/2008/layout/LinedList"/>
    <dgm:cxn modelId="{6412C03E-E0D6-491A-A4BC-F65C9A2F71C8}" type="presParOf" srcId="{EF93FC43-84CA-4025-9F3A-38F02D179C20}" destId="{CE770F0B-657E-47ED-9C1C-1E8CD3BD5854}" srcOrd="4" destOrd="0" presId="urn:microsoft.com/office/officeart/2008/layout/LinedList"/>
    <dgm:cxn modelId="{F468CD58-0660-47DD-BC48-8E4B9BE6E501}" type="presParOf" srcId="{EF93FC43-84CA-4025-9F3A-38F02D179C20}" destId="{98F3AC58-2D13-4533-B513-E3DDE7F0CA03}" srcOrd="5" destOrd="0" presId="urn:microsoft.com/office/officeart/2008/layout/LinedList"/>
    <dgm:cxn modelId="{6371E567-2C29-488D-9F91-ABB0049A8E78}" type="presParOf" srcId="{98F3AC58-2D13-4533-B513-E3DDE7F0CA03}" destId="{30AE0CF1-0C0E-42BF-A52B-9E767A5ADFBB}" srcOrd="0" destOrd="0" presId="urn:microsoft.com/office/officeart/2008/layout/LinedList"/>
    <dgm:cxn modelId="{3D175DF9-C758-4FF2-88D4-DA7EDDADDDC0}" type="presParOf" srcId="{98F3AC58-2D13-4533-B513-E3DDE7F0CA03}" destId="{300C721E-82E7-4D6A-A80B-9371F440A159}" srcOrd="1" destOrd="0" presId="urn:microsoft.com/office/officeart/2008/layout/LinedList"/>
    <dgm:cxn modelId="{4BDCEB97-D34F-4549-B859-9A2D914DA98D}" type="presParOf" srcId="{EF93FC43-84CA-4025-9F3A-38F02D179C20}" destId="{F045E6B0-7735-48D6-AB0C-43E3D33616B9}" srcOrd="6" destOrd="0" presId="urn:microsoft.com/office/officeart/2008/layout/LinedList"/>
    <dgm:cxn modelId="{C961F76A-F4BF-450F-ADFB-9B443761741B}" type="presParOf" srcId="{EF93FC43-84CA-4025-9F3A-38F02D179C20}" destId="{3C6B9C76-BBA4-45CD-8678-B49F3DB1678C}" srcOrd="7" destOrd="0" presId="urn:microsoft.com/office/officeart/2008/layout/LinedList"/>
    <dgm:cxn modelId="{D5EE73C1-B490-4559-BD0A-909359872443}" type="presParOf" srcId="{3C6B9C76-BBA4-45CD-8678-B49F3DB1678C}" destId="{6AC62D01-28C9-49CF-9F4C-1D07BAC1F00D}" srcOrd="0" destOrd="0" presId="urn:microsoft.com/office/officeart/2008/layout/LinedList"/>
    <dgm:cxn modelId="{5E830C79-9637-46B5-8F85-C5AE6EF853C5}" type="presParOf" srcId="{3C6B9C76-BBA4-45CD-8678-B49F3DB1678C}" destId="{5BFCA61A-25AA-4FFA-B53F-0054D8A14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35AF4-D67A-4158-A4F7-E5793B463175}">
      <dsp:nvSpPr>
        <dsp:cNvPr id="0" name=""/>
        <dsp:cNvSpPr/>
      </dsp:nvSpPr>
      <dsp:spPr>
        <a:xfrm>
          <a:off x="1024" y="630491"/>
          <a:ext cx="3596337" cy="2283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215EC-F8A6-481A-8632-7978F5AF5F60}">
      <dsp:nvSpPr>
        <dsp:cNvPr id="0" name=""/>
        <dsp:cNvSpPr/>
      </dsp:nvSpPr>
      <dsp:spPr>
        <a:xfrm>
          <a:off x="400617" y="1010104"/>
          <a:ext cx="3596337" cy="2283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Gill Sans Nova"/>
            </a:rPr>
            <a:t>Rajat Kumar Dash   22CSE139</a:t>
          </a:r>
        </a:p>
      </dsp:txBody>
      <dsp:txXfrm>
        <a:off x="467504" y="1076991"/>
        <a:ext cx="3462563" cy="2149900"/>
      </dsp:txXfrm>
    </dsp:sp>
    <dsp:sp modelId="{C39186AC-4BB0-48CB-B8FC-0F577BB65453}">
      <dsp:nvSpPr>
        <dsp:cNvPr id="0" name=""/>
        <dsp:cNvSpPr/>
      </dsp:nvSpPr>
      <dsp:spPr>
        <a:xfrm>
          <a:off x="4396548" y="630491"/>
          <a:ext cx="3596337" cy="2283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EC02-D461-48B7-8973-0A6C21CC0FCF}">
      <dsp:nvSpPr>
        <dsp:cNvPr id="0" name=""/>
        <dsp:cNvSpPr/>
      </dsp:nvSpPr>
      <dsp:spPr>
        <a:xfrm>
          <a:off x="4796141" y="1010104"/>
          <a:ext cx="3596337" cy="2283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Gill Sans Nova"/>
            </a:rPr>
            <a:t>Soumya Ranjan Mohapatra 22CSE215</a:t>
          </a:r>
        </a:p>
      </dsp:txBody>
      <dsp:txXfrm>
        <a:off x="4863028" y="1076991"/>
        <a:ext cx="3462563" cy="2149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DB787-0CDC-48DA-BC8D-1D82D010A240}">
      <dsp:nvSpPr>
        <dsp:cNvPr id="0" name=""/>
        <dsp:cNvSpPr/>
      </dsp:nvSpPr>
      <dsp:spPr>
        <a:xfrm>
          <a:off x="3080" y="63909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INTRODUCTON</a:t>
          </a:r>
          <a:endParaRPr lang="en-US" sz="2200" kern="1200" dirty="0">
            <a:latin typeface="Gill Sans Nova"/>
          </a:endParaRPr>
        </a:p>
      </dsp:txBody>
      <dsp:txXfrm>
        <a:off x="3080" y="639092"/>
        <a:ext cx="2444055" cy="1466433"/>
      </dsp:txXfrm>
    </dsp:sp>
    <dsp:sp modelId="{C00F38D0-3AAD-4621-9CE3-3F875D2D2365}">
      <dsp:nvSpPr>
        <dsp:cNvPr id="0" name=""/>
        <dsp:cNvSpPr/>
      </dsp:nvSpPr>
      <dsp:spPr>
        <a:xfrm>
          <a:off x="2691541" y="639092"/>
          <a:ext cx="2444055" cy="1466433"/>
        </a:xfrm>
        <a:prstGeom prst="rect">
          <a:avLst/>
        </a:prstGeom>
        <a:solidFill>
          <a:schemeClr val="accent2">
            <a:hueOff val="1027216"/>
            <a:satOff val="0"/>
            <a:lumOff val="3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FEATURES</a:t>
          </a:r>
          <a:endParaRPr lang="en-US" sz="2200" kern="1200">
            <a:latin typeface="Gill Sans Nova"/>
          </a:endParaRPr>
        </a:p>
      </dsp:txBody>
      <dsp:txXfrm>
        <a:off x="2691541" y="639092"/>
        <a:ext cx="2444055" cy="1466433"/>
      </dsp:txXfrm>
    </dsp:sp>
    <dsp:sp modelId="{873C5ECC-09E2-43B5-A45A-9D9C0BF04F81}">
      <dsp:nvSpPr>
        <dsp:cNvPr id="0" name=""/>
        <dsp:cNvSpPr/>
      </dsp:nvSpPr>
      <dsp:spPr>
        <a:xfrm>
          <a:off x="5380002" y="639092"/>
          <a:ext cx="2444055" cy="1466433"/>
        </a:xfrm>
        <a:prstGeom prst="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SOFTWARE USED</a:t>
          </a:r>
        </a:p>
      </dsp:txBody>
      <dsp:txXfrm>
        <a:off x="5380002" y="639092"/>
        <a:ext cx="2444055" cy="1466433"/>
      </dsp:txXfrm>
    </dsp:sp>
    <dsp:sp modelId="{D84FE008-66B8-4A37-828E-4C962C24E6B9}">
      <dsp:nvSpPr>
        <dsp:cNvPr id="0" name=""/>
        <dsp:cNvSpPr/>
      </dsp:nvSpPr>
      <dsp:spPr>
        <a:xfrm>
          <a:off x="8068463" y="639092"/>
          <a:ext cx="2444055" cy="1466433"/>
        </a:xfrm>
        <a:prstGeom prst="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HARDWARE USED</a:t>
          </a:r>
        </a:p>
      </dsp:txBody>
      <dsp:txXfrm>
        <a:off x="8068463" y="639092"/>
        <a:ext cx="2444055" cy="1466433"/>
      </dsp:txXfrm>
    </dsp:sp>
    <dsp:sp modelId="{FFC12A01-6346-42E1-B8F2-F7E15A0FF2BA}">
      <dsp:nvSpPr>
        <dsp:cNvPr id="0" name=""/>
        <dsp:cNvSpPr/>
      </dsp:nvSpPr>
      <dsp:spPr>
        <a:xfrm>
          <a:off x="1347311" y="2349931"/>
          <a:ext cx="2444055" cy="1466433"/>
        </a:xfrm>
        <a:prstGeom prst="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FLOWCHART</a:t>
          </a:r>
          <a:endParaRPr lang="en-US" sz="2200" b="1" kern="1200" dirty="0">
            <a:latin typeface="Gill Sans Nova"/>
          </a:endParaRPr>
        </a:p>
      </dsp:txBody>
      <dsp:txXfrm>
        <a:off x="1347311" y="2349931"/>
        <a:ext cx="2444055" cy="1466433"/>
      </dsp:txXfrm>
    </dsp:sp>
    <dsp:sp modelId="{7037A4E2-C93E-420D-9967-7B71D26047DB}">
      <dsp:nvSpPr>
        <dsp:cNvPr id="0" name=""/>
        <dsp:cNvSpPr/>
      </dsp:nvSpPr>
      <dsp:spPr>
        <a:xfrm>
          <a:off x="4035772" y="2349931"/>
          <a:ext cx="2444055" cy="1466433"/>
        </a:xfrm>
        <a:prstGeom prst="rect">
          <a:avLst/>
        </a:prstGeom>
        <a:solidFill>
          <a:schemeClr val="accent2">
            <a:hueOff val="5136081"/>
            <a:satOff val="0"/>
            <a:lumOff val="15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SCREENSHOT </a:t>
          </a:r>
          <a:endParaRPr lang="en-US" sz="2200" b="1" kern="1200" dirty="0">
            <a:latin typeface="Gill Sans Nova"/>
          </a:endParaRPr>
        </a:p>
      </dsp:txBody>
      <dsp:txXfrm>
        <a:off x="4035772" y="2349931"/>
        <a:ext cx="2444055" cy="1466433"/>
      </dsp:txXfrm>
    </dsp:sp>
    <dsp:sp modelId="{22D8A8DF-0892-4C39-97DE-9028DEA26006}">
      <dsp:nvSpPr>
        <dsp:cNvPr id="0" name=""/>
        <dsp:cNvSpPr/>
      </dsp:nvSpPr>
      <dsp:spPr>
        <a:xfrm>
          <a:off x="6724233" y="2349931"/>
          <a:ext cx="2444055" cy="1466433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Conclusion</a:t>
          </a:r>
          <a:endParaRPr lang="en-US" sz="2200" b="1" kern="1200" dirty="0">
            <a:latin typeface="Gill Sans Nova"/>
          </a:endParaRPr>
        </a:p>
      </dsp:txBody>
      <dsp:txXfrm>
        <a:off x="6724233" y="234993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12ABE-548D-42BF-B45D-E2234BFF1D98}">
      <dsp:nvSpPr>
        <dsp:cNvPr id="0" name=""/>
        <dsp:cNvSpPr/>
      </dsp:nvSpPr>
      <dsp:spPr>
        <a:xfrm>
          <a:off x="0" y="138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B674-53A0-4D40-A7A3-4755268F70CE}">
      <dsp:nvSpPr>
        <dsp:cNvPr id="0" name=""/>
        <dsp:cNvSpPr/>
      </dsp:nvSpPr>
      <dsp:spPr>
        <a:xfrm>
          <a:off x="0" y="1385"/>
          <a:ext cx="10515600" cy="283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 the pure pleasure of reading in our book store at "</a:t>
          </a:r>
          <a:r>
            <a:rPr lang="en-US" sz="2800" kern="1200" dirty="0" err="1"/>
            <a:t>BookMark</a:t>
          </a:r>
          <a:r>
            <a:rPr lang="en-US" sz="2800" kern="1200" dirty="0"/>
            <a:t>," where we've stripped away buying options and carts to focus solely on literary exploration. Our platform offers a tranquil haven for readers who seek the joy of discovering curated titles without the distractions of purchasing. Embrace the simplicity of a seamless journey into literature, where every click leads to the delight of reading. </a:t>
          </a:r>
          <a:r>
            <a:rPr lang="en-US" sz="2800" kern="1200" dirty="0" err="1"/>
            <a:t>BookMark</a:t>
          </a:r>
          <a:r>
            <a:rPr lang="en-US" sz="2800" kern="1200" dirty="0"/>
            <a:t> isn't just a bookstore; it's a serene space designed for genuine book enthusiasts to revel in the essence of storytelling.</a:t>
          </a:r>
          <a:endParaRPr lang="en-IN" sz="2800" kern="1200" dirty="0"/>
        </a:p>
      </dsp:txBody>
      <dsp:txXfrm>
        <a:off x="0" y="1385"/>
        <a:ext cx="10515600" cy="2835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2AA09-E1C8-4037-8F9F-C015CAB6C3F8}">
      <dsp:nvSpPr>
        <dsp:cNvPr id="0" name=""/>
        <dsp:cNvSpPr/>
      </dsp:nvSpPr>
      <dsp:spPr>
        <a:xfrm>
          <a:off x="0" y="2196"/>
          <a:ext cx="10515597" cy="1113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79F67-6049-4183-89DE-298CF16C6300}">
      <dsp:nvSpPr>
        <dsp:cNvPr id="0" name=""/>
        <dsp:cNvSpPr/>
      </dsp:nvSpPr>
      <dsp:spPr>
        <a:xfrm>
          <a:off x="336777" y="252692"/>
          <a:ext cx="612322" cy="612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190-840B-4FD1-ACC3-FE021AEE3522}">
      <dsp:nvSpPr>
        <dsp:cNvPr id="0" name=""/>
        <dsp:cNvSpPr/>
      </dsp:nvSpPr>
      <dsp:spPr>
        <a:xfrm>
          <a:off x="1285876" y="2196"/>
          <a:ext cx="9229720" cy="11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6" tIns="117826" rIns="117826" bIns="1178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rgbClr val="404040"/>
              </a:solidFill>
            </a:rPr>
            <a:t>User Registered and Login: Allow Users to create accounts and login to personalize their </a:t>
          </a:r>
          <a:r>
            <a:rPr lang="en-US" sz="2200" b="0" i="0" kern="1200" dirty="0">
              <a:solidFill>
                <a:srgbClr val="404040"/>
              </a:solidFill>
            </a:rPr>
            <a:t>Experience</a:t>
          </a:r>
          <a:endParaRPr lang="en-US" sz="2200" b="0" kern="1200" dirty="0"/>
        </a:p>
      </dsp:txBody>
      <dsp:txXfrm>
        <a:off x="1285876" y="2196"/>
        <a:ext cx="9229720" cy="1113313"/>
      </dsp:txXfrm>
    </dsp:sp>
    <dsp:sp modelId="{33C2C58B-7759-4CED-B105-5193BFC40D82}">
      <dsp:nvSpPr>
        <dsp:cNvPr id="0" name=""/>
        <dsp:cNvSpPr/>
      </dsp:nvSpPr>
      <dsp:spPr>
        <a:xfrm>
          <a:off x="0" y="1393838"/>
          <a:ext cx="10515597" cy="1113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51A9A-9C30-459D-B411-C2955F2C0685}">
      <dsp:nvSpPr>
        <dsp:cNvPr id="0" name=""/>
        <dsp:cNvSpPr/>
      </dsp:nvSpPr>
      <dsp:spPr>
        <a:xfrm>
          <a:off x="336777" y="1644333"/>
          <a:ext cx="612322" cy="612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3014-EA84-4032-854B-2C20FA31FEB3}">
      <dsp:nvSpPr>
        <dsp:cNvPr id="0" name=""/>
        <dsp:cNvSpPr/>
      </dsp:nvSpPr>
      <dsp:spPr>
        <a:xfrm>
          <a:off x="1285876" y="1393838"/>
          <a:ext cx="9229720" cy="11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6" tIns="117826" rIns="117826" bIns="1178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rgbClr val="404040"/>
              </a:solidFill>
            </a:rPr>
            <a:t>Download :Everyone can download the book &amp; read without any distraction of purchasing.</a:t>
          </a:r>
        </a:p>
      </dsp:txBody>
      <dsp:txXfrm>
        <a:off x="1285876" y="1393838"/>
        <a:ext cx="9229720" cy="1113313"/>
      </dsp:txXfrm>
    </dsp:sp>
    <dsp:sp modelId="{6D589FEA-98E0-49D7-B757-A7DA36F63A5E}">
      <dsp:nvSpPr>
        <dsp:cNvPr id="0" name=""/>
        <dsp:cNvSpPr/>
      </dsp:nvSpPr>
      <dsp:spPr>
        <a:xfrm>
          <a:off x="0" y="2785479"/>
          <a:ext cx="10515597" cy="1113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3DECC-FC44-4F47-85AF-3F544F1DAB2A}">
      <dsp:nvSpPr>
        <dsp:cNvPr id="0" name=""/>
        <dsp:cNvSpPr/>
      </dsp:nvSpPr>
      <dsp:spPr>
        <a:xfrm>
          <a:off x="336777" y="3035975"/>
          <a:ext cx="612322" cy="612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5B6A1-2432-45D2-834F-5928F7C12697}">
      <dsp:nvSpPr>
        <dsp:cNvPr id="0" name=""/>
        <dsp:cNvSpPr/>
      </dsp:nvSpPr>
      <dsp:spPr>
        <a:xfrm>
          <a:off x="1285876" y="2785479"/>
          <a:ext cx="9229720" cy="11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6" tIns="117826" rIns="117826" bIns="1178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rgbClr val="404040"/>
              </a:solidFill>
            </a:rPr>
            <a:t>Responsive Design: Ensure that website is responsive , so it works seamlessly on various devices ,  including desktops , tablets and mobile phones</a:t>
          </a:r>
          <a:endParaRPr lang="en-US" sz="2200" b="0" kern="1200" dirty="0"/>
        </a:p>
      </dsp:txBody>
      <dsp:txXfrm>
        <a:off x="1285876" y="2785479"/>
        <a:ext cx="9229720" cy="1113313"/>
      </dsp:txXfrm>
    </dsp:sp>
    <dsp:sp modelId="{2054DC08-E664-4F0A-BC30-8A20FEFDC0A2}">
      <dsp:nvSpPr>
        <dsp:cNvPr id="0" name=""/>
        <dsp:cNvSpPr/>
      </dsp:nvSpPr>
      <dsp:spPr>
        <a:xfrm>
          <a:off x="0" y="4177121"/>
          <a:ext cx="10515597" cy="1113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7B62D-333A-473F-AB38-21DD8CB3430A}">
      <dsp:nvSpPr>
        <dsp:cNvPr id="0" name=""/>
        <dsp:cNvSpPr/>
      </dsp:nvSpPr>
      <dsp:spPr>
        <a:xfrm>
          <a:off x="336777" y="4427616"/>
          <a:ext cx="612322" cy="6123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E19CE-267B-4660-8B3D-11244DCC76EA}">
      <dsp:nvSpPr>
        <dsp:cNvPr id="0" name=""/>
        <dsp:cNvSpPr/>
      </dsp:nvSpPr>
      <dsp:spPr>
        <a:xfrm>
          <a:off x="1285876" y="4177121"/>
          <a:ext cx="9229720" cy="1113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26" tIns="117826" rIns="117826" bIns="1178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rgbClr val="404040"/>
              </a:solidFill>
            </a:rPr>
            <a:t>Contact Support : Provide a contact number so user can easily contact us for supporting without any hesitation.</a:t>
          </a:r>
        </a:p>
      </dsp:txBody>
      <dsp:txXfrm>
        <a:off x="1285876" y="4177121"/>
        <a:ext cx="9229720" cy="11133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F867F-A624-4550-A102-021C7F28C2EB}">
      <dsp:nvSpPr>
        <dsp:cNvPr id="0" name=""/>
        <dsp:cNvSpPr/>
      </dsp:nvSpPr>
      <dsp:spPr>
        <a:xfrm>
          <a:off x="0" y="755"/>
          <a:ext cx="730664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9053C-B57E-4BAE-A425-2B496131A9FC}">
      <dsp:nvSpPr>
        <dsp:cNvPr id="0" name=""/>
        <dsp:cNvSpPr/>
      </dsp:nvSpPr>
      <dsp:spPr>
        <a:xfrm>
          <a:off x="0" y="755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Frontend Development:</a:t>
          </a:r>
          <a:endParaRPr lang="en-US" sz="1800" b="0" kern="1200" dirty="0"/>
        </a:p>
      </dsp:txBody>
      <dsp:txXfrm>
        <a:off x="0" y="755"/>
        <a:ext cx="7306648" cy="687126"/>
      </dsp:txXfrm>
    </dsp:sp>
    <dsp:sp modelId="{F63B4C86-DDF0-4407-BC70-DE6997539187}">
      <dsp:nvSpPr>
        <dsp:cNvPr id="0" name=""/>
        <dsp:cNvSpPr/>
      </dsp:nvSpPr>
      <dsp:spPr>
        <a:xfrm>
          <a:off x="0" y="687881"/>
          <a:ext cx="7306648" cy="0"/>
        </a:xfrm>
        <a:prstGeom prst="line">
          <a:avLst/>
        </a:prstGeom>
        <a:solidFill>
          <a:schemeClr val="accent5">
            <a:hueOff val="-942685"/>
            <a:satOff val="0"/>
            <a:lumOff val="-123"/>
            <a:alphaOff val="0"/>
          </a:schemeClr>
        </a:solidFill>
        <a:ln w="12700" cap="flat" cmpd="sng" algn="ctr">
          <a:solidFill>
            <a:schemeClr val="accent5">
              <a:hueOff val="-942685"/>
              <a:satOff val="0"/>
              <a:lumOff val="-1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86B4D-A7A9-478A-83A4-F69BF9F67A9C}">
      <dsp:nvSpPr>
        <dsp:cNvPr id="0" name=""/>
        <dsp:cNvSpPr/>
      </dsp:nvSpPr>
      <dsp:spPr>
        <a:xfrm>
          <a:off x="0" y="687881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 : Used for structuring the website's content.</a:t>
          </a:r>
        </a:p>
      </dsp:txBody>
      <dsp:txXfrm>
        <a:off x="0" y="687881"/>
        <a:ext cx="7306648" cy="687126"/>
      </dsp:txXfrm>
    </dsp:sp>
    <dsp:sp modelId="{CA2F0C02-C7F2-4BDE-B1F7-FE941D9CDEB2}">
      <dsp:nvSpPr>
        <dsp:cNvPr id="0" name=""/>
        <dsp:cNvSpPr/>
      </dsp:nvSpPr>
      <dsp:spPr>
        <a:xfrm>
          <a:off x="0" y="1375007"/>
          <a:ext cx="7306648" cy="0"/>
        </a:xfrm>
        <a:prstGeom prst="line">
          <a:avLst/>
        </a:prstGeom>
        <a:solidFill>
          <a:schemeClr val="accent5">
            <a:hueOff val="-1885370"/>
            <a:satOff val="0"/>
            <a:lumOff val="-245"/>
            <a:alphaOff val="0"/>
          </a:schemeClr>
        </a:solidFill>
        <a:ln w="12700" cap="flat" cmpd="sng" algn="ctr">
          <a:solidFill>
            <a:schemeClr val="accent5">
              <a:hueOff val="-1885370"/>
              <a:satOff val="0"/>
              <a:lumOff val="-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0333-0F73-4433-B334-592D73ADD6C2}">
      <dsp:nvSpPr>
        <dsp:cNvPr id="0" name=""/>
        <dsp:cNvSpPr/>
      </dsp:nvSpPr>
      <dsp:spPr>
        <a:xfrm>
          <a:off x="0" y="1375007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CSS : Applied for styling and layout.</a:t>
          </a:r>
        </a:p>
      </dsp:txBody>
      <dsp:txXfrm>
        <a:off x="0" y="1375007"/>
        <a:ext cx="7306648" cy="687126"/>
      </dsp:txXfrm>
    </dsp:sp>
    <dsp:sp modelId="{AEA94427-B30C-4E17-AD5F-86C93B5953E5}">
      <dsp:nvSpPr>
        <dsp:cNvPr id="0" name=""/>
        <dsp:cNvSpPr/>
      </dsp:nvSpPr>
      <dsp:spPr>
        <a:xfrm>
          <a:off x="0" y="2062134"/>
          <a:ext cx="7306648" cy="0"/>
        </a:xfrm>
        <a:prstGeom prst="line">
          <a:avLst/>
        </a:prstGeom>
        <a:solidFill>
          <a:schemeClr val="accent5">
            <a:hueOff val="-2828055"/>
            <a:satOff val="0"/>
            <a:lumOff val="-368"/>
            <a:alphaOff val="0"/>
          </a:schemeClr>
        </a:solidFill>
        <a:ln w="12700" cap="flat" cmpd="sng" algn="ctr">
          <a:solidFill>
            <a:schemeClr val="accent5">
              <a:hueOff val="-2828055"/>
              <a:satOff val="0"/>
              <a:lumOff val="-3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E38F-03D2-4CE7-947E-6DCD617FC6AD}">
      <dsp:nvSpPr>
        <dsp:cNvPr id="0" name=""/>
        <dsp:cNvSpPr/>
      </dsp:nvSpPr>
      <dsp:spPr>
        <a:xfrm>
          <a:off x="0" y="2062134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Database:</a:t>
          </a:r>
        </a:p>
      </dsp:txBody>
      <dsp:txXfrm>
        <a:off x="0" y="2062134"/>
        <a:ext cx="7306648" cy="687126"/>
      </dsp:txXfrm>
    </dsp:sp>
    <dsp:sp modelId="{7042D4F9-148D-4FE3-84F2-E0BBDC7F6204}">
      <dsp:nvSpPr>
        <dsp:cNvPr id="0" name=""/>
        <dsp:cNvSpPr/>
      </dsp:nvSpPr>
      <dsp:spPr>
        <a:xfrm>
          <a:off x="0" y="2749260"/>
          <a:ext cx="7306648" cy="0"/>
        </a:xfrm>
        <a:prstGeom prst="line">
          <a:avLst/>
        </a:prstGeom>
        <a:solidFill>
          <a:schemeClr val="accent5">
            <a:hueOff val="-3770740"/>
            <a:satOff val="0"/>
            <a:lumOff val="-490"/>
            <a:alphaOff val="0"/>
          </a:schemeClr>
        </a:solidFill>
        <a:ln w="12700" cap="flat" cmpd="sng" algn="ctr">
          <a:solidFill>
            <a:schemeClr val="accent5">
              <a:hueOff val="-3770740"/>
              <a:satOff val="0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704E4-D9BA-4CEC-A01C-B96C68126F17}">
      <dsp:nvSpPr>
        <dsp:cNvPr id="0" name=""/>
        <dsp:cNvSpPr/>
      </dsp:nvSpPr>
      <dsp:spPr>
        <a:xfrm>
          <a:off x="0" y="2749260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Xampp</a:t>
          </a:r>
          <a:r>
            <a:rPr lang="en-US" sz="1800" kern="1200" dirty="0"/>
            <a:t> : use for storing the user information.</a:t>
          </a:r>
        </a:p>
      </dsp:txBody>
      <dsp:txXfrm>
        <a:off x="0" y="2749260"/>
        <a:ext cx="7306648" cy="687126"/>
      </dsp:txXfrm>
    </dsp:sp>
    <dsp:sp modelId="{7361477A-9870-4356-A09B-F0F8ACB44B31}">
      <dsp:nvSpPr>
        <dsp:cNvPr id="0" name=""/>
        <dsp:cNvSpPr/>
      </dsp:nvSpPr>
      <dsp:spPr>
        <a:xfrm>
          <a:off x="0" y="3436387"/>
          <a:ext cx="7306648" cy="0"/>
        </a:xfrm>
        <a:prstGeom prst="line">
          <a:avLst/>
        </a:prstGeom>
        <a:solidFill>
          <a:schemeClr val="accent5">
            <a:hueOff val="-4713425"/>
            <a:satOff val="0"/>
            <a:lumOff val="-613"/>
            <a:alphaOff val="0"/>
          </a:schemeClr>
        </a:solidFill>
        <a:ln w="12700" cap="flat" cmpd="sng" algn="ctr">
          <a:solidFill>
            <a:schemeClr val="accent5">
              <a:hueOff val="-4713425"/>
              <a:satOff val="0"/>
              <a:lumOff val="-6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70982-BC06-4B6F-BDA1-DC0466A832EB}">
      <dsp:nvSpPr>
        <dsp:cNvPr id="0" name=""/>
        <dsp:cNvSpPr/>
      </dsp:nvSpPr>
      <dsp:spPr>
        <a:xfrm>
          <a:off x="0" y="3436387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Design and Visual Elements:</a:t>
          </a:r>
          <a:endParaRPr lang="en-US" sz="1800" kern="1200" dirty="0"/>
        </a:p>
      </dsp:txBody>
      <dsp:txXfrm>
        <a:off x="0" y="3436387"/>
        <a:ext cx="7306648" cy="687126"/>
      </dsp:txXfrm>
    </dsp:sp>
    <dsp:sp modelId="{D9E67C52-AFF8-4471-9BAF-AFC04D559866}">
      <dsp:nvSpPr>
        <dsp:cNvPr id="0" name=""/>
        <dsp:cNvSpPr/>
      </dsp:nvSpPr>
      <dsp:spPr>
        <a:xfrm>
          <a:off x="0" y="4123513"/>
          <a:ext cx="7306648" cy="0"/>
        </a:xfrm>
        <a:prstGeom prst="line">
          <a:avLst/>
        </a:prstGeom>
        <a:solidFill>
          <a:schemeClr val="accent5">
            <a:hueOff val="-5656110"/>
            <a:satOff val="0"/>
            <a:lumOff val="-735"/>
            <a:alphaOff val="0"/>
          </a:schemeClr>
        </a:solidFill>
        <a:ln w="12700" cap="flat" cmpd="sng" algn="ctr">
          <a:solidFill>
            <a:schemeClr val="accent5">
              <a:hueOff val="-5656110"/>
              <a:satOff val="0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35AF9-EFAD-4EBC-9B90-612C32B4DA20}">
      <dsp:nvSpPr>
        <dsp:cNvPr id="0" name=""/>
        <dsp:cNvSpPr/>
      </dsp:nvSpPr>
      <dsp:spPr>
        <a:xfrm>
          <a:off x="0" y="4123513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Canva Photoshop: Used for creating and editing images and graphics.</a:t>
          </a:r>
        </a:p>
      </dsp:txBody>
      <dsp:txXfrm>
        <a:off x="0" y="4123513"/>
        <a:ext cx="7306648" cy="687126"/>
      </dsp:txXfrm>
    </dsp:sp>
    <dsp:sp modelId="{B80F4B14-57B8-42BD-A09B-5EF389128540}">
      <dsp:nvSpPr>
        <dsp:cNvPr id="0" name=""/>
        <dsp:cNvSpPr/>
      </dsp:nvSpPr>
      <dsp:spPr>
        <a:xfrm>
          <a:off x="0" y="4810640"/>
          <a:ext cx="7306648" cy="0"/>
        </a:xfrm>
        <a:prstGeom prst="line">
          <a:avLst/>
        </a:prstGeom>
        <a:solidFill>
          <a:schemeClr val="accent5">
            <a:hueOff val="-6598795"/>
            <a:satOff val="0"/>
            <a:lumOff val="-858"/>
            <a:alphaOff val="0"/>
          </a:schemeClr>
        </a:solidFill>
        <a:ln w="12700" cap="flat" cmpd="sng" algn="ctr">
          <a:solidFill>
            <a:schemeClr val="accent5">
              <a:hueOff val="-6598795"/>
              <a:satOff val="0"/>
              <a:lumOff val="-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29527-1606-436E-AEAF-BEEC2D39EFE8}">
      <dsp:nvSpPr>
        <dsp:cNvPr id="0" name=""/>
        <dsp:cNvSpPr/>
      </dsp:nvSpPr>
      <dsp:spPr>
        <a:xfrm>
          <a:off x="0" y="4810640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Text Editor/IDE:</a:t>
          </a:r>
          <a:endParaRPr lang="en-US" sz="1800" kern="1200" dirty="0"/>
        </a:p>
      </dsp:txBody>
      <dsp:txXfrm>
        <a:off x="0" y="4810640"/>
        <a:ext cx="7306648" cy="687126"/>
      </dsp:txXfrm>
    </dsp:sp>
    <dsp:sp modelId="{BB9F22A9-A854-4D5E-BB4E-439F245E45AE}">
      <dsp:nvSpPr>
        <dsp:cNvPr id="0" name=""/>
        <dsp:cNvSpPr/>
      </dsp:nvSpPr>
      <dsp:spPr>
        <a:xfrm>
          <a:off x="0" y="5497766"/>
          <a:ext cx="7306648" cy="0"/>
        </a:xfrm>
        <a:prstGeom prst="line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342C6-0709-4C53-8F3E-B9F25896BEF9}">
      <dsp:nvSpPr>
        <dsp:cNvPr id="0" name=""/>
        <dsp:cNvSpPr/>
      </dsp:nvSpPr>
      <dsp:spPr>
        <a:xfrm>
          <a:off x="0" y="5497766"/>
          <a:ext cx="7306648" cy="68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Studio Code: The primary development environment for coding and debugging</a:t>
          </a:r>
        </a:p>
      </dsp:txBody>
      <dsp:txXfrm>
        <a:off x="0" y="5497766"/>
        <a:ext cx="7306648" cy="687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80CF2-4F51-4F9D-A1EC-DED34EB91796}">
      <dsp:nvSpPr>
        <dsp:cNvPr id="0" name=""/>
        <dsp:cNvSpPr/>
      </dsp:nvSpPr>
      <dsp:spPr>
        <a:xfrm>
          <a:off x="0" y="0"/>
          <a:ext cx="66586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7CAEF-28B0-48FF-B2F9-B9F879D6630F}">
      <dsp:nvSpPr>
        <dsp:cNvPr id="0" name=""/>
        <dsp:cNvSpPr/>
      </dsp:nvSpPr>
      <dsp:spPr>
        <a:xfrm>
          <a:off x="0" y="0"/>
          <a:ext cx="6658652" cy="73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Laptop/</a:t>
          </a:r>
          <a:r>
            <a:rPr lang="en-IN" sz="3200" b="0" i="0" kern="1200" dirty="0"/>
            <a:t>Desktop</a:t>
          </a:r>
          <a:endParaRPr lang="en-IN" sz="3200" b="0" kern="1200" dirty="0"/>
        </a:p>
      </dsp:txBody>
      <dsp:txXfrm>
        <a:off x="0" y="0"/>
        <a:ext cx="6658652" cy="731968"/>
      </dsp:txXfrm>
    </dsp:sp>
    <dsp:sp modelId="{D7CA4FC5-1B56-48DD-8C75-2CBD17FCF2DA}">
      <dsp:nvSpPr>
        <dsp:cNvPr id="0" name=""/>
        <dsp:cNvSpPr/>
      </dsp:nvSpPr>
      <dsp:spPr>
        <a:xfrm>
          <a:off x="0" y="731968"/>
          <a:ext cx="6658652" cy="0"/>
        </a:xfrm>
        <a:prstGeom prst="line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accent5">
              <a:hueOff val="-2513827"/>
              <a:satOff val="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B26C-48CB-4889-A732-0F1F16BE6767}">
      <dsp:nvSpPr>
        <dsp:cNvPr id="0" name=""/>
        <dsp:cNvSpPr/>
      </dsp:nvSpPr>
      <dsp:spPr>
        <a:xfrm>
          <a:off x="0" y="731968"/>
          <a:ext cx="6658652" cy="73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/>
            <a:t>Mobile</a:t>
          </a:r>
        </a:p>
      </dsp:txBody>
      <dsp:txXfrm>
        <a:off x="0" y="731968"/>
        <a:ext cx="6658652" cy="731968"/>
      </dsp:txXfrm>
    </dsp:sp>
    <dsp:sp modelId="{0B503B20-C932-4ECB-98AB-BFCFE28AFE62}">
      <dsp:nvSpPr>
        <dsp:cNvPr id="0" name=""/>
        <dsp:cNvSpPr/>
      </dsp:nvSpPr>
      <dsp:spPr>
        <a:xfrm>
          <a:off x="0" y="1463936"/>
          <a:ext cx="6658652" cy="0"/>
        </a:xfrm>
        <a:prstGeom prst="line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accent5">
              <a:hueOff val="-5027653"/>
              <a:satOff val="0"/>
              <a:lumOff val="-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8EB13-C9DB-4119-A8FB-07BFD64AFF23}">
      <dsp:nvSpPr>
        <dsp:cNvPr id="0" name=""/>
        <dsp:cNvSpPr/>
      </dsp:nvSpPr>
      <dsp:spPr>
        <a:xfrm>
          <a:off x="0" y="1463936"/>
          <a:ext cx="6658652" cy="73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Storage</a:t>
          </a:r>
        </a:p>
      </dsp:txBody>
      <dsp:txXfrm>
        <a:off x="0" y="1463936"/>
        <a:ext cx="6658652" cy="731968"/>
      </dsp:txXfrm>
    </dsp:sp>
    <dsp:sp modelId="{562B57DC-6B5B-40CE-BCF1-2A466369508D}">
      <dsp:nvSpPr>
        <dsp:cNvPr id="0" name=""/>
        <dsp:cNvSpPr/>
      </dsp:nvSpPr>
      <dsp:spPr>
        <a:xfrm>
          <a:off x="0" y="2195904"/>
          <a:ext cx="6658652" cy="0"/>
        </a:xfrm>
        <a:prstGeom prst="line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F1EE9-8B77-49F8-BA97-BFB007BBC0D0}">
      <dsp:nvSpPr>
        <dsp:cNvPr id="0" name=""/>
        <dsp:cNvSpPr/>
      </dsp:nvSpPr>
      <dsp:spPr>
        <a:xfrm>
          <a:off x="0" y="2195904"/>
          <a:ext cx="6658652" cy="73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/>
            <a:t>Internet connection</a:t>
          </a:r>
        </a:p>
      </dsp:txBody>
      <dsp:txXfrm>
        <a:off x="0" y="2195904"/>
        <a:ext cx="6658652" cy="731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45815-34F2-4C6C-9434-52ADA29A980D}">
      <dsp:nvSpPr>
        <dsp:cNvPr id="0" name=""/>
        <dsp:cNvSpPr/>
      </dsp:nvSpPr>
      <dsp:spPr>
        <a:xfrm>
          <a:off x="0" y="2057"/>
          <a:ext cx="11137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1B8FE-87A6-4252-9D3C-E99FB988F517}">
      <dsp:nvSpPr>
        <dsp:cNvPr id="0" name=""/>
        <dsp:cNvSpPr/>
      </dsp:nvSpPr>
      <dsp:spPr>
        <a:xfrm>
          <a:off x="0" y="15195"/>
          <a:ext cx="11126827" cy="142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404040"/>
              </a:solidFill>
            </a:rPr>
            <a:t>Today, we've taken you </a:t>
          </a:r>
          <a:r>
            <a:rPr lang="en-US" sz="2800" kern="1200" dirty="0">
              <a:solidFill>
                <a:srgbClr val="404040"/>
              </a:solidFill>
            </a:rPr>
            <a:t>on a journey through our book store :THE BOOKMARK, and we hope you've enjoyed this glimpse into our world of literature</a:t>
          </a:r>
        </a:p>
      </dsp:txBody>
      <dsp:txXfrm>
        <a:off x="0" y="15195"/>
        <a:ext cx="11126827" cy="1427375"/>
      </dsp:txXfrm>
    </dsp:sp>
    <dsp:sp modelId="{A730F888-B377-453D-99AD-734268892472}">
      <dsp:nvSpPr>
        <dsp:cNvPr id="0" name=""/>
        <dsp:cNvSpPr/>
      </dsp:nvSpPr>
      <dsp:spPr>
        <a:xfrm>
          <a:off x="0" y="1429433"/>
          <a:ext cx="11137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A72E9-1875-4165-9621-49CB7C93EAEC}">
      <dsp:nvSpPr>
        <dsp:cNvPr id="0" name=""/>
        <dsp:cNvSpPr/>
      </dsp:nvSpPr>
      <dsp:spPr>
        <a:xfrm>
          <a:off x="0" y="1429433"/>
          <a:ext cx="11137704" cy="123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404040"/>
              </a:solidFill>
            </a:rPr>
            <a:t>A vast selection of books across genres.</a:t>
          </a:r>
        </a:p>
      </dsp:txBody>
      <dsp:txXfrm>
        <a:off x="0" y="1429433"/>
        <a:ext cx="11137704" cy="1231281"/>
      </dsp:txXfrm>
    </dsp:sp>
    <dsp:sp modelId="{CE770F0B-657E-47ED-9C1C-1E8CD3BD5854}">
      <dsp:nvSpPr>
        <dsp:cNvPr id="0" name=""/>
        <dsp:cNvSpPr/>
      </dsp:nvSpPr>
      <dsp:spPr>
        <a:xfrm>
          <a:off x="0" y="2660714"/>
          <a:ext cx="11137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E0CF1-0C0E-42BF-A52B-9E767A5ADFBB}">
      <dsp:nvSpPr>
        <dsp:cNvPr id="0" name=""/>
        <dsp:cNvSpPr/>
      </dsp:nvSpPr>
      <dsp:spPr>
        <a:xfrm>
          <a:off x="0" y="2660714"/>
          <a:ext cx="11137704" cy="123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404040"/>
              </a:solidFill>
            </a:rPr>
            <a:t>User-friendly navigation </a:t>
          </a:r>
          <a:r>
            <a:rPr lang="en-US" sz="2800" kern="1200" dirty="0">
              <a:solidFill>
                <a:srgbClr val="404040"/>
              </a:solidFill>
            </a:rPr>
            <a:t>and engaging visuals.</a:t>
          </a:r>
        </a:p>
      </dsp:txBody>
      <dsp:txXfrm>
        <a:off x="0" y="2660714"/>
        <a:ext cx="11137704" cy="1231281"/>
      </dsp:txXfrm>
    </dsp:sp>
    <dsp:sp modelId="{F045E6B0-7735-48D6-AB0C-43E3D33616B9}">
      <dsp:nvSpPr>
        <dsp:cNvPr id="0" name=""/>
        <dsp:cNvSpPr/>
      </dsp:nvSpPr>
      <dsp:spPr>
        <a:xfrm>
          <a:off x="0" y="3891996"/>
          <a:ext cx="11137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62D01-28C9-49CF-9F4C-1D07BAC1F00D}">
      <dsp:nvSpPr>
        <dsp:cNvPr id="0" name=""/>
        <dsp:cNvSpPr/>
      </dsp:nvSpPr>
      <dsp:spPr>
        <a:xfrm>
          <a:off x="0" y="3891996"/>
          <a:ext cx="11137704" cy="1231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404040"/>
              </a:solidFill>
            </a:rPr>
            <a:t>Thank you for your time and attention</a:t>
          </a:r>
          <a:r>
            <a:rPr lang="en-US" sz="5200" b="0" kern="1200" dirty="0">
              <a:solidFill>
                <a:srgbClr val="404040"/>
              </a:solidFill>
            </a:rPr>
            <a:t>. </a:t>
          </a:r>
          <a:endParaRPr lang="en-US" sz="5200" kern="1200" dirty="0"/>
        </a:p>
      </dsp:txBody>
      <dsp:txXfrm>
        <a:off x="0" y="3891996"/>
        <a:ext cx="11137704" cy="1231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BB46-21E3-402A-AEBD-63F552A83C45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3EC07-A5D4-49A0-A344-BC6812BCC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3EC07-A5D4-49A0-A344-BC6812BCC2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2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9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5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4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1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5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/download/4145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54938" y="339666"/>
            <a:ext cx="10808325" cy="8991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ONLINE BOOK STORE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5F979445-B730-3FF8-3C3B-EC6D3783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8" y="2623128"/>
            <a:ext cx="1601707" cy="16310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DE1E6-64A3-BA23-7250-FE324AA33052}"/>
              </a:ext>
            </a:extLst>
          </p:cNvPr>
          <p:cNvSpPr txBox="1"/>
          <p:nvPr/>
        </p:nvSpPr>
        <p:spPr>
          <a:xfrm>
            <a:off x="1789740" y="1228680"/>
            <a:ext cx="8938723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100" b="1" dirty="0"/>
              <a:t>B.TECH 2022-26 3</a:t>
            </a:r>
            <a:r>
              <a:rPr lang="en-IN" sz="2100" b="1" baseline="30000" dirty="0"/>
              <a:t>RD</a:t>
            </a:r>
            <a:r>
              <a:rPr lang="en-IN" sz="2100" b="1" dirty="0"/>
              <a:t> SEM LEARNING PROJECT</a:t>
            </a:r>
            <a:br>
              <a:rPr lang="en-IN" sz="2000" b="1" dirty="0"/>
            </a:br>
            <a:r>
              <a:rPr lang="en-IN" sz="2000" b="1" dirty="0"/>
              <a:t>Submitted by</a:t>
            </a:r>
            <a:br>
              <a:rPr lang="en-IN" sz="2000" b="1" dirty="0"/>
            </a:br>
            <a:r>
              <a:rPr lang="en-IN" sz="2000" b="1" dirty="0"/>
              <a:t>RAJAT KUMAR DASH, SOUMYA RANJAN MOHAPATRA</a:t>
            </a:r>
          </a:p>
          <a:p>
            <a:pPr algn="ctr"/>
            <a:r>
              <a:rPr lang="en-IN" sz="2000" dirty="0"/>
              <a:t>Roll No- 22CSE139,22CSE215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20D464-DC0A-9693-A986-84D228123752}"/>
              </a:ext>
            </a:extLst>
          </p:cNvPr>
          <p:cNvSpPr txBox="1"/>
          <p:nvPr/>
        </p:nvSpPr>
        <p:spPr>
          <a:xfrm>
            <a:off x="1431781" y="4385781"/>
            <a:ext cx="93212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 BACHELOR IN TECHNOLOGY</a:t>
            </a:r>
            <a:br>
              <a:rPr lang="en-IN" sz="2000" dirty="0"/>
            </a:br>
            <a:r>
              <a:rPr lang="en-IN" sz="2000" b="1" dirty="0"/>
              <a:t>DEPARTMENT OF COMPUTER SCIENCE &amp; ENGINEERING </a:t>
            </a:r>
            <a:br>
              <a:rPr lang="en-IN" sz="2000" b="1" dirty="0"/>
            </a:br>
            <a:r>
              <a:rPr lang="en-IN" sz="2000" b="1" dirty="0"/>
              <a:t>SCHOOL OF ENGINEERING AND TECHNOLOGY</a:t>
            </a:r>
            <a:br>
              <a:rPr lang="en-IN" sz="2000" dirty="0"/>
            </a:br>
            <a:r>
              <a:rPr lang="en-IN" sz="2000" b="1" dirty="0"/>
              <a:t>GANDHI INSTITUTE OF ENGINEERING &amp; TECHNOLOGY UNIVERSITY,</a:t>
            </a:r>
            <a:br>
              <a:rPr lang="en-IN" sz="2000" b="1" dirty="0"/>
            </a:br>
            <a:r>
              <a:rPr lang="en-IN" sz="2000" b="1" dirty="0"/>
              <a:t>GUNUPUR- 765022, ODISHA</a:t>
            </a:r>
            <a:br>
              <a:rPr lang="en-IN" sz="2000" b="1" dirty="0"/>
            </a:br>
            <a:r>
              <a:rPr lang="en-IN" sz="2000" dirty="0"/>
              <a:t> </a:t>
            </a:r>
            <a:r>
              <a:rPr lang="en-IN" sz="2000" b="1" dirty="0"/>
              <a:t>September 2023</a:t>
            </a:r>
            <a:r>
              <a:rPr lang="en-IN" sz="2000" dirty="0"/>
              <a:t> </a:t>
            </a:r>
            <a:br>
              <a:rPr lang="en-IN" sz="2000" b="1" dirty="0"/>
            </a:br>
            <a:endParaRPr lang="en-US" sz="2000" cap="all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7702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9F817-EFD6-3103-2133-2E9E9E8EBE59}"/>
              </a:ext>
            </a:extLst>
          </p:cNvPr>
          <p:cNvSpPr txBox="1"/>
          <p:nvPr/>
        </p:nvSpPr>
        <p:spPr>
          <a:xfrm>
            <a:off x="5072185" y="62523"/>
            <a:ext cx="2633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76C18-E1E7-EDEC-4797-9935BD72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35" y="806331"/>
            <a:ext cx="4653866" cy="3199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AA61B-6FC2-6EAF-95B0-2546373FA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06" y="806331"/>
            <a:ext cx="4223352" cy="3773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09D70-445F-4223-8FE9-33022657C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0" y="4294100"/>
            <a:ext cx="4636826" cy="2501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EE26D4-1C2B-51F5-B42B-62548630C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22" y="4372873"/>
            <a:ext cx="4494680" cy="23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5495" y="911845"/>
            <a:ext cx="9109737" cy="36361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6000" cap="all" dirty="0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 sz="6000" dirty="0">
              <a:solidFill>
                <a:schemeClr val="bg1"/>
              </a:solidFill>
            </a:endParaRPr>
          </a:p>
          <a:p>
            <a:endParaRPr lang="en-US" sz="6000" b="1" i="0" kern="1200" cap="all" baseline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B0DD53-9A87-3DDE-0405-63952768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62497"/>
              </p:ext>
            </p:extLst>
          </p:nvPr>
        </p:nvGraphicFramePr>
        <p:xfrm>
          <a:off x="558801" y="1275464"/>
          <a:ext cx="11137704" cy="512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88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black and white text&#10;&#10;Description automatically generated">
            <a:extLst>
              <a:ext uri="{FF2B5EF4-FFF2-40B4-BE49-F238E27FC236}">
                <a16:creationId xmlns:a16="http://schemas.microsoft.com/office/drawing/2014/main" id="{E1DCE3C0-145A-C501-E404-2E734B26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172" y="1626334"/>
            <a:ext cx="8559656" cy="36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chemeClr val="bg1"/>
                </a:solidFill>
                <a:ea typeface="+mj-lt"/>
                <a:cs typeface="+mj-lt"/>
              </a:rPr>
              <a:t>PROJECT PRESENTED BY: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EC9DC-A14B-161D-757A-DCEC14C1D888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cap="all" dirty="0">
              <a:latin typeface="Gill Sans MT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6763B27-518A-EDA6-4E93-81D358D13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835596"/>
              </p:ext>
            </p:extLst>
          </p:nvPr>
        </p:nvGraphicFramePr>
        <p:xfrm>
          <a:off x="2413559" y="3298855"/>
          <a:ext cx="8393503" cy="3924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DEC58D-CEE7-C634-BA35-CC365068F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0" y="2155183"/>
            <a:ext cx="1620916" cy="18022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5AFC7-97DD-DDBB-DF89-C11FAC82ED4F}"/>
              </a:ext>
            </a:extLst>
          </p:cNvPr>
          <p:cNvSpPr/>
          <p:nvPr/>
        </p:nvSpPr>
        <p:spPr>
          <a:xfrm>
            <a:off x="5014356" y="2155183"/>
            <a:ext cx="45719" cy="180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6B449-C331-1C38-E356-B1E0227F26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1" r="10267" b="5696"/>
          <a:stretch/>
        </p:blipFill>
        <p:spPr>
          <a:xfrm>
            <a:off x="7849269" y="1842645"/>
            <a:ext cx="1756342" cy="20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914213"/>
            <a:ext cx="9804918" cy="1605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cap="all" dirty="0">
                <a:solidFill>
                  <a:schemeClr val="bg1"/>
                </a:solidFill>
                <a:ea typeface="+mj-lt"/>
                <a:cs typeface="+mj-lt"/>
              </a:rPr>
              <a:t>TABLE</a:t>
            </a:r>
            <a:r>
              <a:rPr lang="en-US" sz="5400" cap="all" dirty="0">
                <a:solidFill>
                  <a:schemeClr val="bg1"/>
                </a:solidFill>
                <a:latin typeface="Segoe UI"/>
                <a:ea typeface="+mj-lt"/>
                <a:cs typeface="Segoe UI"/>
              </a:rPr>
              <a:t> of </a:t>
            </a:r>
            <a:br>
              <a:rPr lang="en-US" sz="5400" dirty="0"/>
            </a:br>
            <a:r>
              <a:rPr lang="en-US" sz="5400" cap="all" dirty="0">
                <a:solidFill>
                  <a:schemeClr val="bg1"/>
                </a:solidFill>
                <a:latin typeface="Segoe UI"/>
                <a:ea typeface="+mj-lt"/>
                <a:cs typeface="Segoe UI"/>
              </a:rPr>
              <a:t>contents :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4400" cap="all" dirty="0">
              <a:solidFill>
                <a:schemeClr val="bg1"/>
              </a:solidFill>
              <a:latin typeface="Segoe UI"/>
              <a:ea typeface="+mj-lt"/>
              <a:cs typeface="Segoe UI"/>
            </a:endParaRPr>
          </a:p>
          <a:p>
            <a:endParaRPr lang="en-US" sz="4400" cap="all" dirty="0">
              <a:solidFill>
                <a:schemeClr val="bg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EC9DC-A14B-161D-757A-DCEC14C1D888}"/>
              </a:ext>
            </a:extLst>
          </p:cNvPr>
          <p:cNvSpPr txBox="1"/>
          <p:nvPr/>
        </p:nvSpPr>
        <p:spPr>
          <a:xfrm>
            <a:off x="4724400" y="3200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cap="all" dirty="0">
              <a:latin typeface="Gill Sans MT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6763B27-518A-EDA6-4E93-81D358D13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95970"/>
              </p:ext>
            </p:extLst>
          </p:nvPr>
        </p:nvGraphicFramePr>
        <p:xfrm>
          <a:off x="838200" y="1972235"/>
          <a:ext cx="10515600" cy="445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9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27803"/>
            <a:ext cx="980491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E78D916-6C6F-C682-D535-4E5B749EC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956337"/>
              </p:ext>
            </p:extLst>
          </p:nvPr>
        </p:nvGraphicFramePr>
        <p:xfrm>
          <a:off x="838200" y="2067136"/>
          <a:ext cx="10515600" cy="2837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22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980491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cap="all" dirty="0">
                <a:solidFill>
                  <a:schemeClr val="bg1"/>
                </a:solidFill>
              </a:rPr>
              <a:t>FEATURES:</a:t>
            </a:r>
            <a:endParaRPr lang="en-US" b="1" i="0" kern="1200" cap="all" baseline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E78D916-6C6F-C682-D535-4E5B749EC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02887"/>
              </p:ext>
            </p:extLst>
          </p:nvPr>
        </p:nvGraphicFramePr>
        <p:xfrm>
          <a:off x="838200" y="1399802"/>
          <a:ext cx="10515597" cy="529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9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8287" y="659064"/>
            <a:ext cx="3939688" cy="5583126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SOFTWARE USED</a:t>
            </a:r>
            <a:endParaRPr 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B0DD53-9A87-3DDE-0405-63952768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84437"/>
              </p:ext>
            </p:extLst>
          </p:nvPr>
        </p:nvGraphicFramePr>
        <p:xfrm>
          <a:off x="4652269" y="493059"/>
          <a:ext cx="7306648" cy="618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0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4564" y="659064"/>
            <a:ext cx="4721288" cy="55831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HARDWARE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REQUIREMENT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B0DD53-9A87-3DDE-0405-63952768F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737800"/>
              </p:ext>
            </p:extLst>
          </p:nvPr>
        </p:nvGraphicFramePr>
        <p:xfrm>
          <a:off x="5445760" y="1986690"/>
          <a:ext cx="6658652" cy="292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83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6DC61B-A99D-7BAD-A656-293B445C0D33}"/>
              </a:ext>
            </a:extLst>
          </p:cNvPr>
          <p:cNvSpPr txBox="1"/>
          <p:nvPr/>
        </p:nvSpPr>
        <p:spPr>
          <a:xfrm>
            <a:off x="717630" y="418103"/>
            <a:ext cx="5289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+mj-lt"/>
              </a:rPr>
              <a:t>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E83A7-1279-D0A4-6E44-945212DC0F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4353"/>
          <a:stretch/>
        </p:blipFill>
        <p:spPr>
          <a:xfrm>
            <a:off x="2948473" y="223935"/>
            <a:ext cx="12381723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D5EBE-487F-8312-851A-8138F171EF34}"/>
              </a:ext>
            </a:extLst>
          </p:cNvPr>
          <p:cNvSpPr txBox="1"/>
          <p:nvPr/>
        </p:nvSpPr>
        <p:spPr>
          <a:xfrm>
            <a:off x="4135344" y="123504"/>
            <a:ext cx="3921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SCREENSHOT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383B0-0ABF-35D2-994F-CF517645D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8" y="1063122"/>
            <a:ext cx="3966069" cy="21336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0C909-0325-18C6-9CB0-13D23ECB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3" y="3196740"/>
            <a:ext cx="3854201" cy="3428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6AEB6-BE17-AE55-206F-64650A0DC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89" y="1248629"/>
            <a:ext cx="6033111" cy="47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20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393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Gill Sans Nova</vt:lpstr>
      <vt:lpstr>Segoe UI</vt:lpstr>
      <vt:lpstr>GradientVTI</vt:lpstr>
      <vt:lpstr>ONLINE BOOK STORE</vt:lpstr>
      <vt:lpstr>PROJECT PRESENTED BY:</vt:lpstr>
      <vt:lpstr>TABLE of  contents :  </vt:lpstr>
      <vt:lpstr>Introduction</vt:lpstr>
      <vt:lpstr>FEATURES:</vt:lpstr>
      <vt:lpstr>SOFTWARE USED</vt:lpstr>
      <vt:lpstr>HARDWARE  REQUIREMENT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Rajat Kumar Dash</cp:lastModifiedBy>
  <cp:revision>444</cp:revision>
  <dcterms:created xsi:type="dcterms:W3CDTF">2023-09-17T04:49:12Z</dcterms:created>
  <dcterms:modified xsi:type="dcterms:W3CDTF">2023-12-08T05:55:05Z</dcterms:modified>
</cp:coreProperties>
</file>