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3"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5872B-90E3-4751-865F-34584F8CF090}" v="36" dt="2024-09-02T03:17:42.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Kumar Dash" userId="16fe9d31fc063868" providerId="LiveId" clId="{24F5872B-90E3-4751-865F-34584F8CF090}"/>
    <pc:docChg chg="undo redo custSel modSld">
      <pc:chgData name="Rajat Kumar Dash" userId="16fe9d31fc063868" providerId="LiveId" clId="{24F5872B-90E3-4751-865F-34584F8CF090}" dt="2024-09-02T03:18:37.695" v="982" actId="14100"/>
      <pc:docMkLst>
        <pc:docMk/>
      </pc:docMkLst>
      <pc:sldChg chg="modSp mod">
        <pc:chgData name="Rajat Kumar Dash" userId="16fe9d31fc063868" providerId="LiveId" clId="{24F5872B-90E3-4751-865F-34584F8CF090}" dt="2024-09-01T11:40:31.154" v="797" actId="1035"/>
        <pc:sldMkLst>
          <pc:docMk/>
          <pc:sldMk cId="0" sldId="281"/>
        </pc:sldMkLst>
        <pc:spChg chg="mod">
          <ac:chgData name="Rajat Kumar Dash" userId="16fe9d31fc063868" providerId="LiveId" clId="{24F5872B-90E3-4751-865F-34584F8CF090}" dt="2024-09-01T09:21:43.144" v="232" actId="1076"/>
          <ac:spMkLst>
            <pc:docMk/>
            <pc:sldMk cId="0" sldId="281"/>
            <ac:spMk id="10" creationId="{5DBCE864-823D-4A13-9607-5DA1F0ED5FB8}"/>
          </ac:spMkLst>
        </pc:spChg>
        <pc:spChg chg="mod">
          <ac:chgData name="Rajat Kumar Dash" userId="16fe9d31fc063868" providerId="LiveId" clId="{24F5872B-90E3-4751-865F-34584F8CF090}" dt="2024-09-01T09:17:47.590" v="214" actId="1076"/>
          <ac:spMkLst>
            <pc:docMk/>
            <pc:sldMk cId="0" sldId="281"/>
            <ac:spMk id="15361" creationId="{00000000-0000-0000-0000-000000000000}"/>
          </ac:spMkLst>
        </pc:spChg>
        <pc:spChg chg="mod">
          <ac:chgData name="Rajat Kumar Dash" userId="16fe9d31fc063868" providerId="LiveId" clId="{24F5872B-90E3-4751-865F-34584F8CF090}" dt="2024-09-01T11:40:31.154" v="797" actId="1035"/>
          <ac:spMkLst>
            <pc:docMk/>
            <pc:sldMk cId="0" sldId="281"/>
            <ac:spMk id="15362" creationId="{00000000-0000-0000-0000-000000000000}"/>
          </ac:spMkLst>
        </pc:spChg>
      </pc:sldChg>
      <pc:sldChg chg="addSp delSp modSp mod modClrScheme chgLayout">
        <pc:chgData name="Rajat Kumar Dash" userId="16fe9d31fc063868" providerId="LiveId" clId="{24F5872B-90E3-4751-865F-34584F8CF090}" dt="2024-09-01T11:41:28.850" v="855" actId="1038"/>
        <pc:sldMkLst>
          <pc:docMk/>
          <pc:sldMk cId="0" sldId="290"/>
        </pc:sldMkLst>
        <pc:spChg chg="add del mod ord">
          <ac:chgData name="Rajat Kumar Dash" userId="16fe9d31fc063868" providerId="LiveId" clId="{24F5872B-90E3-4751-865F-34584F8CF090}" dt="2024-09-01T09:26:36.143" v="388" actId="478"/>
          <ac:spMkLst>
            <pc:docMk/>
            <pc:sldMk cId="0" sldId="290"/>
            <ac:spMk id="2" creationId="{C6873F54-C6E1-7D99-F628-72E31BC863BD}"/>
          </ac:spMkLst>
        </pc:spChg>
        <pc:spChg chg="add del mod ord">
          <ac:chgData name="Rajat Kumar Dash" userId="16fe9d31fc063868" providerId="LiveId" clId="{24F5872B-90E3-4751-865F-34584F8CF090}" dt="2024-09-01T10:35:10.347" v="407"/>
          <ac:spMkLst>
            <pc:docMk/>
            <pc:sldMk cId="0" sldId="290"/>
            <ac:spMk id="3" creationId="{93BA0D54-E022-B690-63F5-079EBD76886C}"/>
          </ac:spMkLst>
        </pc:spChg>
        <pc:spChg chg="mod ord">
          <ac:chgData name="Rajat Kumar Dash" userId="16fe9d31fc063868" providerId="LiveId" clId="{24F5872B-90E3-4751-865F-34584F8CF090}" dt="2024-09-01T09:26:23.993" v="385" actId="700"/>
          <ac:spMkLst>
            <pc:docMk/>
            <pc:sldMk cId="0" sldId="290"/>
            <ac:spMk id="6" creationId="{00000000-0000-0000-0000-000000000000}"/>
          </ac:spMkLst>
        </pc:spChg>
        <pc:spChg chg="mod ord">
          <ac:chgData name="Rajat Kumar Dash" userId="16fe9d31fc063868" providerId="LiveId" clId="{24F5872B-90E3-4751-865F-34584F8CF090}" dt="2024-09-01T09:26:23.993" v="385" actId="700"/>
          <ac:spMkLst>
            <pc:docMk/>
            <pc:sldMk cId="0" sldId="290"/>
            <ac:spMk id="7" creationId="{00000000-0000-0000-0000-000000000000}"/>
          </ac:spMkLst>
        </pc:spChg>
        <pc:spChg chg="mod ord">
          <ac:chgData name="Rajat Kumar Dash" userId="16fe9d31fc063868" providerId="LiveId" clId="{24F5872B-90E3-4751-865F-34584F8CF090}" dt="2024-09-01T09:26:23.993" v="385" actId="700"/>
          <ac:spMkLst>
            <pc:docMk/>
            <pc:sldMk cId="0" sldId="290"/>
            <ac:spMk id="17409" creationId="{00000000-0000-0000-0000-000000000000}"/>
          </ac:spMkLst>
        </pc:spChg>
        <pc:spChg chg="mod">
          <ac:chgData name="Rajat Kumar Dash" userId="16fe9d31fc063868" providerId="LiveId" clId="{24F5872B-90E3-4751-865F-34584F8CF090}" dt="2024-09-01T11:40:58.721" v="801" actId="20577"/>
          <ac:spMkLst>
            <pc:docMk/>
            <pc:sldMk cId="0" sldId="290"/>
            <ac:spMk id="17410" creationId="{00000000-0000-0000-0000-000000000000}"/>
          </ac:spMkLst>
        </pc:spChg>
        <pc:picChg chg="del">
          <ac:chgData name="Rajat Kumar Dash" userId="16fe9d31fc063868" providerId="LiveId" clId="{24F5872B-90E3-4751-865F-34584F8CF090}" dt="2024-09-01T04:24:42.862" v="41" actId="478"/>
          <ac:picMkLst>
            <pc:docMk/>
            <pc:sldMk cId="0" sldId="290"/>
            <ac:picMk id="3" creationId="{5AC4947D-6494-1843-C535-564BF76C9BD5}"/>
          </ac:picMkLst>
        </pc:picChg>
        <pc:picChg chg="add mod">
          <ac:chgData name="Rajat Kumar Dash" userId="16fe9d31fc063868" providerId="LiveId" clId="{24F5872B-90E3-4751-865F-34584F8CF090}" dt="2024-09-01T11:41:28.850" v="855" actId="1038"/>
          <ac:picMkLst>
            <pc:docMk/>
            <pc:sldMk cId="0" sldId="290"/>
            <ac:picMk id="5" creationId="{531D033E-A43A-0025-31C1-27A68BD949A9}"/>
          </ac:picMkLst>
        </pc:picChg>
        <pc:picChg chg="mod">
          <ac:chgData name="Rajat Kumar Dash" userId="16fe9d31fc063868" providerId="LiveId" clId="{24F5872B-90E3-4751-865F-34584F8CF090}" dt="2024-09-01T11:41:19.964" v="829" actId="1038"/>
          <ac:picMkLst>
            <pc:docMk/>
            <pc:sldMk cId="0" sldId="290"/>
            <ac:picMk id="8" creationId="{00000000-0000-0000-0000-000000000000}"/>
          </ac:picMkLst>
        </pc:picChg>
      </pc:sldChg>
      <pc:sldChg chg="addSp delSp modSp mod">
        <pc:chgData name="Rajat Kumar Dash" userId="16fe9d31fc063868" providerId="LiveId" clId="{24F5872B-90E3-4751-865F-34584F8CF090}" dt="2024-09-02T03:16:42.999" v="923" actId="20577"/>
        <pc:sldMkLst>
          <pc:docMk/>
          <pc:sldMk cId="0" sldId="291"/>
        </pc:sldMkLst>
        <pc:spChg chg="mod">
          <ac:chgData name="Rajat Kumar Dash" userId="16fe9d31fc063868" providerId="LiveId" clId="{24F5872B-90E3-4751-865F-34584F8CF090}" dt="2024-09-01T04:00:47.041" v="30" actId="14100"/>
          <ac:spMkLst>
            <pc:docMk/>
            <pc:sldMk cId="0" sldId="291"/>
            <ac:spMk id="4" creationId="{00000000-0000-0000-0000-000000000000}"/>
          </ac:spMkLst>
        </pc:spChg>
        <pc:spChg chg="mod">
          <ac:chgData name="Rajat Kumar Dash" userId="16fe9d31fc063868" providerId="LiveId" clId="{24F5872B-90E3-4751-865F-34584F8CF090}" dt="2024-09-02T03:16:42.999" v="923" actId="20577"/>
          <ac:spMkLst>
            <pc:docMk/>
            <pc:sldMk cId="0" sldId="291"/>
            <ac:spMk id="10" creationId="{00000000-0000-0000-0000-000000000000}"/>
          </ac:spMkLst>
        </pc:spChg>
        <pc:graphicFrameChg chg="add mod">
          <ac:chgData name="Rajat Kumar Dash" userId="16fe9d31fc063868" providerId="LiveId" clId="{24F5872B-90E3-4751-865F-34584F8CF090}" dt="2024-09-01T03:58:14.398" v="14"/>
          <ac:graphicFrameMkLst>
            <pc:docMk/>
            <pc:sldMk cId="0" sldId="291"/>
            <ac:graphicFrameMk id="2" creationId="{2E28D919-D526-E6A6-AEC8-EA962C635EFF}"/>
          </ac:graphicFrameMkLst>
        </pc:graphicFrameChg>
        <pc:graphicFrameChg chg="add del mod modGraphic">
          <ac:chgData name="Rajat Kumar Dash" userId="16fe9d31fc063868" providerId="LiveId" clId="{24F5872B-90E3-4751-865F-34584F8CF090}" dt="2024-09-01T03:58:38.328" v="19" actId="478"/>
          <ac:graphicFrameMkLst>
            <pc:docMk/>
            <pc:sldMk cId="0" sldId="291"/>
            <ac:graphicFrameMk id="3" creationId="{B58E6ACB-476D-4D79-B42F-D07D3213B6A2}"/>
          </ac:graphicFrameMkLst>
        </pc:graphicFrameChg>
      </pc:sldChg>
      <pc:sldChg chg="addSp delSp modSp mod">
        <pc:chgData name="Rajat Kumar Dash" userId="16fe9d31fc063868" providerId="LiveId" clId="{24F5872B-90E3-4751-865F-34584F8CF090}" dt="2024-09-01T11:42:37.565" v="921" actId="20577"/>
        <pc:sldMkLst>
          <pc:docMk/>
          <pc:sldMk cId="3753387913" sldId="293"/>
        </pc:sldMkLst>
        <pc:spChg chg="add">
          <ac:chgData name="Rajat Kumar Dash" userId="16fe9d31fc063868" providerId="LiveId" clId="{24F5872B-90E3-4751-865F-34584F8CF090}" dt="2024-09-01T10:57:15.999" v="416"/>
          <ac:spMkLst>
            <pc:docMk/>
            <pc:sldMk cId="3753387913" sldId="293"/>
            <ac:spMk id="2" creationId="{E8ADF6FE-5501-1B57-B634-8B8DC0D1D1AE}"/>
          </ac:spMkLst>
        </pc:spChg>
        <pc:spChg chg="add mod">
          <ac:chgData name="Rajat Kumar Dash" userId="16fe9d31fc063868" providerId="LiveId" clId="{24F5872B-90E3-4751-865F-34584F8CF090}" dt="2024-09-01T10:57:21.129" v="418"/>
          <ac:spMkLst>
            <pc:docMk/>
            <pc:sldMk cId="3753387913" sldId="293"/>
            <ac:spMk id="3" creationId="{AD66D6DF-F0C8-E7E2-C455-2D9290AC8E48}"/>
          </ac:spMkLst>
        </pc:spChg>
        <pc:spChg chg="add del mod">
          <ac:chgData name="Rajat Kumar Dash" userId="16fe9d31fc063868" providerId="LiveId" clId="{24F5872B-90E3-4751-865F-34584F8CF090}" dt="2024-09-01T10:57:49.433" v="422" actId="478"/>
          <ac:spMkLst>
            <pc:docMk/>
            <pc:sldMk cId="3753387913" sldId="293"/>
            <ac:spMk id="4" creationId="{ECEAEC2B-0EB1-BB1B-86C6-7318CFE81409}"/>
          </ac:spMkLst>
        </pc:spChg>
        <pc:spChg chg="add del mod">
          <ac:chgData name="Rajat Kumar Dash" userId="16fe9d31fc063868" providerId="LiveId" clId="{24F5872B-90E3-4751-865F-34584F8CF090}" dt="2024-09-01T10:58:08.122" v="428"/>
          <ac:spMkLst>
            <pc:docMk/>
            <pc:sldMk cId="3753387913" sldId="293"/>
            <ac:spMk id="5" creationId="{8B5CE64F-82AD-1A8B-B87D-CBB35BC186BB}"/>
          </ac:spMkLst>
        </pc:spChg>
        <pc:spChg chg="add del mod">
          <ac:chgData name="Rajat Kumar Dash" userId="16fe9d31fc063868" providerId="LiveId" clId="{24F5872B-90E3-4751-865F-34584F8CF090}" dt="2024-09-01T10:59:30.872" v="442"/>
          <ac:spMkLst>
            <pc:docMk/>
            <pc:sldMk cId="3753387913" sldId="293"/>
            <ac:spMk id="9" creationId="{C88E4244-959A-0D4C-019A-5EFECEDB8267}"/>
          </ac:spMkLst>
        </pc:spChg>
        <pc:spChg chg="add">
          <ac:chgData name="Rajat Kumar Dash" userId="16fe9d31fc063868" providerId="LiveId" clId="{24F5872B-90E3-4751-865F-34584F8CF090}" dt="2024-09-01T10:59:38.261" v="445"/>
          <ac:spMkLst>
            <pc:docMk/>
            <pc:sldMk cId="3753387913" sldId="293"/>
            <ac:spMk id="11" creationId="{D1B4C990-B72F-C742-4B18-4B70144BEC42}"/>
          </ac:spMkLst>
        </pc:spChg>
        <pc:spChg chg="mod">
          <ac:chgData name="Rajat Kumar Dash" userId="16fe9d31fc063868" providerId="LiveId" clId="{24F5872B-90E3-4751-865F-34584F8CF090}" dt="2024-09-01T11:42:16.194" v="897" actId="1037"/>
          <ac:spMkLst>
            <pc:docMk/>
            <pc:sldMk cId="3753387913" sldId="293"/>
            <ac:spMk id="12" creationId="{5DBCE864-823D-4A13-9607-5DA1F0ED5FB8}"/>
          </ac:spMkLst>
        </pc:spChg>
        <pc:spChg chg="add">
          <ac:chgData name="Rajat Kumar Dash" userId="16fe9d31fc063868" providerId="LiveId" clId="{24F5872B-90E3-4751-865F-34584F8CF090}" dt="2024-09-01T10:59:41.571" v="446"/>
          <ac:spMkLst>
            <pc:docMk/>
            <pc:sldMk cId="3753387913" sldId="293"/>
            <ac:spMk id="13" creationId="{D3C40367-5AE9-57C8-F412-DD69129B5F3C}"/>
          </ac:spMkLst>
        </pc:spChg>
        <pc:spChg chg="add">
          <ac:chgData name="Rajat Kumar Dash" userId="16fe9d31fc063868" providerId="LiveId" clId="{24F5872B-90E3-4751-865F-34584F8CF090}" dt="2024-09-01T11:06:16.277" v="456"/>
          <ac:spMkLst>
            <pc:docMk/>
            <pc:sldMk cId="3753387913" sldId="293"/>
            <ac:spMk id="14" creationId="{A452D04B-52D0-438E-8CB3-9A91EE122349}"/>
          </ac:spMkLst>
        </pc:spChg>
        <pc:spChg chg="add">
          <ac:chgData name="Rajat Kumar Dash" userId="16fe9d31fc063868" providerId="LiveId" clId="{24F5872B-90E3-4751-865F-34584F8CF090}" dt="2024-09-01T11:06:56.019" v="473"/>
          <ac:spMkLst>
            <pc:docMk/>
            <pc:sldMk cId="3753387913" sldId="293"/>
            <ac:spMk id="15" creationId="{F9E9ABA5-43DA-F886-8606-1D18A02D7BE1}"/>
          </ac:spMkLst>
        </pc:spChg>
        <pc:spChg chg="mod">
          <ac:chgData name="Rajat Kumar Dash" userId="16fe9d31fc063868" providerId="LiveId" clId="{24F5872B-90E3-4751-865F-34584F8CF090}" dt="2024-09-01T11:42:37.565" v="921" actId="20577"/>
          <ac:spMkLst>
            <pc:docMk/>
            <pc:sldMk cId="3753387913" sldId="293"/>
            <ac:spMk id="17410" creationId="{00000000-0000-0000-0000-000000000000}"/>
          </ac:spMkLst>
        </pc:spChg>
      </pc:sldChg>
      <pc:sldChg chg="addSp modSp mod">
        <pc:chgData name="Rajat Kumar Dash" userId="16fe9d31fc063868" providerId="LiveId" clId="{24F5872B-90E3-4751-865F-34584F8CF090}" dt="2024-09-01T11:27:23.758" v="729" actId="20577"/>
        <pc:sldMkLst>
          <pc:docMk/>
          <pc:sldMk cId="2997144140" sldId="294"/>
        </pc:sldMkLst>
        <pc:spChg chg="add">
          <ac:chgData name="Rajat Kumar Dash" userId="16fe9d31fc063868" providerId="LiveId" clId="{24F5872B-90E3-4751-865F-34584F8CF090}" dt="2024-09-01T11:16:36.304" v="671"/>
          <ac:spMkLst>
            <pc:docMk/>
            <pc:sldMk cId="2997144140" sldId="294"/>
            <ac:spMk id="2" creationId="{F06AD43C-26AD-7905-59EC-9772BD12073E}"/>
          </ac:spMkLst>
        </pc:spChg>
        <pc:spChg chg="mod">
          <ac:chgData name="Rajat Kumar Dash" userId="16fe9d31fc063868" providerId="LiveId" clId="{24F5872B-90E3-4751-865F-34584F8CF090}" dt="2024-09-01T11:27:23.758" v="729" actId="20577"/>
          <ac:spMkLst>
            <pc:docMk/>
            <pc:sldMk cId="2997144140" sldId="294"/>
            <ac:spMk id="17410" creationId="{00000000-0000-0000-0000-000000000000}"/>
          </ac:spMkLst>
        </pc:spChg>
      </pc:sldChg>
      <pc:sldChg chg="modSp mod">
        <pc:chgData name="Rajat Kumar Dash" userId="16fe9d31fc063868" providerId="LiveId" clId="{24F5872B-90E3-4751-865F-34584F8CF090}" dt="2024-09-02T03:18:37.695" v="982" actId="14100"/>
        <pc:sldMkLst>
          <pc:docMk/>
          <pc:sldMk cId="3916788613" sldId="296"/>
        </pc:sldMkLst>
        <pc:spChg chg="mod">
          <ac:chgData name="Rajat Kumar Dash" userId="16fe9d31fc063868" providerId="LiveId" clId="{24F5872B-90E3-4751-865F-34584F8CF090}" dt="2024-09-02T03:18:37.695" v="982" actId="14100"/>
          <ac:spMkLst>
            <pc:docMk/>
            <pc:sldMk cId="3916788613" sldId="296"/>
            <ac:spMk id="174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257908"/>
            <a:ext cx="8534400" cy="1539781"/>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100185" y="1119761"/>
            <a:ext cx="6728220" cy="3774559"/>
          </a:xfrm>
          <a:prstGeom prst="rect">
            <a:avLst/>
          </a:prstGeom>
          <a:noFill/>
        </p:spPr>
        <p:txBody>
          <a:bodyPr wrap="square" rtlCol="0">
            <a:spAutoFit/>
          </a:bodyPr>
          <a:lstStyle/>
          <a:p>
            <a:pPr>
              <a:lnSpc>
                <a:spcPct val="150000"/>
              </a:lnSpc>
            </a:pPr>
            <a:endParaRPr lang="en-US" b="1" dirty="0">
              <a:latin typeface="Arel"/>
            </a:endParaRPr>
          </a:p>
          <a:p>
            <a:pPr marL="285750" indent="-285750">
              <a:lnSpc>
                <a:spcPct val="150000"/>
              </a:lnSpc>
              <a:buFont typeface="Arial" panose="020B0604020202020204" pitchFamily="34" charset="0"/>
              <a:buChar char="•"/>
            </a:pPr>
            <a:r>
              <a:rPr lang="en-US" sz="2400" b="1" dirty="0">
                <a:latin typeface="Arel"/>
                <a:cs typeface="Arial" panose="020B0604020202020204" pitchFamily="34" charset="0"/>
              </a:rPr>
              <a:t>Problem Statement ID –SIH1631</a:t>
            </a:r>
          </a:p>
          <a:p>
            <a:pPr marL="285750" indent="-285750">
              <a:lnSpc>
                <a:spcPct val="150000"/>
              </a:lnSpc>
              <a:buFont typeface="Arial" panose="020B0604020202020204" pitchFamily="34" charset="0"/>
              <a:buChar char="•"/>
            </a:pPr>
            <a:r>
              <a:rPr lang="en-US" sz="2400" b="1" dirty="0">
                <a:latin typeface="Arel"/>
                <a:cs typeface="Arial" panose="020B0604020202020204" pitchFamily="34" charset="0"/>
              </a:rPr>
              <a:t>Problem Statement Title-</a:t>
            </a:r>
            <a:r>
              <a:rPr lang="en-US" sz="2400" b="1" i="0" dirty="0">
                <a:solidFill>
                  <a:srgbClr val="212529"/>
                </a:solidFill>
                <a:effectLst/>
                <a:highlight>
                  <a:srgbClr val="FFFFFF"/>
                </a:highlight>
                <a:latin typeface="Arel"/>
              </a:rPr>
              <a:t>AI-Powered Student Assistance Chatbot for Department of Technical Education, Government of Rajasthan.</a:t>
            </a:r>
            <a:endParaRPr lang="en-US" sz="3600" b="1" dirty="0">
              <a:latin typeface="Arel"/>
              <a:cs typeface="Arial" panose="020B0604020202020204" pitchFamily="34" charset="0"/>
            </a:endParaRPr>
          </a:p>
          <a:p>
            <a:pPr marL="285750" indent="-285750">
              <a:lnSpc>
                <a:spcPct val="150000"/>
              </a:lnSpc>
              <a:buFont typeface="Arial" panose="020B0604020202020204" pitchFamily="34" charset="0"/>
              <a:buChar char="•"/>
            </a:pPr>
            <a:r>
              <a:rPr lang="en-US" sz="2400" b="1" dirty="0">
                <a:latin typeface="Arel"/>
                <a:cs typeface="Arial" panose="020B0604020202020204" pitchFamily="34" charset="0"/>
              </a:rPr>
              <a:t>Theme-</a:t>
            </a:r>
            <a:r>
              <a:rPr lang="en-IN" sz="2400" b="1" i="0" dirty="0">
                <a:solidFill>
                  <a:srgbClr val="212529"/>
                </a:solidFill>
                <a:effectLst/>
                <a:latin typeface="Arel"/>
              </a:rPr>
              <a:t>Smart Education</a:t>
            </a:r>
            <a:endParaRPr lang="en-US" sz="2400" b="1" dirty="0">
              <a:latin typeface="Arel"/>
              <a:cs typeface="Arial" panose="020B0604020202020204" pitchFamily="34" charset="0"/>
            </a:endParaRPr>
          </a:p>
          <a:p>
            <a:pPr marL="285750" indent="-285750">
              <a:lnSpc>
                <a:spcPct val="150000"/>
              </a:lnSpc>
              <a:buFont typeface="Arial" panose="020B0604020202020204" pitchFamily="34" charset="0"/>
              <a:buChar char="•"/>
            </a:pPr>
            <a:r>
              <a:rPr lang="en-US" sz="2400" b="1" dirty="0">
                <a:latin typeface="Arel"/>
                <a:cs typeface="Arial" panose="020B0604020202020204" pitchFamily="34" charset="0"/>
              </a:rPr>
              <a:t>PS Category- Software</a:t>
            </a: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206371" y="-270857"/>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82998" y="983229"/>
            <a:ext cx="11867487" cy="5139869"/>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800" b="1" u="sng" dirty="0">
                <a:solidFill>
                  <a:schemeClr val="tx2"/>
                </a:solidFill>
                <a:latin typeface="Arial" pitchFamily="34" charset="0"/>
                <a:cs typeface="Arial" pitchFamily="34" charset="0"/>
              </a:rPr>
              <a:t>AI-Powered Student Assistance Chatbot</a:t>
            </a:r>
            <a:endParaRPr lang="en-US" sz="28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US" sz="2800" u="sng" dirty="0">
                <a:latin typeface="Arial" pitchFamily="34" charset="0"/>
                <a:cs typeface="Arial" pitchFamily="34" charset="0"/>
              </a:rPr>
              <a:t>Detailed explanation of the proposed solution </a:t>
            </a:r>
            <a:r>
              <a:rPr lang="en-US" sz="2800" dirty="0">
                <a:latin typeface="Arial" pitchFamily="34" charset="0"/>
                <a:cs typeface="Arial" pitchFamily="34" charset="0"/>
              </a:rPr>
              <a:t>:</a:t>
            </a:r>
            <a:r>
              <a:rPr lang="en-US" sz="2400" dirty="0"/>
              <a:t>We are developing chatbot powered by AI to help students with information about technical education in Rajasthan. This chatbot will answer questions about courses, admissions, exam schedules, and other important topics.</a:t>
            </a:r>
          </a:p>
          <a:p>
            <a:pPr marL="342900" indent="-342900" algn="just">
              <a:buFont typeface="Arial" panose="020B0604020202020204" pitchFamily="34" charset="0"/>
              <a:buChar char="•"/>
            </a:pPr>
            <a:r>
              <a:rPr lang="en-US" sz="2800" u="sng" dirty="0">
                <a:latin typeface="Arial" pitchFamily="34" charset="0"/>
                <a:cs typeface="Arial" pitchFamily="34" charset="0"/>
              </a:rPr>
              <a:t>How it addresses the problem :</a:t>
            </a:r>
            <a:r>
              <a:rPr lang="en-US" sz="2400" dirty="0"/>
              <a:t>The chatbot will make it easier for students to get information quickly. It will reduce the workload on staff and provide accurate answers to common questions. This will improve how information is shared and help students throughout their education.</a:t>
            </a:r>
            <a:endParaRPr lang="en-US" sz="2400" dirty="0">
              <a:latin typeface="Arial" pitchFamily="34" charset="0"/>
              <a:cs typeface="Arial" pitchFamily="34" charset="0"/>
            </a:endParaRPr>
          </a:p>
          <a:p>
            <a:pPr marL="342900" indent="-342900" algn="just">
              <a:buFont typeface="Arial" panose="020B0604020202020204" pitchFamily="34" charset="0"/>
              <a:buChar char="•"/>
            </a:pPr>
            <a:r>
              <a:rPr lang="en-US" sz="2800" u="sng" dirty="0">
                <a:latin typeface="Arial" pitchFamily="34" charset="0"/>
                <a:cs typeface="Arial" pitchFamily="34" charset="0"/>
              </a:rPr>
              <a:t>Innovation and uniqueness of the solution :</a:t>
            </a:r>
            <a:r>
              <a:rPr lang="en-US" sz="2400" dirty="0"/>
              <a:t>Our chatbot will use advanced technology to understand and respond to a wide range of questions. It will learn from interactions to give personalized answers and provide real-time updates from educational databases. This makes it more effective than traditional support methods.</a:t>
            </a:r>
            <a:endParaRPr lang="en-US" sz="24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82999" y="199895"/>
            <a:ext cx="1398632"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err="1"/>
              <a:t>EduPilot</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pic>
        <p:nvPicPr>
          <p:cNvPr id="5" name="Content Placeholder 4">
            <a:extLst>
              <a:ext uri="{FF2B5EF4-FFF2-40B4-BE49-F238E27FC236}">
                <a16:creationId xmlns:a16="http://schemas.microsoft.com/office/drawing/2014/main" id="{531D033E-A43A-0025-31C1-27A68BD949A9}"/>
              </a:ext>
            </a:extLst>
          </p:cNvPr>
          <p:cNvPicPr>
            <a:picLocks noGrp="1" noChangeAspect="1"/>
          </p:cNvPicPr>
          <p:nvPr>
            <p:ph sz="half" idx="2"/>
          </p:nvPr>
        </p:nvPicPr>
        <p:blipFill>
          <a:blip r:embed="rId3"/>
          <a:stretch>
            <a:fillRect/>
          </a:stretch>
        </p:blipFill>
        <p:spPr>
          <a:xfrm>
            <a:off x="4609854" y="701906"/>
            <a:ext cx="6543396" cy="5758436"/>
          </a:xfrm>
        </p:spPr>
      </p:pic>
      <p:sp>
        <p:nvSpPr>
          <p:cNvPr id="7" name="Footer Placeholder 6"/>
          <p:cNvSpPr>
            <a:spLocks noGrp="1"/>
          </p:cNvSpPr>
          <p:nvPr>
            <p:ph type="ftr" sz="quarter" idx="11"/>
          </p:nvPr>
        </p:nvSpPr>
        <p:spPr/>
        <p:txBody>
          <a:bodyPr/>
          <a:lstStyle/>
          <a:p>
            <a:pPr>
              <a:defRPr/>
            </a:pPr>
            <a:r>
              <a:rPr lang="en-US">
                <a:solidFill>
                  <a:schemeClr val="bg1"/>
                </a:solidFill>
              </a:rPr>
              <a:t>@SIH Idea submission- Template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17410" name="TextBox 8"/>
          <p:cNvSpPr txBox="1">
            <a:spLocks noChangeArrowheads="1"/>
          </p:cNvSpPr>
          <p:nvPr/>
        </p:nvSpPr>
        <p:spPr bwMode="auto">
          <a:xfrm>
            <a:off x="418611" y="1366214"/>
            <a:ext cx="5677389" cy="3108543"/>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800" dirty="0">
                <a:latin typeface="Arial" pitchFamily="34" charset="0"/>
                <a:cs typeface="Arial" pitchFamily="34" charset="0"/>
              </a:rPr>
              <a:t>Technologies to be used:</a:t>
            </a:r>
          </a:p>
          <a:p>
            <a:pPr marL="342900" indent="-342900">
              <a:buFont typeface="Arial" panose="020B0604020202020204" pitchFamily="34" charset="0"/>
              <a:buChar char="•"/>
            </a:pPr>
            <a:r>
              <a:rPr lang="en-US" sz="2800" dirty="0">
                <a:latin typeface="Arial" pitchFamily="34" charset="0"/>
                <a:cs typeface="Arial" pitchFamily="34" charset="0"/>
              </a:rPr>
              <a:t>Frontend- HTML ,CSS,JS</a:t>
            </a:r>
          </a:p>
          <a:p>
            <a:pPr marL="342900" indent="-342900">
              <a:buFont typeface="Arial" panose="020B0604020202020204" pitchFamily="34" charset="0"/>
              <a:buChar char="•"/>
            </a:pPr>
            <a:r>
              <a:rPr lang="en-US" sz="2800" dirty="0">
                <a:latin typeface="Arial" pitchFamily="34" charset="0"/>
                <a:cs typeface="Arial" pitchFamily="34" charset="0"/>
              </a:rPr>
              <a:t>Backend-Node-JS</a:t>
            </a:r>
          </a:p>
          <a:p>
            <a:pPr marL="342900" indent="-342900">
              <a:buFont typeface="Arial" panose="020B0604020202020204" pitchFamily="34" charset="0"/>
              <a:buChar char="•"/>
            </a:pPr>
            <a:r>
              <a:rPr lang="en-US" sz="2800" dirty="0">
                <a:latin typeface="Arial" pitchFamily="34" charset="0"/>
                <a:cs typeface="Arial" pitchFamily="34" charset="0"/>
              </a:rPr>
              <a:t>Database-MongoDB</a:t>
            </a:r>
          </a:p>
          <a:p>
            <a:pPr marL="342900" indent="-342900">
              <a:buFont typeface="Arial" panose="020B0604020202020204" pitchFamily="34" charset="0"/>
              <a:buChar char="•"/>
            </a:pPr>
            <a:r>
              <a:rPr lang="en-US" sz="2800" dirty="0">
                <a:latin typeface="Arial" pitchFamily="34" charset="0"/>
                <a:cs typeface="Arial" pitchFamily="34" charset="0"/>
              </a:rPr>
              <a:t>Programming Language- Python</a:t>
            </a:r>
          </a:p>
          <a:p>
            <a:pPr marL="342900" indent="-342900">
              <a:buFont typeface="Arial" panose="020B0604020202020204" pitchFamily="34" charset="0"/>
              <a:buChar char="•"/>
            </a:pPr>
            <a:r>
              <a:rPr lang="en-US" sz="2800" dirty="0">
                <a:latin typeface="Arial" pitchFamily="34" charset="0"/>
                <a:cs typeface="Arial" pitchFamily="34" charset="0"/>
              </a:rPr>
              <a:t>NLP libraries-NLTK, </a:t>
            </a:r>
            <a:r>
              <a:rPr lang="en-US" sz="2800" dirty="0" err="1">
                <a:latin typeface="Arial" pitchFamily="34" charset="0"/>
                <a:cs typeface="Arial" pitchFamily="34" charset="0"/>
              </a:rPr>
              <a:t>spaCy</a:t>
            </a:r>
            <a:r>
              <a:rPr lang="en-US" sz="2800" dirty="0">
                <a:latin typeface="Arial" pitchFamily="34" charset="0"/>
                <a:cs typeface="Arial" pitchFamily="34" charset="0"/>
              </a:rPr>
              <a:t>, </a:t>
            </a:r>
            <a:r>
              <a:rPr lang="en-US" sz="2800" dirty="0" err="1">
                <a:latin typeface="Arial" pitchFamily="34" charset="0"/>
                <a:cs typeface="Arial" pitchFamily="34" charset="0"/>
              </a:rPr>
              <a:t>RegExr</a:t>
            </a:r>
            <a:endParaRPr lang="en-US" sz="2800" dirty="0">
              <a:latin typeface="Arial" pitchFamily="34" charset="0"/>
              <a:cs typeface="Arial" pitchFamily="34" charset="0"/>
            </a:endParaRPr>
          </a:p>
        </p:txBody>
      </p:sp>
      <p:pic>
        <p:nvPicPr>
          <p:cNvPr id="8" name="Google Shape;93;p2"/>
          <p:cNvPicPr preferRelativeResize="0"/>
          <p:nvPr/>
        </p:nvPicPr>
        <p:blipFill rotWithShape="1">
          <a:blip r:embed="rId4">
            <a:alphaModFix/>
          </a:blip>
          <a:srcRect/>
          <a:stretch/>
        </p:blipFill>
        <p:spPr>
          <a:xfrm>
            <a:off x="9941559" y="-56272"/>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361375"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err="1"/>
              <a:t>EduPilot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09086" y="864467"/>
            <a:ext cx="9385300" cy="5509200"/>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Analysis of the feasibility of the idea:</a:t>
            </a:r>
          </a:p>
          <a:p>
            <a:pPr lvl="1" algn="just">
              <a:defRPr/>
            </a:pPr>
            <a:r>
              <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With the availability of NLP and ML technologies, which are well-supported by a variety of frameworks and library resources, a chat bot has a great chance of success. The project's breadth is in line with both the demands of education and existing technology.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Potential challenges and risks:</a:t>
            </a:r>
          </a:p>
          <a:p>
            <a:pPr lvl="1" algn="just">
              <a:defRPr/>
            </a:pPr>
            <a:r>
              <a:rPr lang="en-US" sz="2000" dirty="0">
                <a:solidFill>
                  <a:prstClr val="black"/>
                </a:solidFill>
                <a:latin typeface="Arial" pitchFamily="34" charset="0"/>
                <a:cs typeface="Arial" pitchFamily="34" charset="0"/>
              </a:rPr>
              <a:t>Data Privacy: Ensuring the secure handling of personal data. Accuracy of Responses: Maintaining high accuracy and relevance in responses. Integration Issues: Seamlessly integrating the chatbot with existing educational systems.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2800"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endParaRPr lang="en-US" sz="2800" dirty="0">
              <a:solidFill>
                <a:prstClr val="black"/>
              </a:solidFill>
              <a:latin typeface="Arial" pitchFamily="34" charset="0"/>
              <a:cs typeface="Arial" pitchFamily="34" charset="0"/>
            </a:endParaRPr>
          </a:p>
          <a:p>
            <a:pPr lvl="1" algn="just">
              <a:defRPr/>
            </a:pPr>
            <a:r>
              <a:rPr kumimoji="0" lang="en-US"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Data Privacy: Stick to data protection laws and have strong security measures in place.</a:t>
            </a:r>
          </a:p>
          <a:p>
            <a:pPr lvl="1" algn="just">
              <a:defRPr/>
            </a:pPr>
            <a:r>
              <a:rPr kumimoji="0" lang="en-US"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Accuracy: Based on user interactions, continuously train and update the chatbot model.</a:t>
            </a:r>
          </a:p>
          <a:p>
            <a:pPr lvl="1" algn="just">
              <a:defRPr/>
            </a:pPr>
            <a:r>
              <a:rPr lang="en-US" dirty="0">
                <a:solidFill>
                  <a:prstClr val="black"/>
                </a:solidFill>
                <a:latin typeface="Arial" pitchFamily="34" charset="0"/>
                <a:cs typeface="Arial" pitchFamily="34" charset="0"/>
              </a:rPr>
              <a:t>I</a:t>
            </a:r>
            <a:r>
              <a:rPr kumimoji="0" lang="en-US" b="0" i="0" u="none" strike="noStrike" kern="1200" cap="none" spc="0" normalizeH="0" noProof="0" dirty="0" err="1">
                <a:ln>
                  <a:noFill/>
                </a:ln>
                <a:solidFill>
                  <a:prstClr val="black"/>
                </a:solidFill>
                <a:effectLst/>
                <a:uLnTx/>
                <a:uFillTx/>
                <a:latin typeface="Arial" pitchFamily="34" charset="0"/>
                <a:ea typeface="ＭＳ Ｐゴシック" pitchFamily="1" charset="-128"/>
                <a:cs typeface="Arial" pitchFamily="34" charset="0"/>
              </a:rPr>
              <a:t>nterface</a:t>
            </a:r>
            <a:r>
              <a:rPr kumimoji="0" lang="en-US"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Work together with IT personnel to guarantee a seamless interface with educational platforms.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01957" y="75270"/>
            <a:ext cx="144986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err="1"/>
              <a:t>EduPilot</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418611" y="1442373"/>
            <a:ext cx="9385300" cy="3108543"/>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p>
          <a:p>
            <a:pPr marL="800100" lvl="1" indent="-342900" algn="just">
              <a:buFont typeface="Arial" panose="020B0604020202020204" pitchFamily="34" charset="0"/>
              <a:buChar char="•"/>
              <a:defRPr/>
            </a:pPr>
            <a:r>
              <a:rPr lang="en-US" sz="2800" dirty="0">
                <a:solidFill>
                  <a:prstClr val="black"/>
                </a:solidFill>
                <a:latin typeface="Arial" pitchFamily="34" charset="0"/>
                <a:cs typeface="Arial" pitchFamily="34" charset="0"/>
              </a:rPr>
              <a:t>Student-It helps in educational queries and process.</a:t>
            </a:r>
          </a:p>
          <a:p>
            <a:pPr marL="800100" lvl="1" indent="-342900" algn="just">
              <a:buFont typeface="Arial" panose="020B0604020202020204" pitchFamily="34" charset="0"/>
              <a:buChar char="•"/>
              <a:defRPr/>
            </a:pPr>
            <a:r>
              <a:rPr lang="en-IN" sz="2800" dirty="0"/>
              <a:t>Administrative Staff-</a:t>
            </a:r>
            <a:r>
              <a:rPr lang="en-US" sz="2800" dirty="0"/>
              <a:t>less effort and more effective student inquiry processing.</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Benefits of the solution:</a:t>
            </a:r>
          </a:p>
          <a:p>
            <a:pPr marL="800100" lvl="1" indent="-342900" algn="just">
              <a:buFont typeface="Arial" panose="020B0604020202020204" pitchFamily="34" charset="0"/>
              <a:buChar char="•"/>
              <a:defRPr/>
            </a:pPr>
            <a:r>
              <a:rPr lang="en-US" sz="2800" dirty="0"/>
              <a:t>It will improve information gathering and support.</a:t>
            </a:r>
          </a:p>
          <a:p>
            <a:pPr marL="800100" lvl="1" indent="-342900" algn="just">
              <a:buFont typeface="Arial" panose="020B0604020202020204" pitchFamily="34" charset="0"/>
              <a:buChar char="•"/>
              <a:defRPr/>
            </a:pPr>
            <a:r>
              <a:rPr lang="en-US" sz="2800" dirty="0"/>
              <a:t> It will also reduce employee costs.</a:t>
            </a: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38104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err="1"/>
              <a:t>EduPilot</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599" y="2795263"/>
            <a:ext cx="11080955" cy="2677656"/>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Taken reference from :</a:t>
            </a:r>
          </a:p>
          <a:p>
            <a:pPr marL="1371600" lvl="2" indent="-457200" algn="just">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https://realpython.com/build-a-chatbot-python-chatterbot</a:t>
            </a:r>
          </a:p>
          <a:p>
            <a:pPr marL="1371600" lvl="2" indent="-457200" algn="just">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https://www.chatbot.com/help/build-your-chatbot/how-to-build-your-chatbot</a:t>
            </a:r>
          </a:p>
          <a:p>
            <a:pPr marL="1371600" lvl="2" indent="-457200" algn="just">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https://365careers.com</a:t>
            </a:r>
          </a:p>
          <a:p>
            <a:pPr marL="1371600" lvl="2" indent="-457200" algn="just">
              <a:buFont typeface="Wingdings" panose="05000000000000000000" pitchFamily="2" charset="2"/>
              <a:buChar char="§"/>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https://dte.rajasthan.gov.in</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361375"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err="1"/>
              <a:t>EduPilot</a:t>
            </a:r>
            <a:endParaRPr lang="en-IN" dirty="0"/>
          </a:p>
        </p:txBody>
      </p:sp>
    </p:spTree>
    <p:extLst>
      <p:ext uri="{BB962C8B-B14F-4D97-AF65-F5344CB8AC3E}">
        <p14:creationId xmlns:p14="http://schemas.microsoft.com/office/powerpoint/2010/main" val="391678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upload the same on portal. No PPT,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1000"/>
              </a:spcBef>
              <a:spcAft>
                <a:spcPts val="0"/>
              </a:spcAft>
              <a:buClr>
                <a:schemeClr val="dk1"/>
              </a:buClr>
              <a:buSzPct val="100000"/>
              <a:buFont typeface="Arial"/>
              <a:buNone/>
            </a:pP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Note - You can delete this slide (Important Pointers) when you upload the details of your idea on SIH portal.</a:t>
            </a:r>
            <a:endParaRPr b="1" dirty="0">
              <a:solidFill>
                <a:srgbClr val="C00000"/>
              </a:solidFill>
              <a:latin typeface="Arial" panose="020B0604020202020204" pitchFamily="34" charset="0"/>
              <a:cs typeface="Arial" panose="020B0604020202020204" pitchFamily="34" charset="0"/>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7761</TotalTime>
  <Words>631</Words>
  <Application>Microsoft Office PowerPoint</Application>
  <PresentationFormat>Widescreen</PresentationFormat>
  <Paragraphs>75</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Arel</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Rajat Kumar Dash</cp:lastModifiedBy>
  <cp:revision>147</cp:revision>
  <dcterms:created xsi:type="dcterms:W3CDTF">2013-12-12T18:46:50Z</dcterms:created>
  <dcterms:modified xsi:type="dcterms:W3CDTF">2024-09-02T03:18:42Z</dcterms:modified>
  <cp:category/>
</cp:coreProperties>
</file>