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80" r:id="rId2"/>
    <p:sldId id="257" r:id="rId3"/>
    <p:sldId id="281" r:id="rId4"/>
    <p:sldId id="258" r:id="rId5"/>
    <p:sldId id="262" r:id="rId6"/>
    <p:sldId id="263" r:id="rId7"/>
    <p:sldId id="264" r:id="rId8"/>
    <p:sldId id="282" r:id="rId9"/>
    <p:sldId id="269" r:id="rId10"/>
    <p:sldId id="270" r:id="rId11"/>
    <p:sldId id="275" r:id="rId12"/>
    <p:sldId id="277" r:id="rId13"/>
    <p:sldId id="2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5FA4CB-56BB-42B0-90D7-B7D02AED0422}" v="6" dt="2024-08-15T05:39:18.626"/>
    <p1510:client id="{FC9D0B67-7E51-4D82-9131-C3E8081994B6}" v="50" dt="2024-08-15T16:04:20.3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18" autoAdjust="0"/>
    <p:restoredTop sz="86405" autoAdjust="0"/>
  </p:normalViewPr>
  <p:slideViewPr>
    <p:cSldViewPr snapToGrid="0">
      <p:cViewPr>
        <p:scale>
          <a:sx n="94" d="100"/>
          <a:sy n="94" d="100"/>
        </p:scale>
        <p:origin x="-82" y="-326"/>
      </p:cViewPr>
      <p:guideLst/>
    </p:cSldViewPr>
  </p:slideViewPr>
  <p:outlineViewPr>
    <p:cViewPr>
      <p:scale>
        <a:sx n="33" d="100"/>
        <a:sy n="33" d="100"/>
      </p:scale>
      <p:origin x="0" y="-5664"/>
    </p:cViewPr>
  </p:outlin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t Kumar Dash" userId="16fe9d31fc063868" providerId="LiveId" clId="{FC9D0B67-7E51-4D82-9131-C3E8081994B6}"/>
    <pc:docChg chg="undo redo custSel addSld delSld modSld">
      <pc:chgData name="Rajat Kumar Dash" userId="16fe9d31fc063868" providerId="LiveId" clId="{FC9D0B67-7E51-4D82-9131-C3E8081994B6}" dt="2024-08-15T15:11:51.363" v="1139" actId="313"/>
      <pc:docMkLst>
        <pc:docMk/>
      </pc:docMkLst>
      <pc:sldChg chg="del">
        <pc:chgData name="Rajat Kumar Dash" userId="16fe9d31fc063868" providerId="LiveId" clId="{FC9D0B67-7E51-4D82-9131-C3E8081994B6}" dt="2024-08-15T05:42:26.949" v="1" actId="47"/>
        <pc:sldMkLst>
          <pc:docMk/>
          <pc:sldMk cId="0" sldId="256"/>
        </pc:sldMkLst>
      </pc:sldChg>
      <pc:sldChg chg="del">
        <pc:chgData name="Rajat Kumar Dash" userId="16fe9d31fc063868" providerId="LiveId" clId="{FC9D0B67-7E51-4D82-9131-C3E8081994B6}" dt="2024-08-15T05:43:14.139" v="16" actId="47"/>
        <pc:sldMkLst>
          <pc:docMk/>
          <pc:sldMk cId="2696272832" sldId="257"/>
        </pc:sldMkLst>
      </pc:sldChg>
      <pc:sldChg chg="modSp mod">
        <pc:chgData name="Rajat Kumar Dash" userId="16fe9d31fc063868" providerId="LiveId" clId="{FC9D0B67-7E51-4D82-9131-C3E8081994B6}" dt="2024-08-15T06:17:37.578" v="135" actId="20577"/>
        <pc:sldMkLst>
          <pc:docMk/>
          <pc:sldMk cId="0" sldId="258"/>
        </pc:sldMkLst>
        <pc:spChg chg="mod">
          <ac:chgData name="Rajat Kumar Dash" userId="16fe9d31fc063868" providerId="LiveId" clId="{FC9D0B67-7E51-4D82-9131-C3E8081994B6}" dt="2024-08-15T06:14:53.659" v="126" actId="20577"/>
          <ac:spMkLst>
            <pc:docMk/>
            <pc:sldMk cId="0" sldId="258"/>
            <ac:spMk id="2" creationId="{00000000-0000-0000-0000-000000000000}"/>
          </ac:spMkLst>
        </pc:spChg>
        <pc:spChg chg="mod">
          <ac:chgData name="Rajat Kumar Dash" userId="16fe9d31fc063868" providerId="LiveId" clId="{FC9D0B67-7E51-4D82-9131-C3E8081994B6}" dt="2024-08-15T06:17:37.578" v="135" actId="20577"/>
          <ac:spMkLst>
            <pc:docMk/>
            <pc:sldMk cId="0" sldId="258"/>
            <ac:spMk id="3" creationId="{00000000-0000-0000-0000-000000000000}"/>
          </ac:spMkLst>
        </pc:spChg>
      </pc:sldChg>
      <pc:sldChg chg="modSp del mod">
        <pc:chgData name="Rajat Kumar Dash" userId="16fe9d31fc063868" providerId="LiveId" clId="{FC9D0B67-7E51-4D82-9131-C3E8081994B6}" dt="2024-08-15T06:15:04.406" v="127" actId="2696"/>
        <pc:sldMkLst>
          <pc:docMk/>
          <pc:sldMk cId="0" sldId="259"/>
        </pc:sldMkLst>
        <pc:spChg chg="mod">
          <ac:chgData name="Rajat Kumar Dash" userId="16fe9d31fc063868" providerId="LiveId" clId="{FC9D0B67-7E51-4D82-9131-C3E8081994B6}" dt="2024-08-15T05:46:53.901" v="78" actId="122"/>
          <ac:spMkLst>
            <pc:docMk/>
            <pc:sldMk cId="0" sldId="259"/>
            <ac:spMk id="2" creationId="{00000000-0000-0000-0000-000000000000}"/>
          </ac:spMkLst>
        </pc:spChg>
        <pc:spChg chg="mod">
          <ac:chgData name="Rajat Kumar Dash" userId="16fe9d31fc063868" providerId="LiveId" clId="{FC9D0B67-7E51-4D82-9131-C3E8081994B6}" dt="2024-08-15T06:14:05.588" v="104" actId="21"/>
          <ac:spMkLst>
            <pc:docMk/>
            <pc:sldMk cId="0" sldId="259"/>
            <ac:spMk id="3" creationId="{00000000-0000-0000-0000-000000000000}"/>
          </ac:spMkLst>
        </pc:spChg>
      </pc:sldChg>
      <pc:sldChg chg="modSp del mod">
        <pc:chgData name="Rajat Kumar Dash" userId="16fe9d31fc063868" providerId="LiveId" clId="{FC9D0B67-7E51-4D82-9131-C3E8081994B6}" dt="2024-08-15T06:17:46.453" v="136" actId="2696"/>
        <pc:sldMkLst>
          <pc:docMk/>
          <pc:sldMk cId="0" sldId="260"/>
        </pc:sldMkLst>
        <pc:spChg chg="mod">
          <ac:chgData name="Rajat Kumar Dash" userId="16fe9d31fc063868" providerId="LiveId" clId="{FC9D0B67-7E51-4D82-9131-C3E8081994B6}" dt="2024-08-15T05:46:42.355" v="76" actId="122"/>
          <ac:spMkLst>
            <pc:docMk/>
            <pc:sldMk cId="0" sldId="260"/>
            <ac:spMk id="2" creationId="{00000000-0000-0000-0000-000000000000}"/>
          </ac:spMkLst>
        </pc:spChg>
        <pc:spChg chg="mod">
          <ac:chgData name="Rajat Kumar Dash" userId="16fe9d31fc063868" providerId="LiveId" clId="{FC9D0B67-7E51-4D82-9131-C3E8081994B6}" dt="2024-08-15T06:15:45.168" v="128" actId="21"/>
          <ac:spMkLst>
            <pc:docMk/>
            <pc:sldMk cId="0" sldId="260"/>
            <ac:spMk id="3" creationId="{00000000-0000-0000-0000-000000000000}"/>
          </ac:spMkLst>
        </pc:spChg>
      </pc:sldChg>
      <pc:sldChg chg="modSp del mod">
        <pc:chgData name="Rajat Kumar Dash" userId="16fe9d31fc063868" providerId="LiveId" clId="{FC9D0B67-7E51-4D82-9131-C3E8081994B6}" dt="2024-08-15T06:17:52.167" v="137" actId="2696"/>
        <pc:sldMkLst>
          <pc:docMk/>
          <pc:sldMk cId="0" sldId="261"/>
        </pc:sldMkLst>
        <pc:spChg chg="mod">
          <ac:chgData name="Rajat Kumar Dash" userId="16fe9d31fc063868" providerId="LiveId" clId="{FC9D0B67-7E51-4D82-9131-C3E8081994B6}" dt="2024-08-15T05:47:10.745" v="83" actId="2711"/>
          <ac:spMkLst>
            <pc:docMk/>
            <pc:sldMk cId="0" sldId="261"/>
            <ac:spMk id="2" creationId="{00000000-0000-0000-0000-000000000000}"/>
          </ac:spMkLst>
        </pc:spChg>
      </pc:sldChg>
      <pc:sldChg chg="addSp delSp modSp mod modClrScheme chgLayout">
        <pc:chgData name="Rajat Kumar Dash" userId="16fe9d31fc063868" providerId="LiveId" clId="{FC9D0B67-7E51-4D82-9131-C3E8081994B6}" dt="2024-08-15T14:36:01.746" v="829" actId="404"/>
        <pc:sldMkLst>
          <pc:docMk/>
          <pc:sldMk cId="0" sldId="262"/>
        </pc:sldMkLst>
        <pc:spChg chg="mod ord">
          <ac:chgData name="Rajat Kumar Dash" userId="16fe9d31fc063868" providerId="LiveId" clId="{FC9D0B67-7E51-4D82-9131-C3E8081994B6}" dt="2024-08-15T14:24:56.202" v="502" actId="700"/>
          <ac:spMkLst>
            <pc:docMk/>
            <pc:sldMk cId="0" sldId="262"/>
            <ac:spMk id="2" creationId="{00000000-0000-0000-0000-000000000000}"/>
          </ac:spMkLst>
        </pc:spChg>
        <pc:spChg chg="mod ord">
          <ac:chgData name="Rajat Kumar Dash" userId="16fe9d31fc063868" providerId="LiveId" clId="{FC9D0B67-7E51-4D82-9131-C3E8081994B6}" dt="2024-08-15T14:25:25.124" v="510" actId="27636"/>
          <ac:spMkLst>
            <pc:docMk/>
            <pc:sldMk cId="0" sldId="262"/>
            <ac:spMk id="3" creationId="{00000000-0000-0000-0000-000000000000}"/>
          </ac:spMkLst>
        </pc:spChg>
        <pc:spChg chg="add del mod ord">
          <ac:chgData name="Rajat Kumar Dash" userId="16fe9d31fc063868" providerId="LiveId" clId="{FC9D0B67-7E51-4D82-9131-C3E8081994B6}" dt="2024-08-15T14:23:23.644" v="485" actId="700"/>
          <ac:spMkLst>
            <pc:docMk/>
            <pc:sldMk cId="0" sldId="262"/>
            <ac:spMk id="6" creationId="{251A2036-4665-4BC1-8F12-33F490DC1CEA}"/>
          </ac:spMkLst>
        </pc:spChg>
        <pc:spChg chg="add del mod ord">
          <ac:chgData name="Rajat Kumar Dash" userId="16fe9d31fc063868" providerId="LiveId" clId="{FC9D0B67-7E51-4D82-9131-C3E8081994B6}" dt="2024-08-15T14:24:56.202" v="502" actId="700"/>
          <ac:spMkLst>
            <pc:docMk/>
            <pc:sldMk cId="0" sldId="262"/>
            <ac:spMk id="7" creationId="{37480807-0A35-8C5F-9D40-2FD097486C87}"/>
          </ac:spMkLst>
        </pc:spChg>
        <pc:spChg chg="add del mod ord">
          <ac:chgData name="Rajat Kumar Dash" userId="16fe9d31fc063868" providerId="LiveId" clId="{FC9D0B67-7E51-4D82-9131-C3E8081994B6}" dt="2024-08-15T14:24:56.202" v="502" actId="700"/>
          <ac:spMkLst>
            <pc:docMk/>
            <pc:sldMk cId="0" sldId="262"/>
            <ac:spMk id="8" creationId="{7E541141-30EC-3216-8B76-A1EA49A0F465}"/>
          </ac:spMkLst>
        </pc:spChg>
        <pc:spChg chg="add del mod ord">
          <ac:chgData name="Rajat Kumar Dash" userId="16fe9d31fc063868" providerId="LiveId" clId="{FC9D0B67-7E51-4D82-9131-C3E8081994B6}" dt="2024-08-15T14:24:56.202" v="502" actId="700"/>
          <ac:spMkLst>
            <pc:docMk/>
            <pc:sldMk cId="0" sldId="262"/>
            <ac:spMk id="9" creationId="{A0449AF1-2D49-4359-C410-3F432B597663}"/>
          </ac:spMkLst>
        </pc:spChg>
        <pc:spChg chg="add mod">
          <ac:chgData name="Rajat Kumar Dash" userId="16fe9d31fc063868" providerId="LiveId" clId="{FC9D0B67-7E51-4D82-9131-C3E8081994B6}" dt="2024-08-15T14:36:01.746" v="829" actId="404"/>
          <ac:spMkLst>
            <pc:docMk/>
            <pc:sldMk cId="0" sldId="262"/>
            <ac:spMk id="10" creationId="{BF409BA8-81A4-80E2-2CC9-DE34CF3FFA7E}"/>
          </ac:spMkLst>
        </pc:spChg>
        <pc:spChg chg="add mod">
          <ac:chgData name="Rajat Kumar Dash" userId="16fe9d31fc063868" providerId="LiveId" clId="{FC9D0B67-7E51-4D82-9131-C3E8081994B6}" dt="2024-08-15T14:35:51.472" v="828" actId="1076"/>
          <ac:spMkLst>
            <pc:docMk/>
            <pc:sldMk cId="0" sldId="262"/>
            <ac:spMk id="11" creationId="{15C043F6-D9F4-906D-8DC1-F916EAA37DD7}"/>
          </ac:spMkLst>
        </pc:spChg>
        <pc:graphicFrameChg chg="add mod">
          <ac:chgData name="Rajat Kumar Dash" userId="16fe9d31fc063868" providerId="LiveId" clId="{FC9D0B67-7E51-4D82-9131-C3E8081994B6}" dt="2024-08-15T14:21:17.239" v="446"/>
          <ac:graphicFrameMkLst>
            <pc:docMk/>
            <pc:sldMk cId="0" sldId="262"/>
            <ac:graphicFrameMk id="4" creationId="{A33024D1-79C7-0372-83AD-0E7B41F679C5}"/>
          </ac:graphicFrameMkLst>
        </pc:graphicFrameChg>
        <pc:graphicFrameChg chg="add mod">
          <ac:chgData name="Rajat Kumar Dash" userId="16fe9d31fc063868" providerId="LiveId" clId="{FC9D0B67-7E51-4D82-9131-C3E8081994B6}" dt="2024-08-15T14:21:25.620" v="449"/>
          <ac:graphicFrameMkLst>
            <pc:docMk/>
            <pc:sldMk cId="0" sldId="262"/>
            <ac:graphicFrameMk id="5" creationId="{4480895A-3518-F3E5-D1ED-47EE81544328}"/>
          </ac:graphicFrameMkLst>
        </pc:graphicFrameChg>
      </pc:sldChg>
      <pc:sldChg chg="modSp mod">
        <pc:chgData name="Rajat Kumar Dash" userId="16fe9d31fc063868" providerId="LiveId" clId="{FC9D0B67-7E51-4D82-9131-C3E8081994B6}" dt="2024-08-15T14:48:38.111" v="867" actId="20577"/>
        <pc:sldMkLst>
          <pc:docMk/>
          <pc:sldMk cId="0" sldId="263"/>
        </pc:sldMkLst>
        <pc:spChg chg="mod">
          <ac:chgData name="Rajat Kumar Dash" userId="16fe9d31fc063868" providerId="LiveId" clId="{FC9D0B67-7E51-4D82-9131-C3E8081994B6}" dt="2024-08-15T06:30:36.891" v="173"/>
          <ac:spMkLst>
            <pc:docMk/>
            <pc:sldMk cId="0" sldId="263"/>
            <ac:spMk id="2" creationId="{00000000-0000-0000-0000-000000000000}"/>
          </ac:spMkLst>
        </pc:spChg>
        <pc:spChg chg="mod">
          <ac:chgData name="Rajat Kumar Dash" userId="16fe9d31fc063868" providerId="LiveId" clId="{FC9D0B67-7E51-4D82-9131-C3E8081994B6}" dt="2024-08-15T14:48:38.111" v="867" actId="20577"/>
          <ac:spMkLst>
            <pc:docMk/>
            <pc:sldMk cId="0" sldId="263"/>
            <ac:spMk id="3" creationId="{00000000-0000-0000-0000-000000000000}"/>
          </ac:spMkLst>
        </pc:spChg>
      </pc:sldChg>
      <pc:sldChg chg="modSp mod">
        <pc:chgData name="Rajat Kumar Dash" userId="16fe9d31fc063868" providerId="LiveId" clId="{FC9D0B67-7E51-4D82-9131-C3E8081994B6}" dt="2024-08-15T14:52:27.363" v="979" actId="113"/>
        <pc:sldMkLst>
          <pc:docMk/>
          <pc:sldMk cId="0" sldId="264"/>
        </pc:sldMkLst>
        <pc:spChg chg="mod">
          <ac:chgData name="Rajat Kumar Dash" userId="16fe9d31fc063868" providerId="LiveId" clId="{FC9D0B67-7E51-4D82-9131-C3E8081994B6}" dt="2024-08-15T06:31:06.294" v="178"/>
          <ac:spMkLst>
            <pc:docMk/>
            <pc:sldMk cId="0" sldId="264"/>
            <ac:spMk id="2" creationId="{00000000-0000-0000-0000-000000000000}"/>
          </ac:spMkLst>
        </pc:spChg>
        <pc:spChg chg="mod">
          <ac:chgData name="Rajat Kumar Dash" userId="16fe9d31fc063868" providerId="LiveId" clId="{FC9D0B67-7E51-4D82-9131-C3E8081994B6}" dt="2024-08-15T14:52:27.363" v="979" actId="113"/>
          <ac:spMkLst>
            <pc:docMk/>
            <pc:sldMk cId="0" sldId="264"/>
            <ac:spMk id="3" creationId="{00000000-0000-0000-0000-000000000000}"/>
          </ac:spMkLst>
        </pc:spChg>
      </pc:sldChg>
      <pc:sldChg chg="modSp del mod">
        <pc:chgData name="Rajat Kumar Dash" userId="16fe9d31fc063868" providerId="LiveId" clId="{FC9D0B67-7E51-4D82-9131-C3E8081994B6}" dt="2024-08-15T06:32:31.147" v="188" actId="2696"/>
        <pc:sldMkLst>
          <pc:docMk/>
          <pc:sldMk cId="0" sldId="265"/>
        </pc:sldMkLst>
        <pc:spChg chg="mod">
          <ac:chgData name="Rajat Kumar Dash" userId="16fe9d31fc063868" providerId="LiveId" clId="{FC9D0B67-7E51-4D82-9131-C3E8081994B6}" dt="2024-08-15T06:20:02.008" v="139" actId="1076"/>
          <ac:spMkLst>
            <pc:docMk/>
            <pc:sldMk cId="0" sldId="265"/>
            <ac:spMk id="2" creationId="{00000000-0000-0000-0000-000000000000}"/>
          </ac:spMkLst>
        </pc:spChg>
      </pc:sldChg>
      <pc:sldChg chg="del">
        <pc:chgData name="Rajat Kumar Dash" userId="16fe9d31fc063868" providerId="LiveId" clId="{FC9D0B67-7E51-4D82-9131-C3E8081994B6}" dt="2024-08-15T05:48:21.562" v="98" actId="47"/>
        <pc:sldMkLst>
          <pc:docMk/>
          <pc:sldMk cId="0" sldId="266"/>
        </pc:sldMkLst>
      </pc:sldChg>
      <pc:sldChg chg="del">
        <pc:chgData name="Rajat Kumar Dash" userId="16fe9d31fc063868" providerId="LiveId" clId="{FC9D0B67-7E51-4D82-9131-C3E8081994B6}" dt="2024-08-15T06:33:41.104" v="189" actId="2696"/>
        <pc:sldMkLst>
          <pc:docMk/>
          <pc:sldMk cId="0" sldId="267"/>
        </pc:sldMkLst>
      </pc:sldChg>
      <pc:sldChg chg="del">
        <pc:chgData name="Rajat Kumar Dash" userId="16fe9d31fc063868" providerId="LiveId" clId="{FC9D0B67-7E51-4D82-9131-C3E8081994B6}" dt="2024-08-15T06:33:44.169" v="190" actId="2696"/>
        <pc:sldMkLst>
          <pc:docMk/>
          <pc:sldMk cId="0" sldId="268"/>
        </pc:sldMkLst>
      </pc:sldChg>
      <pc:sldChg chg="addSp delSp modSp mod">
        <pc:chgData name="Rajat Kumar Dash" userId="16fe9d31fc063868" providerId="LiveId" clId="{FC9D0B67-7E51-4D82-9131-C3E8081994B6}" dt="2024-08-15T14:17:47.714" v="443" actId="1076"/>
        <pc:sldMkLst>
          <pc:docMk/>
          <pc:sldMk cId="0" sldId="269"/>
        </pc:sldMkLst>
        <pc:spChg chg="mod">
          <ac:chgData name="Rajat Kumar Dash" userId="16fe9d31fc063868" providerId="LiveId" clId="{FC9D0B67-7E51-4D82-9131-C3E8081994B6}" dt="2024-08-15T06:53:29.686" v="322" actId="1076"/>
          <ac:spMkLst>
            <pc:docMk/>
            <pc:sldMk cId="0" sldId="269"/>
            <ac:spMk id="2" creationId="{00000000-0000-0000-0000-000000000000}"/>
          </ac:spMkLst>
        </pc:spChg>
        <pc:picChg chg="add del mod">
          <ac:chgData name="Rajat Kumar Dash" userId="16fe9d31fc063868" providerId="LiveId" clId="{FC9D0B67-7E51-4D82-9131-C3E8081994B6}" dt="2024-08-15T13:38:37.752" v="436" actId="478"/>
          <ac:picMkLst>
            <pc:docMk/>
            <pc:sldMk cId="0" sldId="269"/>
            <ac:picMk id="4" creationId="{02632684-1069-3B38-96DD-F05C2FB32BF3}"/>
          </ac:picMkLst>
        </pc:picChg>
        <pc:picChg chg="add del mod ord">
          <ac:chgData name="Rajat Kumar Dash" userId="16fe9d31fc063868" providerId="LiveId" clId="{FC9D0B67-7E51-4D82-9131-C3E8081994B6}" dt="2024-08-15T14:17:30.693" v="440" actId="478"/>
          <ac:picMkLst>
            <pc:docMk/>
            <pc:sldMk cId="0" sldId="269"/>
            <ac:picMk id="5" creationId="{5E59F191-F68A-799F-3B38-C5A39D415F3B}"/>
          </ac:picMkLst>
        </pc:picChg>
        <pc:picChg chg="add mod">
          <ac:chgData name="Rajat Kumar Dash" userId="16fe9d31fc063868" providerId="LiveId" clId="{FC9D0B67-7E51-4D82-9131-C3E8081994B6}" dt="2024-08-15T14:17:47.714" v="443" actId="1076"/>
          <ac:picMkLst>
            <pc:docMk/>
            <pc:sldMk cId="0" sldId="269"/>
            <ac:picMk id="7" creationId="{DAB78AF0-88D4-8E5D-65B5-7C83010EC186}"/>
          </ac:picMkLst>
        </pc:picChg>
      </pc:sldChg>
      <pc:sldChg chg="modSp mod">
        <pc:chgData name="Rajat Kumar Dash" userId="16fe9d31fc063868" providerId="LiveId" clId="{FC9D0B67-7E51-4D82-9131-C3E8081994B6}" dt="2024-08-15T15:04:07.001" v="1133" actId="20577"/>
        <pc:sldMkLst>
          <pc:docMk/>
          <pc:sldMk cId="0" sldId="270"/>
        </pc:sldMkLst>
        <pc:spChg chg="mod">
          <ac:chgData name="Rajat Kumar Dash" userId="16fe9d31fc063868" providerId="LiveId" clId="{FC9D0B67-7E51-4D82-9131-C3E8081994B6}" dt="2024-08-15T06:35:41.735" v="206" actId="255"/>
          <ac:spMkLst>
            <pc:docMk/>
            <pc:sldMk cId="0" sldId="270"/>
            <ac:spMk id="2" creationId="{00000000-0000-0000-0000-000000000000}"/>
          </ac:spMkLst>
        </pc:spChg>
        <pc:spChg chg="mod">
          <ac:chgData name="Rajat Kumar Dash" userId="16fe9d31fc063868" providerId="LiveId" clId="{FC9D0B67-7E51-4D82-9131-C3E8081994B6}" dt="2024-08-15T15:04:07.001" v="1133" actId="20577"/>
          <ac:spMkLst>
            <pc:docMk/>
            <pc:sldMk cId="0" sldId="270"/>
            <ac:spMk id="3" creationId="{00000000-0000-0000-0000-000000000000}"/>
          </ac:spMkLst>
        </pc:spChg>
      </pc:sldChg>
      <pc:sldChg chg="del">
        <pc:chgData name="Rajat Kumar Dash" userId="16fe9d31fc063868" providerId="LiveId" clId="{FC9D0B67-7E51-4D82-9131-C3E8081994B6}" dt="2024-08-15T06:36:25.921" v="220" actId="2696"/>
        <pc:sldMkLst>
          <pc:docMk/>
          <pc:sldMk cId="0" sldId="271"/>
        </pc:sldMkLst>
      </pc:sldChg>
      <pc:sldChg chg="del">
        <pc:chgData name="Rajat Kumar Dash" userId="16fe9d31fc063868" providerId="LiveId" clId="{FC9D0B67-7E51-4D82-9131-C3E8081994B6}" dt="2024-08-15T05:48:59.941" v="99" actId="47"/>
        <pc:sldMkLst>
          <pc:docMk/>
          <pc:sldMk cId="0" sldId="272"/>
        </pc:sldMkLst>
      </pc:sldChg>
      <pc:sldChg chg="del">
        <pc:chgData name="Rajat Kumar Dash" userId="16fe9d31fc063868" providerId="LiveId" clId="{FC9D0B67-7E51-4D82-9131-C3E8081994B6}" dt="2024-08-15T05:49:02.299" v="100" actId="47"/>
        <pc:sldMkLst>
          <pc:docMk/>
          <pc:sldMk cId="0" sldId="273"/>
        </pc:sldMkLst>
      </pc:sldChg>
      <pc:sldChg chg="del">
        <pc:chgData name="Rajat Kumar Dash" userId="16fe9d31fc063868" providerId="LiveId" clId="{FC9D0B67-7E51-4D82-9131-C3E8081994B6}" dt="2024-08-15T05:49:07.361" v="101" actId="47"/>
        <pc:sldMkLst>
          <pc:docMk/>
          <pc:sldMk cId="0" sldId="274"/>
        </pc:sldMkLst>
      </pc:sldChg>
      <pc:sldChg chg="addSp delSp modSp mod chgLayout">
        <pc:chgData name="Rajat Kumar Dash" userId="16fe9d31fc063868" providerId="LiveId" clId="{FC9D0B67-7E51-4D82-9131-C3E8081994B6}" dt="2024-08-15T15:11:51.363" v="1139" actId="313"/>
        <pc:sldMkLst>
          <pc:docMk/>
          <pc:sldMk cId="0" sldId="275"/>
        </pc:sldMkLst>
        <pc:spChg chg="mod ord">
          <ac:chgData name="Rajat Kumar Dash" userId="16fe9d31fc063868" providerId="LiveId" clId="{FC9D0B67-7E51-4D82-9131-C3E8081994B6}" dt="2024-08-15T06:44:11.060" v="270" actId="1076"/>
          <ac:spMkLst>
            <pc:docMk/>
            <pc:sldMk cId="0" sldId="275"/>
            <ac:spMk id="2" creationId="{00000000-0000-0000-0000-000000000000}"/>
          </ac:spMkLst>
        </pc:spChg>
        <pc:spChg chg="del mod">
          <ac:chgData name="Rajat Kumar Dash" userId="16fe9d31fc063868" providerId="LiveId" clId="{FC9D0B67-7E51-4D82-9131-C3E8081994B6}" dt="2024-08-15T06:40:48.896" v="243"/>
          <ac:spMkLst>
            <pc:docMk/>
            <pc:sldMk cId="0" sldId="275"/>
            <ac:spMk id="3" creationId="{00000000-0000-0000-0000-000000000000}"/>
          </ac:spMkLst>
        </pc:spChg>
        <pc:spChg chg="add">
          <ac:chgData name="Rajat Kumar Dash" userId="16fe9d31fc063868" providerId="LiveId" clId="{FC9D0B67-7E51-4D82-9131-C3E8081994B6}" dt="2024-08-15T06:40:22.502" v="235"/>
          <ac:spMkLst>
            <pc:docMk/>
            <pc:sldMk cId="0" sldId="275"/>
            <ac:spMk id="4" creationId="{39202209-7A4F-1F04-A2BC-95AD5DC1F239}"/>
          </ac:spMkLst>
        </pc:spChg>
        <pc:spChg chg="add">
          <ac:chgData name="Rajat Kumar Dash" userId="16fe9d31fc063868" providerId="LiveId" clId="{FC9D0B67-7E51-4D82-9131-C3E8081994B6}" dt="2024-08-15T06:40:26.813" v="236"/>
          <ac:spMkLst>
            <pc:docMk/>
            <pc:sldMk cId="0" sldId="275"/>
            <ac:spMk id="5" creationId="{87BECE9C-B305-92B5-823E-D4063341DD63}"/>
          </ac:spMkLst>
        </pc:spChg>
        <pc:spChg chg="add mod">
          <ac:chgData name="Rajat Kumar Dash" userId="16fe9d31fc063868" providerId="LiveId" clId="{FC9D0B67-7E51-4D82-9131-C3E8081994B6}" dt="2024-08-15T06:40:42.332" v="241"/>
          <ac:spMkLst>
            <pc:docMk/>
            <pc:sldMk cId="0" sldId="275"/>
            <ac:spMk id="6" creationId="{B4FB5B54-2D98-F15F-0FBB-00917DB96A0B}"/>
          </ac:spMkLst>
        </pc:spChg>
        <pc:spChg chg="add del mod">
          <ac:chgData name="Rajat Kumar Dash" userId="16fe9d31fc063868" providerId="LiveId" clId="{FC9D0B67-7E51-4D82-9131-C3E8081994B6}" dt="2024-08-15T06:41:55.929" v="254" actId="21"/>
          <ac:spMkLst>
            <pc:docMk/>
            <pc:sldMk cId="0" sldId="275"/>
            <ac:spMk id="7" creationId="{47F48517-E6EA-2813-A86A-0B1E2F8E1391}"/>
          </ac:spMkLst>
        </pc:spChg>
        <pc:spChg chg="add">
          <ac:chgData name="Rajat Kumar Dash" userId="16fe9d31fc063868" providerId="LiveId" clId="{FC9D0B67-7E51-4D82-9131-C3E8081994B6}" dt="2024-08-15T06:40:56.702" v="244"/>
          <ac:spMkLst>
            <pc:docMk/>
            <pc:sldMk cId="0" sldId="275"/>
            <ac:spMk id="8" creationId="{EDD4F5D2-16F1-597C-9AFD-4D800D785C2A}"/>
          </ac:spMkLst>
        </pc:spChg>
        <pc:spChg chg="add">
          <ac:chgData name="Rajat Kumar Dash" userId="16fe9d31fc063868" providerId="LiveId" clId="{FC9D0B67-7E51-4D82-9131-C3E8081994B6}" dt="2024-08-15T06:41:02.198" v="245"/>
          <ac:spMkLst>
            <pc:docMk/>
            <pc:sldMk cId="0" sldId="275"/>
            <ac:spMk id="9" creationId="{A578DA98-017A-E70F-DD57-36D34CC296A4}"/>
          </ac:spMkLst>
        </pc:spChg>
        <pc:spChg chg="add">
          <ac:chgData name="Rajat Kumar Dash" userId="16fe9d31fc063868" providerId="LiveId" clId="{FC9D0B67-7E51-4D82-9131-C3E8081994B6}" dt="2024-08-15T06:41:45.368" v="250"/>
          <ac:spMkLst>
            <pc:docMk/>
            <pc:sldMk cId="0" sldId="275"/>
            <ac:spMk id="10" creationId="{7CBF2C11-77B4-EBA8-4B03-A6136D13AAA9}"/>
          </ac:spMkLst>
        </pc:spChg>
        <pc:spChg chg="add del mod ord">
          <ac:chgData name="Rajat Kumar Dash" userId="16fe9d31fc063868" providerId="LiveId" clId="{FC9D0B67-7E51-4D82-9131-C3E8081994B6}" dt="2024-08-15T06:42:14.070" v="256"/>
          <ac:spMkLst>
            <pc:docMk/>
            <pc:sldMk cId="0" sldId="275"/>
            <ac:spMk id="11" creationId="{127D0EBB-623E-7396-D956-BB50B068206D}"/>
          </ac:spMkLst>
        </pc:spChg>
        <pc:spChg chg="add mod">
          <ac:chgData name="Rajat Kumar Dash" userId="16fe9d31fc063868" providerId="LiveId" clId="{FC9D0B67-7E51-4D82-9131-C3E8081994B6}" dt="2024-08-15T15:11:51.363" v="1139" actId="313"/>
          <ac:spMkLst>
            <pc:docMk/>
            <pc:sldMk cId="0" sldId="275"/>
            <ac:spMk id="12" creationId="{0F585425-F542-0408-063D-BD29BB9BA750}"/>
          </ac:spMkLst>
        </pc:spChg>
      </pc:sldChg>
      <pc:sldChg chg="del">
        <pc:chgData name="Rajat Kumar Dash" userId="16fe9d31fc063868" providerId="LiveId" clId="{FC9D0B67-7E51-4D82-9131-C3E8081994B6}" dt="2024-08-15T06:37:25.140" v="227" actId="2696"/>
        <pc:sldMkLst>
          <pc:docMk/>
          <pc:sldMk cId="0" sldId="276"/>
        </pc:sldMkLst>
      </pc:sldChg>
      <pc:sldChg chg="modSp mod">
        <pc:chgData name="Rajat Kumar Dash" userId="16fe9d31fc063868" providerId="LiveId" clId="{FC9D0B67-7E51-4D82-9131-C3E8081994B6}" dt="2024-08-15T06:51:14.916" v="295" actId="12"/>
        <pc:sldMkLst>
          <pc:docMk/>
          <pc:sldMk cId="0" sldId="277"/>
        </pc:sldMkLst>
        <pc:spChg chg="mod">
          <ac:chgData name="Rajat Kumar Dash" userId="16fe9d31fc063868" providerId="LiveId" clId="{FC9D0B67-7E51-4D82-9131-C3E8081994B6}" dt="2024-08-15T06:45:25.658" v="276" actId="207"/>
          <ac:spMkLst>
            <pc:docMk/>
            <pc:sldMk cId="0" sldId="277"/>
            <ac:spMk id="2" creationId="{00000000-0000-0000-0000-000000000000}"/>
          </ac:spMkLst>
        </pc:spChg>
        <pc:spChg chg="mod">
          <ac:chgData name="Rajat Kumar Dash" userId="16fe9d31fc063868" providerId="LiveId" clId="{FC9D0B67-7E51-4D82-9131-C3E8081994B6}" dt="2024-08-15T06:51:14.916" v="295" actId="12"/>
          <ac:spMkLst>
            <pc:docMk/>
            <pc:sldMk cId="0" sldId="277"/>
            <ac:spMk id="3" creationId="{00000000-0000-0000-0000-000000000000}"/>
          </ac:spMkLst>
        </pc:spChg>
      </pc:sldChg>
      <pc:sldChg chg="del">
        <pc:chgData name="Rajat Kumar Dash" userId="16fe9d31fc063868" providerId="LiveId" clId="{FC9D0B67-7E51-4D82-9131-C3E8081994B6}" dt="2024-08-15T05:49:24.306" v="102" actId="47"/>
        <pc:sldMkLst>
          <pc:docMk/>
          <pc:sldMk cId="0" sldId="278"/>
        </pc:sldMkLst>
      </pc:sldChg>
      <pc:sldChg chg="del">
        <pc:chgData name="Rajat Kumar Dash" userId="16fe9d31fc063868" providerId="LiveId" clId="{FC9D0B67-7E51-4D82-9131-C3E8081994B6}" dt="2024-08-15T05:49:26.654" v="103" actId="47"/>
        <pc:sldMkLst>
          <pc:docMk/>
          <pc:sldMk cId="0" sldId="279"/>
        </pc:sldMkLst>
      </pc:sldChg>
      <pc:sldChg chg="modSp add mod">
        <pc:chgData name="Rajat Kumar Dash" userId="16fe9d31fc063868" providerId="LiveId" clId="{FC9D0B67-7E51-4D82-9131-C3E8081994B6}" dt="2024-08-15T07:14:00.742" v="426" actId="962"/>
        <pc:sldMkLst>
          <pc:docMk/>
          <pc:sldMk cId="2428051487" sldId="280"/>
        </pc:sldMkLst>
        <pc:spChg chg="mod">
          <ac:chgData name="Rajat Kumar Dash" userId="16fe9d31fc063868" providerId="LiveId" clId="{FC9D0B67-7E51-4D82-9131-C3E8081994B6}" dt="2024-08-15T07:12:06.481" v="425" actId="313"/>
          <ac:spMkLst>
            <pc:docMk/>
            <pc:sldMk cId="2428051487" sldId="280"/>
            <ac:spMk id="5" creationId="{8272DEA6-530A-46F6-3891-D6EE0E035CAC}"/>
          </ac:spMkLst>
        </pc:spChg>
        <pc:spChg chg="mod">
          <ac:chgData name="Rajat Kumar Dash" userId="16fe9d31fc063868" providerId="LiveId" clId="{FC9D0B67-7E51-4D82-9131-C3E8081994B6}" dt="2024-08-15T07:06:46.568" v="382" actId="20577"/>
          <ac:spMkLst>
            <pc:docMk/>
            <pc:sldMk cId="2428051487" sldId="280"/>
            <ac:spMk id="6" creationId="{39E655A3-E048-EAA5-23BA-A33DDF571223}"/>
          </ac:spMkLst>
        </pc:spChg>
        <pc:spChg chg="mod">
          <ac:chgData name="Rajat Kumar Dash" userId="16fe9d31fc063868" providerId="LiveId" clId="{FC9D0B67-7E51-4D82-9131-C3E8081994B6}" dt="2024-08-15T07:07:20.065" v="398" actId="20577"/>
          <ac:spMkLst>
            <pc:docMk/>
            <pc:sldMk cId="2428051487" sldId="280"/>
            <ac:spMk id="10" creationId="{D8F25B16-038A-6E72-55D8-97DC706D880D}"/>
          </ac:spMkLst>
        </pc:spChg>
        <pc:picChg chg="mod">
          <ac:chgData name="Rajat Kumar Dash" userId="16fe9d31fc063868" providerId="LiveId" clId="{FC9D0B67-7E51-4D82-9131-C3E8081994B6}" dt="2024-08-15T07:14:00.742" v="426" actId="962"/>
          <ac:picMkLst>
            <pc:docMk/>
            <pc:sldMk cId="2428051487" sldId="280"/>
            <ac:picMk id="9" creationId="{45ED3291-168C-23FD-8DFF-A7758D1EF091}"/>
          </ac:picMkLst>
        </pc:picChg>
      </pc:sldChg>
      <pc:sldChg chg="delSp modSp add mod">
        <pc:chgData name="Rajat Kumar Dash" userId="16fe9d31fc063868" providerId="LiveId" clId="{FC9D0B67-7E51-4D82-9131-C3E8081994B6}" dt="2024-08-15T07:08:40.322" v="418" actId="403"/>
        <pc:sldMkLst>
          <pc:docMk/>
          <pc:sldMk cId="1518837446" sldId="281"/>
        </pc:sldMkLst>
        <pc:spChg chg="del">
          <ac:chgData name="Rajat Kumar Dash" userId="16fe9d31fc063868" providerId="LiveId" clId="{FC9D0B67-7E51-4D82-9131-C3E8081994B6}" dt="2024-08-15T06:56:20.900" v="339" actId="21"/>
          <ac:spMkLst>
            <pc:docMk/>
            <pc:sldMk cId="1518837446" sldId="281"/>
            <ac:spMk id="2" creationId="{0801B679-83C4-0B6A-36F2-C84E66406DF6}"/>
          </ac:spMkLst>
        </pc:spChg>
        <pc:spChg chg="mod">
          <ac:chgData name="Rajat Kumar Dash" userId="16fe9d31fc063868" providerId="LiveId" clId="{FC9D0B67-7E51-4D82-9131-C3E8081994B6}" dt="2024-08-15T07:08:40.322" v="418" actId="403"/>
          <ac:spMkLst>
            <pc:docMk/>
            <pc:sldMk cId="1518837446" sldId="281"/>
            <ac:spMk id="4" creationId="{B3787B78-C392-7BC8-9DE1-499F753B5724}"/>
          </ac:spMkLst>
        </pc:spChg>
      </pc:sldChg>
      <pc:sldChg chg="add del">
        <pc:chgData name="Rajat Kumar Dash" userId="16fe9d31fc063868" providerId="LiveId" clId="{FC9D0B67-7E51-4D82-9131-C3E8081994B6}" dt="2024-08-15T05:43:11.859" v="15" actId="47"/>
        <pc:sldMkLst>
          <pc:docMk/>
          <pc:sldMk cId="4079879052" sldId="281"/>
        </pc:sldMkLst>
      </pc:sldChg>
      <pc:sldChg chg="modSp new mod">
        <pc:chgData name="Rajat Kumar Dash" userId="16fe9d31fc063868" providerId="LiveId" clId="{FC9D0B67-7E51-4D82-9131-C3E8081994B6}" dt="2024-08-15T06:48:47.973" v="286"/>
        <pc:sldMkLst>
          <pc:docMk/>
          <pc:sldMk cId="2396221157" sldId="282"/>
        </pc:sldMkLst>
        <pc:spChg chg="mod">
          <ac:chgData name="Rajat Kumar Dash" userId="16fe9d31fc063868" providerId="LiveId" clId="{FC9D0B67-7E51-4D82-9131-C3E8081994B6}" dt="2024-08-15T06:48:47.973" v="286"/>
          <ac:spMkLst>
            <pc:docMk/>
            <pc:sldMk cId="2396221157" sldId="282"/>
            <ac:spMk id="2" creationId="{CBC17F23-9AD2-47B8-29BE-DB7D38339C4A}"/>
          </ac:spMkLst>
        </pc:spChg>
        <pc:spChg chg="mod">
          <ac:chgData name="Rajat Kumar Dash" userId="16fe9d31fc063868" providerId="LiveId" clId="{FC9D0B67-7E51-4D82-9131-C3E8081994B6}" dt="2024-08-15T06:48:16.569" v="277" actId="12"/>
          <ac:spMkLst>
            <pc:docMk/>
            <pc:sldMk cId="2396221157" sldId="282"/>
            <ac:spMk id="3" creationId="{68ED6A4D-03D3-16A3-C3E6-29767115655F}"/>
          </ac:spMkLst>
        </pc:spChg>
      </pc:sldChg>
      <pc:sldChg chg="delSp modSp new mod">
        <pc:chgData name="Rajat Kumar Dash" userId="16fe9d31fc063868" providerId="LiveId" clId="{FC9D0B67-7E51-4D82-9131-C3E8081994B6}" dt="2024-08-15T06:58:36.139" v="353" actId="255"/>
        <pc:sldMkLst>
          <pc:docMk/>
          <pc:sldMk cId="2196803189" sldId="283"/>
        </pc:sldMkLst>
        <pc:spChg chg="mod">
          <ac:chgData name="Rajat Kumar Dash" userId="16fe9d31fc063868" providerId="LiveId" clId="{FC9D0B67-7E51-4D82-9131-C3E8081994B6}" dt="2024-08-15T06:58:36.139" v="353" actId="255"/>
          <ac:spMkLst>
            <pc:docMk/>
            <pc:sldMk cId="2196803189" sldId="283"/>
            <ac:spMk id="2" creationId="{077082D6-29DE-5B3B-F457-3A6F88F18EA4}"/>
          </ac:spMkLst>
        </pc:spChg>
        <pc:spChg chg="del">
          <ac:chgData name="Rajat Kumar Dash" userId="16fe9d31fc063868" providerId="LiveId" clId="{FC9D0B67-7E51-4D82-9131-C3E8081994B6}" dt="2024-08-15T06:58:00.894" v="350" actId="21"/>
          <ac:spMkLst>
            <pc:docMk/>
            <pc:sldMk cId="2196803189" sldId="283"/>
            <ac:spMk id="3" creationId="{B5FA88C0-C831-CF27-C764-A8774BD1A8B7}"/>
          </ac:spMkLst>
        </pc:spChg>
      </pc:sldChg>
      <pc:sldChg chg="new del">
        <pc:chgData name="Rajat Kumar Dash" userId="16fe9d31fc063868" providerId="LiveId" clId="{FC9D0B67-7E51-4D82-9131-C3E8081994B6}" dt="2024-08-15T13:38:18.723" v="435" actId="2696"/>
        <pc:sldMkLst>
          <pc:docMk/>
          <pc:sldMk cId="3155894699" sldId="284"/>
        </pc:sldMkLst>
      </pc:sldChg>
      <pc:sldChg chg="modSp new add del mod">
        <pc:chgData name="Rajat Kumar Dash" userId="16fe9d31fc063868" providerId="LiveId" clId="{FC9D0B67-7E51-4D82-9131-C3E8081994B6}" dt="2024-08-15T14:36:10.432" v="830" actId="2696"/>
        <pc:sldMkLst>
          <pc:docMk/>
          <pc:sldMk cId="3910082930" sldId="284"/>
        </pc:sldMkLst>
        <pc:spChg chg="mod">
          <ac:chgData name="Rajat Kumar Dash" userId="16fe9d31fc063868" providerId="LiveId" clId="{FC9D0B67-7E51-4D82-9131-C3E8081994B6}" dt="2024-08-15T14:24:06.686" v="497"/>
          <ac:spMkLst>
            <pc:docMk/>
            <pc:sldMk cId="3910082930" sldId="284"/>
            <ac:spMk id="2" creationId="{A7D9FBE2-1924-2AA4-8970-F504208D125B}"/>
          </ac:spMkLst>
        </pc:spChg>
      </pc:sldChg>
    </pc:docChg>
  </pc:docChgLst>
  <pc:docChgLst>
    <pc:chgData name="Rajat Kumar Dash" userId="16fe9d31fc063868" providerId="Windows Live" clId="Web-{AF5FA4CB-56BB-42B0-90D7-B7D02AED0422}"/>
    <pc:docChg chg="modSld">
      <pc:chgData name="Rajat Kumar Dash" userId="16fe9d31fc063868" providerId="Windows Live" clId="Web-{AF5FA4CB-56BB-42B0-90D7-B7D02AED0422}" dt="2024-08-15T05:39:18.626" v="11"/>
      <pc:docMkLst>
        <pc:docMk/>
      </pc:docMkLst>
      <pc:sldChg chg="addSp delSp modSp mod setBg">
        <pc:chgData name="Rajat Kumar Dash" userId="16fe9d31fc063868" providerId="Windows Live" clId="Web-{AF5FA4CB-56BB-42B0-90D7-B7D02AED0422}" dt="2024-08-15T05:39:18.626" v="11"/>
        <pc:sldMkLst>
          <pc:docMk/>
          <pc:sldMk cId="0" sldId="258"/>
        </pc:sldMkLst>
        <pc:spChg chg="mod">
          <ac:chgData name="Rajat Kumar Dash" userId="16fe9d31fc063868" providerId="Windows Live" clId="Web-{AF5FA4CB-56BB-42B0-90D7-B7D02AED0422}" dt="2024-08-15T05:39:18.626" v="11"/>
          <ac:spMkLst>
            <pc:docMk/>
            <pc:sldMk cId="0" sldId="258"/>
            <ac:spMk id="2" creationId="{00000000-0000-0000-0000-000000000000}"/>
          </ac:spMkLst>
        </pc:spChg>
        <pc:spChg chg="mod">
          <ac:chgData name="Rajat Kumar Dash" userId="16fe9d31fc063868" providerId="Windows Live" clId="Web-{AF5FA4CB-56BB-42B0-90D7-B7D02AED0422}" dt="2024-08-15T05:39:18.626" v="11"/>
          <ac:spMkLst>
            <pc:docMk/>
            <pc:sldMk cId="0" sldId="258"/>
            <ac:spMk id="3" creationId="{00000000-0000-0000-0000-000000000000}"/>
          </ac:spMkLst>
        </pc:spChg>
        <pc:spChg chg="add del">
          <ac:chgData name="Rajat Kumar Dash" userId="16fe9d31fc063868" providerId="Windows Live" clId="Web-{AF5FA4CB-56BB-42B0-90D7-B7D02AED0422}" dt="2024-08-15T05:39:18.626" v="11"/>
          <ac:spMkLst>
            <pc:docMk/>
            <pc:sldMk cId="0" sldId="258"/>
            <ac:spMk id="8" creationId="{18873D23-2DCF-4B31-A009-95721C06E8E1}"/>
          </ac:spMkLst>
        </pc:spChg>
        <pc:spChg chg="add del">
          <ac:chgData name="Rajat Kumar Dash" userId="16fe9d31fc063868" providerId="Windows Live" clId="Web-{AF5FA4CB-56BB-42B0-90D7-B7D02AED0422}" dt="2024-08-15T05:39:18.626" v="11"/>
          <ac:spMkLst>
            <pc:docMk/>
            <pc:sldMk cId="0" sldId="258"/>
            <ac:spMk id="10" creationId="{C13EF075-D4EF-4929-ADBC-91B27DA19955}"/>
          </ac:spMkLst>
        </pc:spChg>
        <pc:grpChg chg="add del">
          <ac:chgData name="Rajat Kumar Dash" userId="16fe9d31fc063868" providerId="Windows Live" clId="Web-{AF5FA4CB-56BB-42B0-90D7-B7D02AED0422}" dt="2024-08-15T05:39:18.626" v="11"/>
          <ac:grpSpMkLst>
            <pc:docMk/>
            <pc:sldMk cId="0" sldId="258"/>
            <ac:grpSpMk id="12" creationId="{DAA26DFA-AAB2-4973-9C17-16D587C7B198}"/>
          </ac:grpSpMkLst>
        </pc:grpChg>
      </pc:sldChg>
      <pc:sldChg chg="addSp delSp modSp mod setBg">
        <pc:chgData name="Rajat Kumar Dash" userId="16fe9d31fc063868" providerId="Windows Live" clId="Web-{AF5FA4CB-56BB-42B0-90D7-B7D02AED0422}" dt="2024-08-15T05:39:17.454" v="10"/>
        <pc:sldMkLst>
          <pc:docMk/>
          <pc:sldMk cId="0" sldId="259"/>
        </pc:sldMkLst>
        <pc:spChg chg="mod">
          <ac:chgData name="Rajat Kumar Dash" userId="16fe9d31fc063868" providerId="Windows Live" clId="Web-{AF5FA4CB-56BB-42B0-90D7-B7D02AED0422}" dt="2024-08-15T05:39:17.454" v="10"/>
          <ac:spMkLst>
            <pc:docMk/>
            <pc:sldMk cId="0" sldId="259"/>
            <ac:spMk id="2" creationId="{00000000-0000-0000-0000-000000000000}"/>
          </ac:spMkLst>
        </pc:spChg>
        <pc:spChg chg="mod">
          <ac:chgData name="Rajat Kumar Dash" userId="16fe9d31fc063868" providerId="Windows Live" clId="Web-{AF5FA4CB-56BB-42B0-90D7-B7D02AED0422}" dt="2024-08-15T05:39:17.454" v="10"/>
          <ac:spMkLst>
            <pc:docMk/>
            <pc:sldMk cId="0" sldId="259"/>
            <ac:spMk id="3" creationId="{00000000-0000-0000-0000-000000000000}"/>
          </ac:spMkLst>
        </pc:spChg>
        <pc:spChg chg="add del">
          <ac:chgData name="Rajat Kumar Dash" userId="16fe9d31fc063868" providerId="Windows Live" clId="Web-{AF5FA4CB-56BB-42B0-90D7-B7D02AED0422}" dt="2024-08-15T05:39:17.454" v="10"/>
          <ac:spMkLst>
            <pc:docMk/>
            <pc:sldMk cId="0" sldId="259"/>
            <ac:spMk id="8" creationId="{4BC99CB9-DDAD-44A2-8A1C-E3AF4E72DF5C}"/>
          </ac:spMkLst>
        </pc:spChg>
        <pc:spChg chg="add del">
          <ac:chgData name="Rajat Kumar Dash" userId="16fe9d31fc063868" providerId="Windows Live" clId="Web-{AF5FA4CB-56BB-42B0-90D7-B7D02AED0422}" dt="2024-08-15T05:39:17.454" v="10"/>
          <ac:spMkLst>
            <pc:docMk/>
            <pc:sldMk cId="0" sldId="259"/>
            <ac:spMk id="10" creationId="{64053CBF-3932-45FF-8285-EE5146085F3A}"/>
          </ac:spMkLst>
        </pc:spChg>
        <pc:grpChg chg="add del">
          <ac:chgData name="Rajat Kumar Dash" userId="16fe9d31fc063868" providerId="Windows Live" clId="Web-{AF5FA4CB-56BB-42B0-90D7-B7D02AED0422}" dt="2024-08-15T05:39:17.454" v="10"/>
          <ac:grpSpMkLst>
            <pc:docMk/>
            <pc:sldMk cId="0" sldId="259"/>
            <ac:grpSpMk id="12" creationId="{2E751C04-BEA6-446B-A678-9C74819EBD4C}"/>
          </ac:grpSpMkLst>
        </pc:grpChg>
        <pc:grpChg chg="add del">
          <ac:chgData name="Rajat Kumar Dash" userId="16fe9d31fc063868" providerId="Windows Live" clId="Web-{AF5FA4CB-56BB-42B0-90D7-B7D02AED0422}" dt="2024-08-15T05:39:17.454" v="10"/>
          <ac:grpSpMkLst>
            <pc:docMk/>
            <pc:sldMk cId="0" sldId="259"/>
            <ac:grpSpMk id="18" creationId="{B63ACBA3-DEFD-4C6D-BBA0-64468FA99C2D}"/>
          </ac:grpSpMkLst>
        </pc:grpChg>
      </pc:sldChg>
      <pc:sldChg chg="addSp delSp modSp mod setBg">
        <pc:chgData name="Rajat Kumar Dash" userId="16fe9d31fc063868" providerId="Windows Live" clId="Web-{AF5FA4CB-56BB-42B0-90D7-B7D02AED0422}" dt="2024-08-15T05:39:16.813" v="9"/>
        <pc:sldMkLst>
          <pc:docMk/>
          <pc:sldMk cId="0" sldId="260"/>
        </pc:sldMkLst>
        <pc:spChg chg="mod">
          <ac:chgData name="Rajat Kumar Dash" userId="16fe9d31fc063868" providerId="Windows Live" clId="Web-{AF5FA4CB-56BB-42B0-90D7-B7D02AED0422}" dt="2024-08-15T05:39:16.813" v="9"/>
          <ac:spMkLst>
            <pc:docMk/>
            <pc:sldMk cId="0" sldId="260"/>
            <ac:spMk id="2" creationId="{00000000-0000-0000-0000-000000000000}"/>
          </ac:spMkLst>
        </pc:spChg>
        <pc:spChg chg="mod">
          <ac:chgData name="Rajat Kumar Dash" userId="16fe9d31fc063868" providerId="Windows Live" clId="Web-{AF5FA4CB-56BB-42B0-90D7-B7D02AED0422}" dt="2024-08-15T05:39:16.813" v="9"/>
          <ac:spMkLst>
            <pc:docMk/>
            <pc:sldMk cId="0" sldId="260"/>
            <ac:spMk id="3" creationId="{00000000-0000-0000-0000-000000000000}"/>
          </ac:spMkLst>
        </pc:spChg>
        <pc:spChg chg="add del">
          <ac:chgData name="Rajat Kumar Dash" userId="16fe9d31fc063868" providerId="Windows Live" clId="Web-{AF5FA4CB-56BB-42B0-90D7-B7D02AED0422}" dt="2024-08-15T05:39:16.813" v="9"/>
          <ac:spMkLst>
            <pc:docMk/>
            <pc:sldMk cId="0" sldId="260"/>
            <ac:spMk id="8" creationId="{4BC99CB9-DDAD-44A2-8A1C-E3AF4E72DF5C}"/>
          </ac:spMkLst>
        </pc:spChg>
        <pc:spChg chg="add del">
          <ac:chgData name="Rajat Kumar Dash" userId="16fe9d31fc063868" providerId="Windows Live" clId="Web-{AF5FA4CB-56BB-42B0-90D7-B7D02AED0422}" dt="2024-08-15T05:39:16.813" v="9"/>
          <ac:spMkLst>
            <pc:docMk/>
            <pc:sldMk cId="0" sldId="260"/>
            <ac:spMk id="10" creationId="{64053CBF-3932-45FF-8285-EE5146085F3A}"/>
          </ac:spMkLst>
        </pc:spChg>
        <pc:grpChg chg="add del">
          <ac:chgData name="Rajat Kumar Dash" userId="16fe9d31fc063868" providerId="Windows Live" clId="Web-{AF5FA4CB-56BB-42B0-90D7-B7D02AED0422}" dt="2024-08-15T05:39:16.813" v="9"/>
          <ac:grpSpMkLst>
            <pc:docMk/>
            <pc:sldMk cId="0" sldId="260"/>
            <ac:grpSpMk id="12" creationId="{2E751C04-BEA6-446B-A678-9C74819EBD4C}"/>
          </ac:grpSpMkLst>
        </pc:grpChg>
        <pc:grpChg chg="add del">
          <ac:chgData name="Rajat Kumar Dash" userId="16fe9d31fc063868" providerId="Windows Live" clId="Web-{AF5FA4CB-56BB-42B0-90D7-B7D02AED0422}" dt="2024-08-15T05:39:16.813" v="9"/>
          <ac:grpSpMkLst>
            <pc:docMk/>
            <pc:sldMk cId="0" sldId="260"/>
            <ac:grpSpMk id="18" creationId="{B63ACBA3-DEFD-4C6D-BBA0-64468FA99C2D}"/>
          </ac:grpSpMkLst>
        </pc:grpChg>
      </pc:sldChg>
      <pc:sldChg chg="addSp delSp modSp mod setBg">
        <pc:chgData name="Rajat Kumar Dash" userId="16fe9d31fc063868" providerId="Windows Live" clId="Web-{AF5FA4CB-56BB-42B0-90D7-B7D02AED0422}" dt="2024-08-15T05:39:15.954" v="8"/>
        <pc:sldMkLst>
          <pc:docMk/>
          <pc:sldMk cId="0" sldId="261"/>
        </pc:sldMkLst>
        <pc:spChg chg="mod">
          <ac:chgData name="Rajat Kumar Dash" userId="16fe9d31fc063868" providerId="Windows Live" clId="Web-{AF5FA4CB-56BB-42B0-90D7-B7D02AED0422}" dt="2024-08-15T05:39:15.954" v="8"/>
          <ac:spMkLst>
            <pc:docMk/>
            <pc:sldMk cId="0" sldId="261"/>
            <ac:spMk id="2" creationId="{00000000-0000-0000-0000-000000000000}"/>
          </ac:spMkLst>
        </pc:spChg>
        <pc:spChg chg="mod">
          <ac:chgData name="Rajat Kumar Dash" userId="16fe9d31fc063868" providerId="Windows Live" clId="Web-{AF5FA4CB-56BB-42B0-90D7-B7D02AED0422}" dt="2024-08-15T05:39:15.954" v="8"/>
          <ac:spMkLst>
            <pc:docMk/>
            <pc:sldMk cId="0" sldId="261"/>
            <ac:spMk id="3" creationId="{00000000-0000-0000-0000-000000000000}"/>
          </ac:spMkLst>
        </pc:spChg>
        <pc:spChg chg="add del">
          <ac:chgData name="Rajat Kumar Dash" userId="16fe9d31fc063868" providerId="Windows Live" clId="Web-{AF5FA4CB-56BB-42B0-90D7-B7D02AED0422}" dt="2024-08-15T05:39:15.954" v="8"/>
          <ac:spMkLst>
            <pc:docMk/>
            <pc:sldMk cId="0" sldId="261"/>
            <ac:spMk id="8" creationId="{4BC99CB9-DDAD-44A2-8A1C-E3AF4E72DF5C}"/>
          </ac:spMkLst>
        </pc:spChg>
        <pc:spChg chg="add del">
          <ac:chgData name="Rajat Kumar Dash" userId="16fe9d31fc063868" providerId="Windows Live" clId="Web-{AF5FA4CB-56BB-42B0-90D7-B7D02AED0422}" dt="2024-08-15T05:39:15.954" v="8"/>
          <ac:spMkLst>
            <pc:docMk/>
            <pc:sldMk cId="0" sldId="261"/>
            <ac:spMk id="10" creationId="{64053CBF-3932-45FF-8285-EE5146085F3A}"/>
          </ac:spMkLst>
        </pc:spChg>
        <pc:grpChg chg="add del">
          <ac:chgData name="Rajat Kumar Dash" userId="16fe9d31fc063868" providerId="Windows Live" clId="Web-{AF5FA4CB-56BB-42B0-90D7-B7D02AED0422}" dt="2024-08-15T05:39:15.954" v="8"/>
          <ac:grpSpMkLst>
            <pc:docMk/>
            <pc:sldMk cId="0" sldId="261"/>
            <ac:grpSpMk id="12" creationId="{2E751C04-BEA6-446B-A678-9C74819EBD4C}"/>
          </ac:grpSpMkLst>
        </pc:grpChg>
        <pc:grpChg chg="add del">
          <ac:chgData name="Rajat Kumar Dash" userId="16fe9d31fc063868" providerId="Windows Live" clId="Web-{AF5FA4CB-56BB-42B0-90D7-B7D02AED0422}" dt="2024-08-15T05:39:15.954" v="8"/>
          <ac:grpSpMkLst>
            <pc:docMk/>
            <pc:sldMk cId="0" sldId="261"/>
            <ac:grpSpMk id="18" creationId="{B63ACBA3-DEFD-4C6D-BBA0-64468FA99C2D}"/>
          </ac:grpSpMkLst>
        </pc:grpChg>
      </pc:sldChg>
      <pc:sldChg chg="addSp delSp modSp mod setBg">
        <pc:chgData name="Rajat Kumar Dash" userId="16fe9d31fc063868" providerId="Windows Live" clId="Web-{AF5FA4CB-56BB-42B0-90D7-B7D02AED0422}" dt="2024-08-15T05:39:13.891" v="7"/>
        <pc:sldMkLst>
          <pc:docMk/>
          <pc:sldMk cId="0" sldId="262"/>
        </pc:sldMkLst>
        <pc:spChg chg="mod">
          <ac:chgData name="Rajat Kumar Dash" userId="16fe9d31fc063868" providerId="Windows Live" clId="Web-{AF5FA4CB-56BB-42B0-90D7-B7D02AED0422}" dt="2024-08-15T05:39:13.891" v="7"/>
          <ac:spMkLst>
            <pc:docMk/>
            <pc:sldMk cId="0" sldId="262"/>
            <ac:spMk id="2" creationId="{00000000-0000-0000-0000-000000000000}"/>
          </ac:spMkLst>
        </pc:spChg>
        <pc:spChg chg="mod">
          <ac:chgData name="Rajat Kumar Dash" userId="16fe9d31fc063868" providerId="Windows Live" clId="Web-{AF5FA4CB-56BB-42B0-90D7-B7D02AED0422}" dt="2024-08-15T05:39:13.891" v="7"/>
          <ac:spMkLst>
            <pc:docMk/>
            <pc:sldMk cId="0" sldId="262"/>
            <ac:spMk id="3" creationId="{00000000-0000-0000-0000-000000000000}"/>
          </ac:spMkLst>
        </pc:spChg>
        <pc:spChg chg="add del">
          <ac:chgData name="Rajat Kumar Dash" userId="16fe9d31fc063868" providerId="Windows Live" clId="Web-{AF5FA4CB-56BB-42B0-90D7-B7D02AED0422}" dt="2024-08-15T05:39:13.891" v="7"/>
          <ac:spMkLst>
            <pc:docMk/>
            <pc:sldMk cId="0" sldId="262"/>
            <ac:spMk id="8" creationId="{4BC99CB9-DDAD-44A2-8A1C-E3AF4E72DF5C}"/>
          </ac:spMkLst>
        </pc:spChg>
        <pc:spChg chg="add del">
          <ac:chgData name="Rajat Kumar Dash" userId="16fe9d31fc063868" providerId="Windows Live" clId="Web-{AF5FA4CB-56BB-42B0-90D7-B7D02AED0422}" dt="2024-08-15T05:39:13.891" v="7"/>
          <ac:spMkLst>
            <pc:docMk/>
            <pc:sldMk cId="0" sldId="262"/>
            <ac:spMk id="10" creationId="{64053CBF-3932-45FF-8285-EE5146085F3A}"/>
          </ac:spMkLst>
        </pc:spChg>
        <pc:grpChg chg="add del">
          <ac:chgData name="Rajat Kumar Dash" userId="16fe9d31fc063868" providerId="Windows Live" clId="Web-{AF5FA4CB-56BB-42B0-90D7-B7D02AED0422}" dt="2024-08-15T05:39:13.891" v="7"/>
          <ac:grpSpMkLst>
            <pc:docMk/>
            <pc:sldMk cId="0" sldId="262"/>
            <ac:grpSpMk id="12" creationId="{2E751C04-BEA6-446B-A678-9C74819EBD4C}"/>
          </ac:grpSpMkLst>
        </pc:grpChg>
        <pc:grpChg chg="add del">
          <ac:chgData name="Rajat Kumar Dash" userId="16fe9d31fc063868" providerId="Windows Live" clId="Web-{AF5FA4CB-56BB-42B0-90D7-B7D02AED0422}" dt="2024-08-15T05:39:13.891" v="7"/>
          <ac:grpSpMkLst>
            <pc:docMk/>
            <pc:sldMk cId="0" sldId="262"/>
            <ac:grpSpMk id="18" creationId="{B63ACBA3-DEFD-4C6D-BBA0-64468FA99C2D}"/>
          </ac:grpSpMkLst>
        </pc:grpChg>
      </pc:sldChg>
      <pc:sldChg chg="addSp delSp modSp mod setBg">
        <pc:chgData name="Rajat Kumar Dash" userId="16fe9d31fc063868" providerId="Windows Live" clId="Web-{AF5FA4CB-56BB-42B0-90D7-B7D02AED0422}" dt="2024-08-15T05:39:12.422" v="6"/>
        <pc:sldMkLst>
          <pc:docMk/>
          <pc:sldMk cId="0" sldId="263"/>
        </pc:sldMkLst>
        <pc:spChg chg="mod">
          <ac:chgData name="Rajat Kumar Dash" userId="16fe9d31fc063868" providerId="Windows Live" clId="Web-{AF5FA4CB-56BB-42B0-90D7-B7D02AED0422}" dt="2024-08-15T05:39:12.422" v="6"/>
          <ac:spMkLst>
            <pc:docMk/>
            <pc:sldMk cId="0" sldId="263"/>
            <ac:spMk id="2" creationId="{00000000-0000-0000-0000-000000000000}"/>
          </ac:spMkLst>
        </pc:spChg>
        <pc:spChg chg="mod">
          <ac:chgData name="Rajat Kumar Dash" userId="16fe9d31fc063868" providerId="Windows Live" clId="Web-{AF5FA4CB-56BB-42B0-90D7-B7D02AED0422}" dt="2024-08-15T05:39:12.422" v="6"/>
          <ac:spMkLst>
            <pc:docMk/>
            <pc:sldMk cId="0" sldId="263"/>
            <ac:spMk id="3" creationId="{00000000-0000-0000-0000-000000000000}"/>
          </ac:spMkLst>
        </pc:spChg>
        <pc:spChg chg="add del">
          <ac:chgData name="Rajat Kumar Dash" userId="16fe9d31fc063868" providerId="Windows Live" clId="Web-{AF5FA4CB-56BB-42B0-90D7-B7D02AED0422}" dt="2024-08-15T05:39:12.422" v="6"/>
          <ac:spMkLst>
            <pc:docMk/>
            <pc:sldMk cId="0" sldId="263"/>
            <ac:spMk id="8" creationId="{4BC99CB9-DDAD-44A2-8A1C-E3AF4E72DF5C}"/>
          </ac:spMkLst>
        </pc:spChg>
        <pc:spChg chg="add del">
          <ac:chgData name="Rajat Kumar Dash" userId="16fe9d31fc063868" providerId="Windows Live" clId="Web-{AF5FA4CB-56BB-42B0-90D7-B7D02AED0422}" dt="2024-08-15T05:39:12.422" v="6"/>
          <ac:spMkLst>
            <pc:docMk/>
            <pc:sldMk cId="0" sldId="263"/>
            <ac:spMk id="10" creationId="{64053CBF-3932-45FF-8285-EE5146085F3A}"/>
          </ac:spMkLst>
        </pc:spChg>
        <pc:grpChg chg="add del">
          <ac:chgData name="Rajat Kumar Dash" userId="16fe9d31fc063868" providerId="Windows Live" clId="Web-{AF5FA4CB-56BB-42B0-90D7-B7D02AED0422}" dt="2024-08-15T05:39:12.422" v="6"/>
          <ac:grpSpMkLst>
            <pc:docMk/>
            <pc:sldMk cId="0" sldId="263"/>
            <ac:grpSpMk id="12" creationId="{2E751C04-BEA6-446B-A678-9C74819EBD4C}"/>
          </ac:grpSpMkLst>
        </pc:grpChg>
        <pc:grpChg chg="add del">
          <ac:chgData name="Rajat Kumar Dash" userId="16fe9d31fc063868" providerId="Windows Live" clId="Web-{AF5FA4CB-56BB-42B0-90D7-B7D02AED0422}" dt="2024-08-15T05:39:12.422" v="6"/>
          <ac:grpSpMkLst>
            <pc:docMk/>
            <pc:sldMk cId="0" sldId="263"/>
            <ac:grpSpMk id="18" creationId="{B63ACBA3-DEFD-4C6D-BBA0-64468FA99C2D}"/>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708D7B-32B8-4C5E-AA84-9C5BC6418DB1}" type="datetimeFigureOut">
              <a:rPr lang="en-IN" smtClean="0"/>
              <a:t>15-08-2024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3BB778-A280-4447-8246-BE0CE81E11A9}" type="slidenum">
              <a:rPr lang="en-IN" smtClean="0"/>
              <a:t>‹#›</a:t>
            </a:fld>
            <a:endParaRPr lang="en-IN" dirty="0"/>
          </a:p>
        </p:txBody>
      </p:sp>
    </p:spTree>
    <p:extLst>
      <p:ext uri="{BB962C8B-B14F-4D97-AF65-F5344CB8AC3E}">
        <p14:creationId xmlns:p14="http://schemas.microsoft.com/office/powerpoint/2010/main" val="481345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3BB778-A280-4447-8246-BE0CE81E11A9}" type="slidenum">
              <a:rPr lang="en-IN" smtClean="0"/>
              <a:t>7</a:t>
            </a:fld>
            <a:endParaRPr lang="en-IN" dirty="0"/>
          </a:p>
        </p:txBody>
      </p:sp>
    </p:spTree>
    <p:extLst>
      <p:ext uri="{BB962C8B-B14F-4D97-AF65-F5344CB8AC3E}">
        <p14:creationId xmlns:p14="http://schemas.microsoft.com/office/powerpoint/2010/main" val="508617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9EEE-16ED-4176-B32B-5AB272ABC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40F01-B648-46AB-9E5B-18067C2E0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3118A-983C-4BAB-A2F5-F241AF813A00}"/>
              </a:ext>
            </a:extLst>
          </p:cNvPr>
          <p:cNvSpPr>
            <a:spLocks noGrp="1"/>
          </p:cNvSpPr>
          <p:nvPr>
            <p:ph type="dt" sz="half" idx="10"/>
          </p:nvPr>
        </p:nvSpPr>
        <p:spPr/>
        <p:txBody>
          <a:bodyPr/>
          <a:lstStyle/>
          <a:p>
            <a:fld id="{4B524534-9969-4CB2-9ABD-C21CB6C0DCA9}" type="datetimeFigureOut">
              <a:rPr lang="en-US" smtClean="0"/>
              <a:t>8/15/2024</a:t>
            </a:fld>
            <a:endParaRPr lang="en-US" dirty="0"/>
          </a:p>
        </p:txBody>
      </p:sp>
      <p:sp>
        <p:nvSpPr>
          <p:cNvPr id="5" name="Footer Placeholder 4">
            <a:extLst>
              <a:ext uri="{FF2B5EF4-FFF2-40B4-BE49-F238E27FC236}">
                <a16:creationId xmlns:a16="http://schemas.microsoft.com/office/drawing/2014/main" id="{8FD13612-C528-4317-81AF-FF4A87278D0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94E5F64-03B8-4684-BD50-660EC9D3ABB6}"/>
              </a:ext>
            </a:extLst>
          </p:cNvPr>
          <p:cNvSpPr>
            <a:spLocks noGrp="1"/>
          </p:cNvSpPr>
          <p:nvPr>
            <p:ph type="sldNum" sz="quarter" idx="12"/>
          </p:nvPr>
        </p:nvSpPr>
        <p:spPr/>
        <p:txBody>
          <a:bodyPr/>
          <a:lstStyle/>
          <a:p>
            <a:fld id="{51B785E3-51D0-49B5-A3F2-7F4742E743D6}" type="slidenum">
              <a:rPr lang="en-US" smtClean="0"/>
              <a:t>‹#›</a:t>
            </a:fld>
            <a:endParaRPr lang="en-US" dirty="0"/>
          </a:p>
        </p:txBody>
      </p:sp>
    </p:spTree>
    <p:extLst>
      <p:ext uri="{BB962C8B-B14F-4D97-AF65-F5344CB8AC3E}">
        <p14:creationId xmlns:p14="http://schemas.microsoft.com/office/powerpoint/2010/main" val="159970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275A-987F-4EB6-A02A-0F0B8350DF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ABF2B-AEBA-4F1F-BD9C-1FAC356CC7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A9D9E-F4D3-4F95-A71F-9FA31CBABF8E}"/>
              </a:ext>
            </a:extLst>
          </p:cNvPr>
          <p:cNvSpPr>
            <a:spLocks noGrp="1"/>
          </p:cNvSpPr>
          <p:nvPr>
            <p:ph type="dt" sz="half" idx="10"/>
          </p:nvPr>
        </p:nvSpPr>
        <p:spPr/>
        <p:txBody>
          <a:bodyPr/>
          <a:lstStyle/>
          <a:p>
            <a:fld id="{4B524534-9969-4CB2-9ABD-C21CB6C0DCA9}" type="datetimeFigureOut">
              <a:rPr lang="en-US" smtClean="0"/>
              <a:t>8/15/2024</a:t>
            </a:fld>
            <a:endParaRPr lang="en-US" dirty="0"/>
          </a:p>
        </p:txBody>
      </p:sp>
      <p:sp>
        <p:nvSpPr>
          <p:cNvPr id="5" name="Footer Placeholder 4">
            <a:extLst>
              <a:ext uri="{FF2B5EF4-FFF2-40B4-BE49-F238E27FC236}">
                <a16:creationId xmlns:a16="http://schemas.microsoft.com/office/drawing/2014/main" id="{2DD0BFFA-6385-42DE-BC39-BADAE39553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AB3FC63-CD2A-43FC-849B-2384A09A6B85}"/>
              </a:ext>
            </a:extLst>
          </p:cNvPr>
          <p:cNvSpPr>
            <a:spLocks noGrp="1"/>
          </p:cNvSpPr>
          <p:nvPr>
            <p:ph type="sldNum" sz="quarter" idx="12"/>
          </p:nvPr>
        </p:nvSpPr>
        <p:spPr/>
        <p:txBody>
          <a:bodyPr/>
          <a:lstStyle/>
          <a:p>
            <a:fld id="{51B785E3-51D0-49B5-A3F2-7F4742E743D6}" type="slidenum">
              <a:rPr lang="en-US" smtClean="0"/>
              <a:t>‹#›</a:t>
            </a:fld>
            <a:endParaRPr lang="en-US" dirty="0"/>
          </a:p>
        </p:txBody>
      </p:sp>
    </p:spTree>
    <p:extLst>
      <p:ext uri="{BB962C8B-B14F-4D97-AF65-F5344CB8AC3E}">
        <p14:creationId xmlns:p14="http://schemas.microsoft.com/office/powerpoint/2010/main" val="413653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982B9-263E-4D5E-B6F5-C8C6D7DBD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4915C8-B3EF-48AE-92A3-4F945016D6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4A600-AEDA-4D25-AA64-549A1B2DDCFB}"/>
              </a:ext>
            </a:extLst>
          </p:cNvPr>
          <p:cNvSpPr>
            <a:spLocks noGrp="1"/>
          </p:cNvSpPr>
          <p:nvPr>
            <p:ph type="dt" sz="half" idx="10"/>
          </p:nvPr>
        </p:nvSpPr>
        <p:spPr/>
        <p:txBody>
          <a:bodyPr/>
          <a:lstStyle/>
          <a:p>
            <a:fld id="{4B524534-9969-4CB2-9ABD-C21CB6C0DCA9}" type="datetimeFigureOut">
              <a:rPr lang="en-US" smtClean="0"/>
              <a:t>8/15/2024</a:t>
            </a:fld>
            <a:endParaRPr lang="en-US" dirty="0"/>
          </a:p>
        </p:txBody>
      </p:sp>
      <p:sp>
        <p:nvSpPr>
          <p:cNvPr id="5" name="Footer Placeholder 4">
            <a:extLst>
              <a:ext uri="{FF2B5EF4-FFF2-40B4-BE49-F238E27FC236}">
                <a16:creationId xmlns:a16="http://schemas.microsoft.com/office/drawing/2014/main" id="{C42D1FE4-F416-4606-A61E-0E45A90A34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D5BFB76-0582-4C73-8D0D-370BEE6221A2}"/>
              </a:ext>
            </a:extLst>
          </p:cNvPr>
          <p:cNvSpPr>
            <a:spLocks noGrp="1"/>
          </p:cNvSpPr>
          <p:nvPr>
            <p:ph type="sldNum" sz="quarter" idx="12"/>
          </p:nvPr>
        </p:nvSpPr>
        <p:spPr/>
        <p:txBody>
          <a:bodyPr/>
          <a:lstStyle/>
          <a:p>
            <a:fld id="{51B785E3-51D0-49B5-A3F2-7F4742E743D6}" type="slidenum">
              <a:rPr lang="en-US" smtClean="0"/>
              <a:t>‹#›</a:t>
            </a:fld>
            <a:endParaRPr lang="en-US" dirty="0"/>
          </a:p>
        </p:txBody>
      </p:sp>
    </p:spTree>
    <p:extLst>
      <p:ext uri="{BB962C8B-B14F-4D97-AF65-F5344CB8AC3E}">
        <p14:creationId xmlns:p14="http://schemas.microsoft.com/office/powerpoint/2010/main" val="263849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8/15/2024</a:t>
            </a:fld>
            <a:endParaRPr lang="en-US" dirty="0"/>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dirty="0"/>
          </a:p>
        </p:txBody>
      </p:sp>
    </p:spTree>
    <p:extLst>
      <p:ext uri="{BB962C8B-B14F-4D97-AF65-F5344CB8AC3E}">
        <p14:creationId xmlns:p14="http://schemas.microsoft.com/office/powerpoint/2010/main" val="3245595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1F78-E800-43B6-A288-9CBD21FF9A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8E8258-7259-466A-B848-0A7BDF696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2AE53-1AE6-4515-9E7C-4DF370399020}"/>
              </a:ext>
            </a:extLst>
          </p:cNvPr>
          <p:cNvSpPr>
            <a:spLocks noGrp="1"/>
          </p:cNvSpPr>
          <p:nvPr>
            <p:ph type="dt" sz="half" idx="10"/>
          </p:nvPr>
        </p:nvSpPr>
        <p:spPr/>
        <p:txBody>
          <a:bodyPr/>
          <a:lstStyle/>
          <a:p>
            <a:fld id="{4B524534-9969-4CB2-9ABD-C21CB6C0DCA9}" type="datetimeFigureOut">
              <a:rPr lang="en-US" smtClean="0"/>
              <a:t>8/15/2024</a:t>
            </a:fld>
            <a:endParaRPr lang="en-US" dirty="0"/>
          </a:p>
        </p:txBody>
      </p:sp>
      <p:sp>
        <p:nvSpPr>
          <p:cNvPr id="5" name="Footer Placeholder 4">
            <a:extLst>
              <a:ext uri="{FF2B5EF4-FFF2-40B4-BE49-F238E27FC236}">
                <a16:creationId xmlns:a16="http://schemas.microsoft.com/office/drawing/2014/main" id="{80D55D63-C6EE-4D5C-B7A9-95A1E6D180F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463A6C-0F5A-4140-86D7-CEA5DA9D2F91}"/>
              </a:ext>
            </a:extLst>
          </p:cNvPr>
          <p:cNvSpPr>
            <a:spLocks noGrp="1"/>
          </p:cNvSpPr>
          <p:nvPr>
            <p:ph type="sldNum" sz="quarter" idx="12"/>
          </p:nvPr>
        </p:nvSpPr>
        <p:spPr/>
        <p:txBody>
          <a:bodyPr/>
          <a:lstStyle/>
          <a:p>
            <a:fld id="{51B785E3-51D0-49B5-A3F2-7F4742E743D6}" type="slidenum">
              <a:rPr lang="en-US" smtClean="0"/>
              <a:t>‹#›</a:t>
            </a:fld>
            <a:endParaRPr lang="en-US" dirty="0"/>
          </a:p>
        </p:txBody>
      </p:sp>
    </p:spTree>
    <p:extLst>
      <p:ext uri="{BB962C8B-B14F-4D97-AF65-F5344CB8AC3E}">
        <p14:creationId xmlns:p14="http://schemas.microsoft.com/office/powerpoint/2010/main" val="205787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452A-1AAC-41B7-9698-E4A536710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0F0C6-2ABB-45B6-AE72-F4B46AEA5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6BF74-B5B0-48C9-8830-CBA5FA0AB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28EC25-05AD-42BA-9E6F-CB33230764C6}"/>
              </a:ext>
            </a:extLst>
          </p:cNvPr>
          <p:cNvSpPr>
            <a:spLocks noGrp="1"/>
          </p:cNvSpPr>
          <p:nvPr>
            <p:ph type="dt" sz="half" idx="10"/>
          </p:nvPr>
        </p:nvSpPr>
        <p:spPr/>
        <p:txBody>
          <a:bodyPr/>
          <a:lstStyle/>
          <a:p>
            <a:fld id="{4B524534-9969-4CB2-9ABD-C21CB6C0DCA9}" type="datetimeFigureOut">
              <a:rPr lang="en-US" smtClean="0"/>
              <a:t>8/15/2024</a:t>
            </a:fld>
            <a:endParaRPr lang="en-US" dirty="0"/>
          </a:p>
        </p:txBody>
      </p:sp>
      <p:sp>
        <p:nvSpPr>
          <p:cNvPr id="6" name="Footer Placeholder 5">
            <a:extLst>
              <a:ext uri="{FF2B5EF4-FFF2-40B4-BE49-F238E27FC236}">
                <a16:creationId xmlns:a16="http://schemas.microsoft.com/office/drawing/2014/main" id="{8C912A1E-D315-4BA7-ABB2-E712C20C992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7F485FA-A2AC-49CA-9A83-C92CE36BA44B}"/>
              </a:ext>
            </a:extLst>
          </p:cNvPr>
          <p:cNvSpPr>
            <a:spLocks noGrp="1"/>
          </p:cNvSpPr>
          <p:nvPr>
            <p:ph type="sldNum" sz="quarter" idx="12"/>
          </p:nvPr>
        </p:nvSpPr>
        <p:spPr/>
        <p:txBody>
          <a:bodyPr/>
          <a:lstStyle/>
          <a:p>
            <a:fld id="{51B785E3-51D0-49B5-A3F2-7F4742E743D6}" type="slidenum">
              <a:rPr lang="en-US" smtClean="0"/>
              <a:t>‹#›</a:t>
            </a:fld>
            <a:endParaRPr lang="en-US" dirty="0"/>
          </a:p>
        </p:txBody>
      </p:sp>
    </p:spTree>
    <p:extLst>
      <p:ext uri="{BB962C8B-B14F-4D97-AF65-F5344CB8AC3E}">
        <p14:creationId xmlns:p14="http://schemas.microsoft.com/office/powerpoint/2010/main" val="1281297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8BFD-420B-47B1-A399-28337F7FE0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B09AA-FB5C-43B5-B943-D56018E7A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D0E27-DA14-405A-9146-FD721CFD9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E33A21-3231-4570-9504-DEB8F019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2927E2-FB38-41BF-B8D6-2EF618DE3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20403D-0D2B-4F1F-9759-5D2C6F2EF7DD}"/>
              </a:ext>
            </a:extLst>
          </p:cNvPr>
          <p:cNvSpPr>
            <a:spLocks noGrp="1"/>
          </p:cNvSpPr>
          <p:nvPr>
            <p:ph type="dt" sz="half" idx="10"/>
          </p:nvPr>
        </p:nvSpPr>
        <p:spPr/>
        <p:txBody>
          <a:bodyPr/>
          <a:lstStyle/>
          <a:p>
            <a:fld id="{4B524534-9969-4CB2-9ABD-C21CB6C0DCA9}" type="datetimeFigureOut">
              <a:rPr lang="en-US" smtClean="0"/>
              <a:t>8/15/2024</a:t>
            </a:fld>
            <a:endParaRPr lang="en-US" dirty="0"/>
          </a:p>
        </p:txBody>
      </p:sp>
      <p:sp>
        <p:nvSpPr>
          <p:cNvPr id="8" name="Footer Placeholder 7">
            <a:extLst>
              <a:ext uri="{FF2B5EF4-FFF2-40B4-BE49-F238E27FC236}">
                <a16:creationId xmlns:a16="http://schemas.microsoft.com/office/drawing/2014/main" id="{BAD5D7F8-7B2A-42B7-9364-8B44FD6A5E0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833F565-160A-49C2-AAC3-B286AF284C52}"/>
              </a:ext>
            </a:extLst>
          </p:cNvPr>
          <p:cNvSpPr>
            <a:spLocks noGrp="1"/>
          </p:cNvSpPr>
          <p:nvPr>
            <p:ph type="sldNum" sz="quarter" idx="12"/>
          </p:nvPr>
        </p:nvSpPr>
        <p:spPr/>
        <p:txBody>
          <a:bodyPr/>
          <a:lstStyle/>
          <a:p>
            <a:fld id="{51B785E3-51D0-49B5-A3F2-7F4742E743D6}" type="slidenum">
              <a:rPr lang="en-US" smtClean="0"/>
              <a:t>‹#›</a:t>
            </a:fld>
            <a:endParaRPr lang="en-US" dirty="0"/>
          </a:p>
        </p:txBody>
      </p:sp>
    </p:spTree>
    <p:extLst>
      <p:ext uri="{BB962C8B-B14F-4D97-AF65-F5344CB8AC3E}">
        <p14:creationId xmlns:p14="http://schemas.microsoft.com/office/powerpoint/2010/main" val="3248802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7B34-953F-46E2-9212-9C7904F30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FD579-8E3D-4694-B59F-C72342EC3FFA}"/>
              </a:ext>
            </a:extLst>
          </p:cNvPr>
          <p:cNvSpPr>
            <a:spLocks noGrp="1"/>
          </p:cNvSpPr>
          <p:nvPr>
            <p:ph type="dt" sz="half" idx="10"/>
          </p:nvPr>
        </p:nvSpPr>
        <p:spPr/>
        <p:txBody>
          <a:bodyPr/>
          <a:lstStyle/>
          <a:p>
            <a:fld id="{4B524534-9969-4CB2-9ABD-C21CB6C0DCA9}" type="datetimeFigureOut">
              <a:rPr lang="en-US" smtClean="0"/>
              <a:t>8/15/2024</a:t>
            </a:fld>
            <a:endParaRPr lang="en-US" dirty="0"/>
          </a:p>
        </p:txBody>
      </p:sp>
      <p:sp>
        <p:nvSpPr>
          <p:cNvPr id="4" name="Footer Placeholder 3">
            <a:extLst>
              <a:ext uri="{FF2B5EF4-FFF2-40B4-BE49-F238E27FC236}">
                <a16:creationId xmlns:a16="http://schemas.microsoft.com/office/drawing/2014/main" id="{ED071574-27F1-4B7A-BAE3-2B6FCEC9906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6D8E433-95CB-4471-BE93-57D289ED6B5D}"/>
              </a:ext>
            </a:extLst>
          </p:cNvPr>
          <p:cNvSpPr>
            <a:spLocks noGrp="1"/>
          </p:cNvSpPr>
          <p:nvPr>
            <p:ph type="sldNum" sz="quarter" idx="12"/>
          </p:nvPr>
        </p:nvSpPr>
        <p:spPr/>
        <p:txBody>
          <a:bodyPr/>
          <a:lstStyle/>
          <a:p>
            <a:fld id="{51B785E3-51D0-49B5-A3F2-7F4742E743D6}" type="slidenum">
              <a:rPr lang="en-US" smtClean="0"/>
              <a:t>‹#›</a:t>
            </a:fld>
            <a:endParaRPr lang="en-US" dirty="0"/>
          </a:p>
        </p:txBody>
      </p:sp>
    </p:spTree>
    <p:extLst>
      <p:ext uri="{BB962C8B-B14F-4D97-AF65-F5344CB8AC3E}">
        <p14:creationId xmlns:p14="http://schemas.microsoft.com/office/powerpoint/2010/main" val="46692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81F0-4DBF-48CB-B4EB-04051F47334B}"/>
              </a:ext>
            </a:extLst>
          </p:cNvPr>
          <p:cNvSpPr>
            <a:spLocks noGrp="1"/>
          </p:cNvSpPr>
          <p:nvPr>
            <p:ph type="dt" sz="half" idx="10"/>
          </p:nvPr>
        </p:nvSpPr>
        <p:spPr/>
        <p:txBody>
          <a:bodyPr/>
          <a:lstStyle/>
          <a:p>
            <a:fld id="{4B524534-9969-4CB2-9ABD-C21CB6C0DCA9}" type="datetimeFigureOut">
              <a:rPr lang="en-US" smtClean="0"/>
              <a:t>8/15/2024</a:t>
            </a:fld>
            <a:endParaRPr lang="en-US" dirty="0"/>
          </a:p>
        </p:txBody>
      </p:sp>
      <p:sp>
        <p:nvSpPr>
          <p:cNvPr id="3" name="Footer Placeholder 2">
            <a:extLst>
              <a:ext uri="{FF2B5EF4-FFF2-40B4-BE49-F238E27FC236}">
                <a16:creationId xmlns:a16="http://schemas.microsoft.com/office/drawing/2014/main" id="{0DC5B585-6DE1-4A09-91B3-11A8D113DB3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302F36D-2A84-4C8A-A101-3B1447C19DD9}"/>
              </a:ext>
            </a:extLst>
          </p:cNvPr>
          <p:cNvSpPr>
            <a:spLocks noGrp="1"/>
          </p:cNvSpPr>
          <p:nvPr>
            <p:ph type="sldNum" sz="quarter" idx="12"/>
          </p:nvPr>
        </p:nvSpPr>
        <p:spPr/>
        <p:txBody>
          <a:bodyPr/>
          <a:lstStyle/>
          <a:p>
            <a:fld id="{51B785E3-51D0-49B5-A3F2-7F4742E743D6}" type="slidenum">
              <a:rPr lang="en-US" smtClean="0"/>
              <a:t>‹#›</a:t>
            </a:fld>
            <a:endParaRPr lang="en-US" dirty="0"/>
          </a:p>
        </p:txBody>
      </p:sp>
    </p:spTree>
    <p:extLst>
      <p:ext uri="{BB962C8B-B14F-4D97-AF65-F5344CB8AC3E}">
        <p14:creationId xmlns:p14="http://schemas.microsoft.com/office/powerpoint/2010/main" val="200761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10F9-CB47-4046-B486-183E7B046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3C747-7154-4E65-B288-C0F5444BC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D75969-9787-45FF-B02B-BD60FEF51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74412-3327-4562-A9B1-E3CD35962F90}"/>
              </a:ext>
            </a:extLst>
          </p:cNvPr>
          <p:cNvSpPr>
            <a:spLocks noGrp="1"/>
          </p:cNvSpPr>
          <p:nvPr>
            <p:ph type="dt" sz="half" idx="10"/>
          </p:nvPr>
        </p:nvSpPr>
        <p:spPr/>
        <p:txBody>
          <a:bodyPr/>
          <a:lstStyle/>
          <a:p>
            <a:fld id="{4B524534-9969-4CB2-9ABD-C21CB6C0DCA9}" type="datetimeFigureOut">
              <a:rPr lang="en-US" smtClean="0"/>
              <a:t>8/15/2024</a:t>
            </a:fld>
            <a:endParaRPr lang="en-US" dirty="0"/>
          </a:p>
        </p:txBody>
      </p:sp>
      <p:sp>
        <p:nvSpPr>
          <p:cNvPr id="6" name="Footer Placeholder 5">
            <a:extLst>
              <a:ext uri="{FF2B5EF4-FFF2-40B4-BE49-F238E27FC236}">
                <a16:creationId xmlns:a16="http://schemas.microsoft.com/office/drawing/2014/main" id="{7BD53315-3633-4ECA-B2A4-A1F648A35BA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0E8B3A6-1D67-450F-91D0-7BE4DC5E410B}"/>
              </a:ext>
            </a:extLst>
          </p:cNvPr>
          <p:cNvSpPr>
            <a:spLocks noGrp="1"/>
          </p:cNvSpPr>
          <p:nvPr>
            <p:ph type="sldNum" sz="quarter" idx="12"/>
          </p:nvPr>
        </p:nvSpPr>
        <p:spPr/>
        <p:txBody>
          <a:bodyPr/>
          <a:lstStyle/>
          <a:p>
            <a:fld id="{51B785E3-51D0-49B5-A3F2-7F4742E743D6}" type="slidenum">
              <a:rPr lang="en-US" smtClean="0"/>
              <a:t>‹#›</a:t>
            </a:fld>
            <a:endParaRPr lang="en-US" dirty="0"/>
          </a:p>
        </p:txBody>
      </p:sp>
    </p:spTree>
    <p:extLst>
      <p:ext uri="{BB962C8B-B14F-4D97-AF65-F5344CB8AC3E}">
        <p14:creationId xmlns:p14="http://schemas.microsoft.com/office/powerpoint/2010/main" val="315180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7C49-0AF4-4BCA-BD58-5CF270B44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34198-316F-4B5C-A8F3-7DA172AC0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6B99583-D413-498F-8CDE-5451E602F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6A98-151E-46AB-88EA-1F904395DAD6}"/>
              </a:ext>
            </a:extLst>
          </p:cNvPr>
          <p:cNvSpPr>
            <a:spLocks noGrp="1"/>
          </p:cNvSpPr>
          <p:nvPr>
            <p:ph type="dt" sz="half" idx="10"/>
          </p:nvPr>
        </p:nvSpPr>
        <p:spPr/>
        <p:txBody>
          <a:bodyPr/>
          <a:lstStyle/>
          <a:p>
            <a:fld id="{4B524534-9969-4CB2-9ABD-C21CB6C0DCA9}" type="datetimeFigureOut">
              <a:rPr lang="en-US" smtClean="0"/>
              <a:t>8/15/2024</a:t>
            </a:fld>
            <a:endParaRPr lang="en-US" dirty="0"/>
          </a:p>
        </p:txBody>
      </p:sp>
      <p:sp>
        <p:nvSpPr>
          <p:cNvPr id="6" name="Footer Placeholder 5">
            <a:extLst>
              <a:ext uri="{FF2B5EF4-FFF2-40B4-BE49-F238E27FC236}">
                <a16:creationId xmlns:a16="http://schemas.microsoft.com/office/drawing/2014/main" id="{781FD373-EEFF-4D93-BEDB-FAB3980983F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31684BC-6EA4-40C1-BAC2-53CBBBBA8965}"/>
              </a:ext>
            </a:extLst>
          </p:cNvPr>
          <p:cNvSpPr>
            <a:spLocks noGrp="1"/>
          </p:cNvSpPr>
          <p:nvPr>
            <p:ph type="sldNum" sz="quarter" idx="12"/>
          </p:nvPr>
        </p:nvSpPr>
        <p:spPr/>
        <p:txBody>
          <a:bodyPr/>
          <a:lstStyle/>
          <a:p>
            <a:fld id="{51B785E3-51D0-49B5-A3F2-7F4742E743D6}" type="slidenum">
              <a:rPr lang="en-US" smtClean="0"/>
              <a:t>‹#›</a:t>
            </a:fld>
            <a:endParaRPr lang="en-US" dirty="0"/>
          </a:p>
        </p:txBody>
      </p:sp>
    </p:spTree>
    <p:extLst>
      <p:ext uri="{BB962C8B-B14F-4D97-AF65-F5344CB8AC3E}">
        <p14:creationId xmlns:p14="http://schemas.microsoft.com/office/powerpoint/2010/main" val="40668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506709-0A5C-4421-BC1B-068DA5C42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DC4133-F497-49A1-A726-5A366B7E1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213B9-C0F7-45D3-BD6C-98FC6F2D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24534-9969-4CB2-9ABD-C21CB6C0DCA9}" type="datetimeFigureOut">
              <a:rPr lang="en-US" smtClean="0"/>
              <a:t>8/15/2024</a:t>
            </a:fld>
            <a:endParaRPr lang="en-US" dirty="0"/>
          </a:p>
        </p:txBody>
      </p:sp>
      <p:sp>
        <p:nvSpPr>
          <p:cNvPr id="5" name="Footer Placeholder 4">
            <a:extLst>
              <a:ext uri="{FF2B5EF4-FFF2-40B4-BE49-F238E27FC236}">
                <a16:creationId xmlns:a16="http://schemas.microsoft.com/office/drawing/2014/main" id="{522F9C1C-9F3E-47F1-B393-DFDEC0F47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49B7061-2E1E-4D31-A140-9F1497C08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785E3-51D0-49B5-A3F2-7F4742E743D6}" type="slidenum">
              <a:rPr lang="en-US" smtClean="0"/>
              <a:t>‹#›</a:t>
            </a:fld>
            <a:endParaRPr lang="en-US" dirty="0"/>
          </a:p>
        </p:txBody>
      </p:sp>
    </p:spTree>
    <p:extLst>
      <p:ext uri="{BB962C8B-B14F-4D97-AF65-F5344CB8AC3E}">
        <p14:creationId xmlns:p14="http://schemas.microsoft.com/office/powerpoint/2010/main" val="2296838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72DEA6-530A-46F6-3891-D6EE0E035CAC}"/>
              </a:ext>
            </a:extLst>
          </p:cNvPr>
          <p:cNvSpPr txBox="1"/>
          <p:nvPr/>
        </p:nvSpPr>
        <p:spPr>
          <a:xfrm>
            <a:off x="1922106" y="399005"/>
            <a:ext cx="8090285" cy="523220"/>
          </a:xfrm>
          <a:prstGeom prst="rect">
            <a:avLst/>
          </a:prstGeom>
          <a:noFill/>
        </p:spPr>
        <p:txBody>
          <a:bodyPr wrap="square">
            <a:spAutoFit/>
          </a:bodyPr>
          <a:lstStyle/>
          <a:p>
            <a:pPr algn="ctr"/>
            <a:r>
              <a:rPr lang="en-IN" sz="2800" b="1" dirty="0">
                <a:solidFill>
                  <a:srgbClr val="FF0000"/>
                </a:solidFill>
                <a:latin typeface="Varela Round" panose="00000500000000000000" pitchFamily="2" charset="-79"/>
                <a:ea typeface="Calibri" panose="020F0502020204030204" pitchFamily="34" charset="0"/>
                <a:cs typeface="Varela Round" panose="00000500000000000000" pitchFamily="2" charset="-79"/>
              </a:rPr>
              <a:t>Predictive Model for Heart failure Detection</a:t>
            </a:r>
            <a:endParaRPr lang="en-IN" sz="2800" b="1" dirty="0">
              <a:solidFill>
                <a:srgbClr val="FF0000"/>
              </a:solidFill>
            </a:endParaRPr>
          </a:p>
        </p:txBody>
      </p:sp>
      <p:sp>
        <p:nvSpPr>
          <p:cNvPr id="6" name="TextBox 5">
            <a:extLst>
              <a:ext uri="{FF2B5EF4-FFF2-40B4-BE49-F238E27FC236}">
                <a16:creationId xmlns:a16="http://schemas.microsoft.com/office/drawing/2014/main" id="{39E655A3-E048-EAA5-23BA-A33DDF571223}"/>
              </a:ext>
            </a:extLst>
          </p:cNvPr>
          <p:cNvSpPr txBox="1"/>
          <p:nvPr/>
        </p:nvSpPr>
        <p:spPr>
          <a:xfrm>
            <a:off x="3011945" y="896345"/>
            <a:ext cx="6168105" cy="400110"/>
          </a:xfrm>
          <a:prstGeom prst="rect">
            <a:avLst/>
          </a:prstGeom>
          <a:noFill/>
        </p:spPr>
        <p:txBody>
          <a:bodyPr wrap="square">
            <a:spAutoFit/>
          </a:bodyPr>
          <a:lstStyle/>
          <a:p>
            <a:pPr algn="ctr"/>
            <a:r>
              <a:rPr lang="en-IN" sz="2000" b="1" dirty="0">
                <a:latin typeface="Varela Round" panose="00000500000000000000" pitchFamily="2" charset="-79"/>
                <a:ea typeface="Calibri" panose="020F0502020204030204" pitchFamily="34" charset="0"/>
                <a:cs typeface="Varela Round" panose="00000500000000000000" pitchFamily="2" charset="-79"/>
              </a:rPr>
              <a:t>B.TECH 2022-26 5</a:t>
            </a:r>
            <a:r>
              <a:rPr lang="en-IN" sz="2000" b="1" baseline="30000" dirty="0">
                <a:latin typeface="Varela Round" panose="00000500000000000000" pitchFamily="2" charset="-79"/>
                <a:ea typeface="Calibri" panose="020F0502020204030204" pitchFamily="34" charset="0"/>
                <a:cs typeface="Varela Round" panose="00000500000000000000" pitchFamily="2" charset="-79"/>
              </a:rPr>
              <a:t>TH</a:t>
            </a:r>
            <a:r>
              <a:rPr lang="en-IN" sz="2000" b="1" dirty="0">
                <a:latin typeface="Varela Round" panose="00000500000000000000" pitchFamily="2" charset="-79"/>
                <a:ea typeface="Calibri" panose="020F0502020204030204" pitchFamily="34" charset="0"/>
                <a:cs typeface="Varela Round" panose="00000500000000000000" pitchFamily="2" charset="-79"/>
              </a:rPr>
              <a:t> SEM FINAL PROJECT</a:t>
            </a:r>
            <a:endParaRPr lang="en-IN" sz="2000" dirty="0">
              <a:latin typeface="Varela Round" panose="00000500000000000000" pitchFamily="2" charset="-79"/>
              <a:ea typeface="Calibri" panose="020F0502020204030204" pitchFamily="34" charset="0"/>
              <a:cs typeface="Varela Round" panose="00000500000000000000" pitchFamily="2" charset="-79"/>
            </a:endParaRPr>
          </a:p>
        </p:txBody>
      </p:sp>
      <p:pic>
        <p:nvPicPr>
          <p:cNvPr id="9" name="Picture 8">
            <a:extLst>
              <a:ext uri="{FF2B5EF4-FFF2-40B4-BE49-F238E27FC236}">
                <a16:creationId xmlns:a16="http://schemas.microsoft.com/office/drawing/2014/main" id="{45ED3291-168C-23FD-8DFF-A7758D1EF091}"/>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4392" y="1473483"/>
            <a:ext cx="2473342" cy="2235875"/>
          </a:xfrm>
          <a:prstGeom prst="rect">
            <a:avLst/>
          </a:prstGeom>
        </p:spPr>
      </p:pic>
      <p:sp>
        <p:nvSpPr>
          <p:cNvPr id="10" name="TextBox 9">
            <a:extLst>
              <a:ext uri="{FF2B5EF4-FFF2-40B4-BE49-F238E27FC236}">
                <a16:creationId xmlns:a16="http://schemas.microsoft.com/office/drawing/2014/main" id="{D8F25B16-038A-6E72-55D8-97DC706D880D}"/>
              </a:ext>
            </a:extLst>
          </p:cNvPr>
          <p:cNvSpPr txBox="1"/>
          <p:nvPr/>
        </p:nvSpPr>
        <p:spPr>
          <a:xfrm>
            <a:off x="941714" y="4022663"/>
            <a:ext cx="10308565" cy="1938992"/>
          </a:xfrm>
          <a:prstGeom prst="rect">
            <a:avLst/>
          </a:prstGeom>
          <a:noFill/>
        </p:spPr>
        <p:txBody>
          <a:bodyPr wrap="square">
            <a:spAutoFit/>
          </a:bodyPr>
          <a:lstStyle/>
          <a:p>
            <a:pPr algn="ctr"/>
            <a:r>
              <a:rPr lang="en-IN" sz="2000" b="1" dirty="0">
                <a:latin typeface="Varela Round" panose="00000500000000000000" pitchFamily="2" charset="-79"/>
                <a:ea typeface="Calibri" panose="020F0502020204030204" pitchFamily="34" charset="0"/>
                <a:cs typeface="Varela Round" panose="00000500000000000000" pitchFamily="2" charset="-79"/>
              </a:rPr>
              <a:t>BACHELOR OF TECHNOLOGY</a:t>
            </a:r>
            <a:br>
              <a:rPr lang="en-IN" sz="2000" b="1" dirty="0">
                <a:latin typeface="Varela Round" panose="00000500000000000000" pitchFamily="2" charset="-79"/>
                <a:ea typeface="Calibri" panose="020F0502020204030204" pitchFamily="34" charset="0"/>
                <a:cs typeface="Varela Round" panose="00000500000000000000" pitchFamily="2" charset="-79"/>
              </a:rPr>
            </a:br>
            <a:r>
              <a:rPr lang="en-IN" sz="2000" b="1" dirty="0">
                <a:latin typeface="Varela Round" panose="00000500000000000000" pitchFamily="2" charset="-79"/>
                <a:ea typeface="Calibri" panose="020F0502020204030204" pitchFamily="34" charset="0"/>
                <a:cs typeface="Varela Round" panose="00000500000000000000" pitchFamily="2" charset="-79"/>
              </a:rPr>
              <a:t>DEPARTMENT OF COMPUTER SCIENCE &amp; ENGINEERING </a:t>
            </a:r>
            <a:br>
              <a:rPr lang="en-IN" sz="2000" b="1" dirty="0">
                <a:latin typeface="Varela Round" panose="00000500000000000000" pitchFamily="2" charset="-79"/>
                <a:ea typeface="Calibri" panose="020F0502020204030204" pitchFamily="34" charset="0"/>
                <a:cs typeface="Varela Round" panose="00000500000000000000" pitchFamily="2" charset="-79"/>
              </a:rPr>
            </a:br>
            <a:r>
              <a:rPr lang="en-IN" sz="2000" b="1" dirty="0">
                <a:latin typeface="Varela Round" panose="00000500000000000000" pitchFamily="2" charset="-79"/>
                <a:ea typeface="Calibri" panose="020F0502020204030204" pitchFamily="34" charset="0"/>
                <a:cs typeface="Varela Round" panose="00000500000000000000" pitchFamily="2" charset="-79"/>
              </a:rPr>
              <a:t>SCHOOL OF ENGINEERING AND TECHNOLOGY</a:t>
            </a:r>
            <a:br>
              <a:rPr lang="en-IN" sz="2000" b="1" dirty="0">
                <a:latin typeface="Varela Round" panose="00000500000000000000" pitchFamily="2" charset="-79"/>
                <a:ea typeface="Calibri" panose="020F0502020204030204" pitchFamily="34" charset="0"/>
                <a:cs typeface="Varela Round" panose="00000500000000000000" pitchFamily="2" charset="-79"/>
              </a:rPr>
            </a:br>
            <a:r>
              <a:rPr lang="en-IN" sz="2000" b="1" dirty="0">
                <a:latin typeface="Varela Round" panose="00000500000000000000" pitchFamily="2" charset="-79"/>
                <a:ea typeface="Calibri" panose="020F0502020204030204" pitchFamily="34" charset="0"/>
                <a:cs typeface="Varela Round" panose="00000500000000000000" pitchFamily="2" charset="-79"/>
              </a:rPr>
              <a:t>GANDHI INSTITUTE OF ENGINEERING &amp; TECHNOLOGY UNIVERSITY,</a:t>
            </a:r>
            <a:br>
              <a:rPr lang="en-IN" sz="2000" b="1" dirty="0">
                <a:latin typeface="Varela Round" panose="00000500000000000000" pitchFamily="2" charset="-79"/>
                <a:ea typeface="Calibri" panose="020F0502020204030204" pitchFamily="34" charset="0"/>
                <a:cs typeface="Varela Round" panose="00000500000000000000" pitchFamily="2" charset="-79"/>
              </a:rPr>
            </a:br>
            <a:r>
              <a:rPr lang="en-IN" sz="2000" b="1" dirty="0">
                <a:latin typeface="Varela Round" panose="00000500000000000000" pitchFamily="2" charset="-79"/>
                <a:ea typeface="Calibri" panose="020F0502020204030204" pitchFamily="34" charset="0"/>
                <a:cs typeface="Varela Round" panose="00000500000000000000" pitchFamily="2" charset="-79"/>
              </a:rPr>
              <a:t>GUNUPUR- 765022, ODISHA</a:t>
            </a:r>
            <a:br>
              <a:rPr lang="en-IN" sz="2000" b="1" dirty="0">
                <a:latin typeface="Varela Round" panose="00000500000000000000" pitchFamily="2" charset="-79"/>
                <a:ea typeface="Calibri" panose="020F0502020204030204" pitchFamily="34" charset="0"/>
                <a:cs typeface="Varela Round" panose="00000500000000000000" pitchFamily="2" charset="-79"/>
              </a:rPr>
            </a:br>
            <a:r>
              <a:rPr lang="en-IN" sz="2000" b="1" dirty="0">
                <a:latin typeface="Varela Round" panose="00000500000000000000" pitchFamily="2" charset="-79"/>
                <a:ea typeface="Calibri" panose="020F0502020204030204" pitchFamily="34" charset="0"/>
                <a:cs typeface="Varela Round" panose="00000500000000000000" pitchFamily="2" charset="-79"/>
              </a:rPr>
              <a:t>AUGUST 2024 </a:t>
            </a:r>
          </a:p>
        </p:txBody>
      </p:sp>
      <p:pic>
        <p:nvPicPr>
          <p:cNvPr id="11" name="Picture 10">
            <a:extLst>
              <a:ext uri="{FF2B5EF4-FFF2-40B4-BE49-F238E27FC236}">
                <a16:creationId xmlns:a16="http://schemas.microsoft.com/office/drawing/2014/main" id="{33382DCF-8331-BFD8-9A47-167522147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6773" y="73367"/>
            <a:ext cx="1783119" cy="1645956"/>
          </a:xfrm>
          <a:prstGeom prst="rect">
            <a:avLst/>
          </a:prstGeom>
        </p:spPr>
      </p:pic>
    </p:spTree>
    <p:extLst>
      <p:ext uri="{BB962C8B-B14F-4D97-AF65-F5344CB8AC3E}">
        <p14:creationId xmlns:p14="http://schemas.microsoft.com/office/powerpoint/2010/main" val="2428051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normAutofit/>
          </a:bodyPr>
          <a:lstStyle/>
          <a:p>
            <a:pPr algn="ctr"/>
            <a:r>
              <a:rPr lang="en-IN" sz="2800" b="1" dirty="0">
                <a:solidFill>
                  <a:srgbClr val="FF0000"/>
                </a:solidFill>
                <a:latin typeface="Varela Round" panose="00000500000000000000" pitchFamily="2" charset="-79"/>
                <a:cs typeface="Varela Round" panose="00000500000000000000" pitchFamily="2" charset="-79"/>
              </a:rPr>
              <a:t>Evaluation Metrics</a:t>
            </a:r>
            <a:endParaRPr lang="en-US" sz="2800" b="1" dirty="0">
              <a:solidFill>
                <a:srgbClr val="FF0000"/>
              </a:solidFill>
              <a:latin typeface="Varela Round" panose="00000500000000000000" pitchFamily="2" charset="-79"/>
              <a:cs typeface="Varela Round" panose="00000500000000000000" pitchFamily="2" charset="-79"/>
            </a:endParaRPr>
          </a:p>
        </p:txBody>
      </p:sp>
      <p:sp>
        <p:nvSpPr>
          <p:cNvPr id="3" name="Content Placeholder"/>
          <p:cNvSpPr>
            <a:spLocks noGrp="1"/>
          </p:cNvSpPr>
          <p:nvPr>
            <p:ph idx="1"/>
          </p:nvPr>
        </p:nvSpPr>
        <p:spPr>
          <a:xfrm>
            <a:off x="838200" y="1574800"/>
            <a:ext cx="10515600" cy="5029200"/>
          </a:xfrm>
        </p:spPr>
        <p:txBody>
          <a:bodyPr>
            <a:normAutofit fontScale="92500" lnSpcReduction="10000"/>
          </a:bodyPr>
          <a:lstStyle/>
          <a:p>
            <a:pPr marL="0" indent="0">
              <a:buNone/>
            </a:pPr>
            <a:r>
              <a:rPr lang="en-US" b="1" dirty="0"/>
              <a:t>Metrics Used:</a:t>
            </a:r>
            <a:endParaRPr lang="en-US" dirty="0"/>
          </a:p>
          <a:p>
            <a:pPr>
              <a:buFont typeface="Arial" panose="020B0604020202020204" pitchFamily="34" charset="0"/>
              <a:buChar char="•"/>
            </a:pPr>
            <a:r>
              <a:rPr lang="en-US" b="1" dirty="0"/>
              <a:t>Accuracy:</a:t>
            </a:r>
            <a:r>
              <a:rPr lang="en-US" dirty="0"/>
              <a:t> The proportion of correctly predicted instances</a:t>
            </a:r>
          </a:p>
          <a:p>
            <a:pPr>
              <a:buFont typeface="Arial" panose="020B0604020202020204" pitchFamily="34" charset="0"/>
              <a:buChar char="•"/>
            </a:pPr>
            <a:r>
              <a:rPr lang="en-US" b="1" dirty="0"/>
              <a:t>Precision:</a:t>
            </a:r>
            <a:r>
              <a:rPr lang="en-US" dirty="0"/>
              <a:t> The proportion of true positive results out of all positive predictions</a:t>
            </a:r>
          </a:p>
          <a:p>
            <a:pPr>
              <a:buFont typeface="Arial" panose="020B0604020202020204" pitchFamily="34" charset="0"/>
              <a:buChar char="•"/>
            </a:pPr>
            <a:r>
              <a:rPr lang="en-US" b="1" dirty="0"/>
              <a:t>Recall:</a:t>
            </a:r>
            <a:r>
              <a:rPr lang="en-US" dirty="0"/>
              <a:t> The proportion of true positive results out of all actual positives</a:t>
            </a:r>
          </a:p>
          <a:p>
            <a:pPr>
              <a:buFont typeface="Arial" panose="020B0604020202020204" pitchFamily="34" charset="0"/>
              <a:buChar char="•"/>
            </a:pPr>
            <a:r>
              <a:rPr lang="en-US" b="1" dirty="0"/>
              <a:t>F1 Score:</a:t>
            </a:r>
            <a:r>
              <a:rPr lang="en-US" dirty="0"/>
              <a:t> The harmonic mean of precision and recall</a:t>
            </a:r>
          </a:p>
          <a:p>
            <a:pPr>
              <a:buFont typeface="Arial" panose="020B0604020202020204" pitchFamily="34" charset="0"/>
              <a:buChar char="•"/>
            </a:pPr>
            <a:r>
              <a:rPr lang="en-US" b="1" dirty="0"/>
              <a:t>Confusion Matrix</a:t>
            </a:r>
            <a:r>
              <a:rPr lang="en-US" dirty="0"/>
              <a:t>: It shows the true </a:t>
            </a:r>
            <a:r>
              <a:rPr lang="en-US" dirty="0" err="1"/>
              <a:t>positives,false</a:t>
            </a:r>
            <a:r>
              <a:rPr lang="en-US" dirty="0"/>
              <a:t> </a:t>
            </a:r>
            <a:r>
              <a:rPr lang="en-US" dirty="0" err="1"/>
              <a:t>positives,true</a:t>
            </a:r>
            <a:r>
              <a:rPr lang="en-US" dirty="0"/>
              <a:t> negatives and </a:t>
            </a:r>
            <a:r>
              <a:rPr lang="en-US" dirty="0" err="1"/>
              <a:t>flase</a:t>
            </a:r>
            <a:r>
              <a:rPr lang="en-US" dirty="0"/>
              <a:t> negatives</a:t>
            </a:r>
          </a:p>
          <a:p>
            <a:pPr marL="0" indent="0">
              <a:buNone/>
            </a:pPr>
            <a:r>
              <a:rPr lang="en-US" b="1" dirty="0"/>
              <a:t>Results:</a:t>
            </a:r>
            <a:endParaRPr lang="en-US" dirty="0"/>
          </a:p>
          <a:p>
            <a:pPr>
              <a:buFont typeface="Arial" panose="020B0604020202020204" pitchFamily="34" charset="0"/>
              <a:buChar char="•"/>
            </a:pPr>
            <a:r>
              <a:rPr lang="en-US" b="1" dirty="0"/>
              <a:t>Best Accuracy:</a:t>
            </a:r>
            <a:r>
              <a:rPr lang="en-US" dirty="0"/>
              <a:t> 92% </a:t>
            </a:r>
          </a:p>
          <a:p>
            <a:pPr>
              <a:buFont typeface="Arial" panose="020B0604020202020204" pitchFamily="34" charset="0"/>
              <a:buChar char="•"/>
            </a:pPr>
            <a:r>
              <a:rPr lang="en-US" b="1" dirty="0"/>
              <a:t>Mean Accuracy</a:t>
            </a:r>
            <a:r>
              <a:rPr lang="en-US" dirty="0"/>
              <a:t>: 86.17%</a:t>
            </a:r>
          </a:p>
          <a:p>
            <a:pPr>
              <a:buFont typeface="Arial" panose="020B0604020202020204" pitchFamily="34" charset="0"/>
              <a:buChar cha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838200" y="9770"/>
            <a:ext cx="10515600" cy="1325563"/>
          </a:xfrm>
        </p:spPr>
        <p:txBody>
          <a:bodyPr>
            <a:normAutofit/>
          </a:bodyPr>
          <a:lstStyle/>
          <a:p>
            <a:pPr algn="ctr"/>
            <a:r>
              <a:rPr lang="en-IN" sz="2800" b="1" dirty="0">
                <a:solidFill>
                  <a:srgbClr val="FF0000"/>
                </a:solidFill>
                <a:latin typeface="Varela Round" panose="00000500000000000000" pitchFamily="2" charset="-79"/>
                <a:cs typeface="Varela Round" panose="00000500000000000000" pitchFamily="2" charset="-79"/>
              </a:rPr>
              <a:t>Future Work</a:t>
            </a:r>
            <a:endParaRPr lang="en-US" sz="2800" b="1" dirty="0">
              <a:solidFill>
                <a:srgbClr val="FF0000"/>
              </a:solidFill>
              <a:latin typeface="Varela Round" panose="00000500000000000000" pitchFamily="2" charset="-79"/>
              <a:cs typeface="Varela Round" panose="00000500000000000000" pitchFamily="2" charset="-79"/>
            </a:endParaRPr>
          </a:p>
        </p:txBody>
      </p:sp>
      <p:sp>
        <p:nvSpPr>
          <p:cNvPr id="12" name="Rectangle 8">
            <a:extLst>
              <a:ext uri="{FF2B5EF4-FFF2-40B4-BE49-F238E27FC236}">
                <a16:creationId xmlns:a16="http://schemas.microsoft.com/office/drawing/2014/main" id="{0F585425-F542-0408-063D-BD29BB9BA750}"/>
              </a:ext>
            </a:extLst>
          </p:cNvPr>
          <p:cNvSpPr>
            <a:spLocks noGrp="1" noChangeArrowheads="1"/>
          </p:cNvSpPr>
          <p:nvPr>
            <p:ph idx="1"/>
          </p:nvPr>
        </p:nvSpPr>
        <p:spPr bwMode="auto">
          <a:xfrm>
            <a:off x="838200" y="1390632"/>
            <a:ext cx="1030224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rPr>
              <a:t>Model Optimization:</a:t>
            </a:r>
            <a:r>
              <a:rPr kumimoji="0" lang="en-US" altLang="en-US" sz="2600" b="0" i="0" u="none" strike="noStrike" cap="none" normalizeH="0" baseline="0" dirty="0">
                <a:ln>
                  <a:noFill/>
                </a:ln>
                <a:solidFill>
                  <a:schemeClr val="tx1"/>
                </a:solidFill>
                <a:effectLst/>
              </a:rPr>
              <a:t> Explore advanced hyperparameter tuning techniques</a:t>
            </a:r>
            <a:r>
              <a:rPr lang="en-US" altLang="en-US" sz="2600" dirty="0"/>
              <a:t> </a:t>
            </a:r>
            <a:r>
              <a:rPr kumimoji="0" lang="en-US" altLang="en-US" sz="2600" b="0" i="0" u="none" strike="noStrike" cap="none" normalizeH="0" baseline="0" dirty="0">
                <a:ln>
                  <a:noFill/>
                </a:ln>
                <a:solidFill>
                  <a:schemeClr val="tx1"/>
                </a:solidFill>
                <a:effectLst/>
              </a:rPr>
              <a:t>to further refine the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rPr>
              <a:t>Data Augmentation:</a:t>
            </a:r>
            <a:r>
              <a:rPr kumimoji="0" lang="en-US" altLang="en-US" sz="2600" b="0" i="0" u="none" strike="noStrike" cap="none" normalizeH="0" baseline="0" dirty="0">
                <a:ln>
                  <a:noFill/>
                </a:ln>
                <a:solidFill>
                  <a:schemeClr val="tx1"/>
                </a:solidFill>
                <a:effectLst/>
              </a:rPr>
              <a:t> Consider augmenting the dataset with synthetic data to address class imbalance and improve model robustness.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rPr>
              <a:t>Real-Time Prediction:</a:t>
            </a:r>
            <a:r>
              <a:rPr kumimoji="0" lang="en-US" altLang="en-US" sz="2600" b="0" i="0" u="none" strike="noStrike" cap="none" normalizeH="0" baseline="0" dirty="0">
                <a:ln>
                  <a:noFill/>
                </a:ln>
                <a:solidFill>
                  <a:schemeClr val="tx1"/>
                </a:solidFill>
                <a:effectLst/>
              </a:rPr>
              <a:t> Develop real-time prediction capabilities to integrate the model into clinical settings, providing instant risk assessments. </a:t>
            </a:r>
          </a:p>
          <a:p>
            <a:pPr marL="0" indent="0" eaLnBrk="0" fontAlgn="base" hangingPunct="0">
              <a:lnSpc>
                <a:spcPct val="100000"/>
              </a:lnSpc>
              <a:spcBef>
                <a:spcPct val="0"/>
              </a:spcBef>
              <a:spcAft>
                <a:spcPct val="0"/>
              </a:spcAft>
              <a:buFontTx/>
              <a:buChar char="•"/>
            </a:pPr>
            <a:r>
              <a:rPr lang="en-US" sz="2600" b="1" dirty="0"/>
              <a:t>Integration with EHR Systems:</a:t>
            </a:r>
            <a:r>
              <a:rPr lang="en-US" sz="2600" dirty="0"/>
              <a:t> Explore the possibility of integrating the predictive model with Electronic Health Record (EHR) systems to automate data input and enhance usability for healthcare professionals.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600" b="0" i="0" u="none" strike="noStrike" cap="none" normalizeH="0" baseline="0" dirty="0">
              <a:ln>
                <a:noFill/>
              </a:ln>
              <a:solidFill>
                <a:schemeClr val="tx1"/>
              </a:solidFill>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normAutofit/>
          </a:bodyPr>
          <a:lstStyle/>
          <a:p>
            <a:pPr algn="ctr"/>
            <a:r>
              <a:rPr lang="en-IN" sz="2800" b="1" dirty="0">
                <a:solidFill>
                  <a:srgbClr val="FF0000"/>
                </a:solidFill>
                <a:latin typeface="Varela Round" panose="00000500000000000000" pitchFamily="2" charset="-79"/>
                <a:cs typeface="Varela Round" panose="00000500000000000000" pitchFamily="2" charset="-79"/>
              </a:rPr>
              <a:t>Conclusion</a:t>
            </a:r>
            <a:endParaRPr lang="en-US" sz="2800" b="1" dirty="0">
              <a:solidFill>
                <a:srgbClr val="FF0000"/>
              </a:solidFill>
              <a:latin typeface="Varela Round" panose="00000500000000000000" pitchFamily="2" charset="-79"/>
              <a:cs typeface="Varela Round" panose="00000500000000000000" pitchFamily="2" charset="-79"/>
            </a:endParaRPr>
          </a:p>
        </p:txBody>
      </p:sp>
      <p:sp>
        <p:nvSpPr>
          <p:cNvPr id="3" name="Content Placeholder"/>
          <p:cNvSpPr>
            <a:spLocks noGrp="1"/>
          </p:cNvSpPr>
          <p:nvPr>
            <p:ph idx="1"/>
          </p:nvPr>
        </p:nvSpPr>
        <p:spPr/>
        <p:txBody>
          <a:bodyPr/>
          <a:lstStyle/>
          <a:p>
            <a:pPr marL="0" lvl="0" indent="0">
              <a:buNone/>
            </a:pPr>
            <a:r>
              <a:rPr lang="en-US" dirty="0"/>
              <a:t>In this project, we developed a heart failure prediction model using a Random Forest Classifier, which achieved the best accuracy after outlier removal. The model effectively predicts patient survival (0) and death (1), highlighting the importance of preprocessing in improving predictive performance. This model could assist healthcare providers in identifying high-risk patients and making informed decisions. However, further validation with larger, diverse datasets is necessary to ensure its robustness and generalizability in different clinical settings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082D6-29DE-5B3B-F457-3A6F88F18EA4}"/>
              </a:ext>
            </a:extLst>
          </p:cNvPr>
          <p:cNvSpPr>
            <a:spLocks noGrp="1"/>
          </p:cNvSpPr>
          <p:nvPr>
            <p:ph type="title"/>
          </p:nvPr>
        </p:nvSpPr>
        <p:spPr>
          <a:xfrm>
            <a:off x="838200" y="2766218"/>
            <a:ext cx="10515600" cy="1325563"/>
          </a:xfrm>
        </p:spPr>
        <p:txBody>
          <a:bodyPr>
            <a:noAutofit/>
          </a:bodyPr>
          <a:lstStyle/>
          <a:p>
            <a:pPr algn="ctr"/>
            <a:r>
              <a:rPr lang="en" sz="5400" b="1" dirty="0">
                <a:solidFill>
                  <a:srgbClr val="FF0000"/>
                </a:solidFill>
                <a:latin typeface="Varela Round" panose="00000500000000000000" pitchFamily="2" charset="-79"/>
                <a:cs typeface="Varela Round" panose="00000500000000000000" pitchFamily="2" charset="-79"/>
              </a:rPr>
              <a:t>THANK YOU </a:t>
            </a:r>
            <a:br>
              <a:rPr lang="en-IN" sz="5400" b="1" dirty="0">
                <a:solidFill>
                  <a:srgbClr val="FF0000"/>
                </a:solidFill>
                <a:latin typeface="Varela Round" panose="00000500000000000000" pitchFamily="2" charset="-79"/>
                <a:cs typeface="Varela Round" panose="00000500000000000000" pitchFamily="2" charset="-79"/>
              </a:rPr>
            </a:br>
            <a:endParaRPr lang="en-IN" sz="5400" dirty="0"/>
          </a:p>
        </p:txBody>
      </p:sp>
    </p:spTree>
    <p:extLst>
      <p:ext uri="{BB962C8B-B14F-4D97-AF65-F5344CB8AC3E}">
        <p14:creationId xmlns:p14="http://schemas.microsoft.com/office/powerpoint/2010/main" val="2196803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5E596DD-7207-E338-37B1-5CBE1471096A}"/>
              </a:ext>
            </a:extLst>
          </p:cNvPr>
          <p:cNvSpPr>
            <a:spLocks noGrp="1"/>
          </p:cNvSpPr>
          <p:nvPr>
            <p:ph type="sldNum" sz="quarter" idx="12"/>
          </p:nvPr>
        </p:nvSpPr>
        <p:spPr/>
        <p:txBody>
          <a:bodyPr/>
          <a:lstStyle/>
          <a:p>
            <a:fld id="{8DEE403E-267C-4375-BCDC-D2BB29EBC9D1}" type="slidenum">
              <a:rPr lang="en-IN" smtClean="0"/>
              <a:t>2</a:t>
            </a:fld>
            <a:endParaRPr lang="en-IN" dirty="0"/>
          </a:p>
        </p:txBody>
      </p:sp>
      <p:sp>
        <p:nvSpPr>
          <p:cNvPr id="5" name="TextBox 4">
            <a:extLst>
              <a:ext uri="{FF2B5EF4-FFF2-40B4-BE49-F238E27FC236}">
                <a16:creationId xmlns:a16="http://schemas.microsoft.com/office/drawing/2014/main" id="{09BC8F4C-C6AF-8B94-EFBD-1523AEC03F39}"/>
              </a:ext>
            </a:extLst>
          </p:cNvPr>
          <p:cNvSpPr txBox="1"/>
          <p:nvPr/>
        </p:nvSpPr>
        <p:spPr>
          <a:xfrm>
            <a:off x="3418360" y="381752"/>
            <a:ext cx="5355278" cy="523220"/>
          </a:xfrm>
          <a:prstGeom prst="rect">
            <a:avLst/>
          </a:prstGeom>
          <a:noFill/>
        </p:spPr>
        <p:txBody>
          <a:bodyPr wrap="square" rtlCol="0">
            <a:spAutoFit/>
          </a:bodyPr>
          <a:lstStyle/>
          <a:p>
            <a:pPr algn="ctr"/>
            <a:r>
              <a:rPr lang="en-IN" sz="2800" b="1" dirty="0">
                <a:solidFill>
                  <a:srgbClr val="FF0000"/>
                </a:solidFill>
                <a:latin typeface="Varela Round" panose="00000500000000000000" pitchFamily="2" charset="-79"/>
                <a:ea typeface="Calibri" panose="020F0502020204030204" pitchFamily="34" charset="0"/>
                <a:cs typeface="Varela Round" panose="00000500000000000000" pitchFamily="2" charset="-79"/>
              </a:rPr>
              <a:t>PROJECT PRESENTED BY :</a:t>
            </a:r>
          </a:p>
        </p:txBody>
      </p:sp>
      <p:sp>
        <p:nvSpPr>
          <p:cNvPr id="6" name="TextBox 5">
            <a:extLst>
              <a:ext uri="{FF2B5EF4-FFF2-40B4-BE49-F238E27FC236}">
                <a16:creationId xmlns:a16="http://schemas.microsoft.com/office/drawing/2014/main" id="{B6D52547-E753-5D38-E67E-3AE8B9FE9E84}"/>
              </a:ext>
            </a:extLst>
          </p:cNvPr>
          <p:cNvSpPr txBox="1"/>
          <p:nvPr/>
        </p:nvSpPr>
        <p:spPr>
          <a:xfrm>
            <a:off x="2347821" y="1949569"/>
            <a:ext cx="7496355" cy="1938992"/>
          </a:xfrm>
          <a:prstGeom prst="rect">
            <a:avLst/>
          </a:prstGeom>
          <a:noFill/>
        </p:spPr>
        <p:txBody>
          <a:bodyPr wrap="square" rtlCol="0">
            <a:spAutoFit/>
          </a:bodyPr>
          <a:lstStyle/>
          <a:p>
            <a:pPr marL="342900" indent="-342900">
              <a:buFont typeface="Wingdings" panose="05000000000000000000" pitchFamily="2" charset="2"/>
              <a:buChar char="§"/>
            </a:pPr>
            <a:r>
              <a:rPr lang="en-IN" sz="2400" b="1" dirty="0">
                <a:latin typeface="Varela Round" panose="00000500000000000000" pitchFamily="2" charset="-79"/>
                <a:cs typeface="Varela Round" panose="00000500000000000000" pitchFamily="2" charset="-79"/>
              </a:rPr>
              <a:t>ABINASH BHARAT JYOTI RATHA	   22CSE080</a:t>
            </a:r>
          </a:p>
          <a:p>
            <a:pPr marL="342900" indent="-342900">
              <a:buFont typeface="Wingdings" panose="05000000000000000000" pitchFamily="2" charset="2"/>
              <a:buChar char="§"/>
            </a:pPr>
            <a:endParaRPr lang="en-IN" sz="2400" b="1" dirty="0">
              <a:latin typeface="Varela Round" panose="00000500000000000000" pitchFamily="2" charset="-79"/>
              <a:cs typeface="Varela Round" panose="00000500000000000000" pitchFamily="2" charset="-79"/>
            </a:endParaRPr>
          </a:p>
          <a:p>
            <a:pPr marL="342900" indent="-342900">
              <a:buFont typeface="Wingdings" panose="05000000000000000000" pitchFamily="2" charset="2"/>
              <a:buChar char="§"/>
            </a:pPr>
            <a:r>
              <a:rPr lang="en-IN" sz="2400" b="1" dirty="0">
                <a:latin typeface="Varela Round" panose="00000500000000000000" pitchFamily="2" charset="-79"/>
                <a:cs typeface="Varela Round" panose="00000500000000000000" pitchFamily="2" charset="-79"/>
              </a:rPr>
              <a:t>RAJAT KUMAR DASH			   22CSE139</a:t>
            </a:r>
          </a:p>
          <a:p>
            <a:pPr marL="342900" indent="-342900">
              <a:buFont typeface="Wingdings" panose="05000000000000000000" pitchFamily="2" charset="2"/>
              <a:buChar char="§"/>
            </a:pPr>
            <a:endParaRPr lang="en-IN" sz="2400" b="1" dirty="0">
              <a:latin typeface="Varela Round" panose="00000500000000000000" pitchFamily="2" charset="-79"/>
              <a:cs typeface="Varela Round" panose="00000500000000000000" pitchFamily="2" charset="-79"/>
            </a:endParaRPr>
          </a:p>
          <a:p>
            <a:pPr marL="342900" indent="-342900">
              <a:buFont typeface="Wingdings" panose="05000000000000000000" pitchFamily="2" charset="2"/>
              <a:buChar char="§"/>
            </a:pPr>
            <a:r>
              <a:rPr lang="en-IN" sz="2400" b="1" dirty="0">
                <a:latin typeface="Varela Round" panose="00000500000000000000" pitchFamily="2" charset="-79"/>
                <a:cs typeface="Varela Round" panose="00000500000000000000" pitchFamily="2" charset="-79"/>
              </a:rPr>
              <a:t>SOUMYA RANJAN MOHAPATRA	   22CSE215</a:t>
            </a:r>
          </a:p>
        </p:txBody>
      </p:sp>
    </p:spTree>
    <p:extLst>
      <p:ext uri="{BB962C8B-B14F-4D97-AF65-F5344CB8AC3E}">
        <p14:creationId xmlns:p14="http://schemas.microsoft.com/office/powerpoint/2010/main" val="2696272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6E770-40BC-768F-F678-855345755E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73F499C-8B13-97E4-C230-2D519032CD88}"/>
              </a:ext>
            </a:extLst>
          </p:cNvPr>
          <p:cNvSpPr txBox="1"/>
          <p:nvPr/>
        </p:nvSpPr>
        <p:spPr>
          <a:xfrm>
            <a:off x="4132052" y="441960"/>
            <a:ext cx="3914668" cy="523220"/>
          </a:xfrm>
          <a:prstGeom prst="rect">
            <a:avLst/>
          </a:prstGeom>
          <a:noFill/>
        </p:spPr>
        <p:txBody>
          <a:bodyPr wrap="square" rtlCol="0">
            <a:spAutoFit/>
          </a:bodyPr>
          <a:lstStyle/>
          <a:p>
            <a:r>
              <a:rPr lang="en-IN" sz="2800" b="1" dirty="0">
                <a:solidFill>
                  <a:srgbClr val="FF0000"/>
                </a:solidFill>
                <a:latin typeface="Varela Round" panose="00000500000000000000" pitchFamily="2" charset="-79"/>
                <a:cs typeface="Varela Round" panose="00000500000000000000" pitchFamily="2" charset="-79"/>
              </a:rPr>
              <a:t>TABLE OF CONTENT</a:t>
            </a:r>
          </a:p>
        </p:txBody>
      </p:sp>
      <p:sp>
        <p:nvSpPr>
          <p:cNvPr id="4" name="TextBox 3">
            <a:extLst>
              <a:ext uri="{FF2B5EF4-FFF2-40B4-BE49-F238E27FC236}">
                <a16:creationId xmlns:a16="http://schemas.microsoft.com/office/drawing/2014/main" id="{B3787B78-C392-7BC8-9DE1-499F753B5724}"/>
              </a:ext>
            </a:extLst>
          </p:cNvPr>
          <p:cNvSpPr txBox="1"/>
          <p:nvPr/>
        </p:nvSpPr>
        <p:spPr>
          <a:xfrm>
            <a:off x="1214599" y="1621766"/>
            <a:ext cx="6832121" cy="4401205"/>
          </a:xfrm>
          <a:prstGeom prst="rect">
            <a:avLst/>
          </a:prstGeom>
          <a:noFill/>
        </p:spPr>
        <p:txBody>
          <a:bodyPr wrap="square" rtlCol="0">
            <a:spAutoFit/>
          </a:bodyPr>
          <a:lstStyle/>
          <a:p>
            <a:pPr marL="342900" indent="-342900">
              <a:buFont typeface="+mj-lt"/>
              <a:buAutoNum type="arabicPeriod"/>
            </a:pPr>
            <a:r>
              <a:rPr lang="en-IN" sz="2800" dirty="0">
                <a:latin typeface="Varela Round" panose="00000500000000000000" pitchFamily="2" charset="-79"/>
                <a:cs typeface="Varela Round" panose="00000500000000000000" pitchFamily="2" charset="-79"/>
              </a:rPr>
              <a:t>Introduction</a:t>
            </a:r>
          </a:p>
          <a:p>
            <a:pPr marL="342900" indent="-342900">
              <a:buFont typeface="+mj-lt"/>
              <a:buAutoNum type="arabicPeriod"/>
            </a:pPr>
            <a:r>
              <a:rPr lang="en-IN" sz="2800" dirty="0">
                <a:latin typeface="Varela Round" panose="00000500000000000000" pitchFamily="2" charset="-79"/>
                <a:cs typeface="Varela Round" panose="00000500000000000000" pitchFamily="2" charset="-79"/>
              </a:rPr>
              <a:t>Dataset</a:t>
            </a:r>
          </a:p>
          <a:p>
            <a:pPr marL="342900" indent="-342900">
              <a:buFont typeface="+mj-lt"/>
              <a:buAutoNum type="arabicPeriod"/>
            </a:pPr>
            <a:r>
              <a:rPr lang="en-US" sz="2800" dirty="0">
                <a:latin typeface="Varela Round" panose="00000500000000000000" pitchFamily="2" charset="-79"/>
                <a:cs typeface="Varela Round" panose="00000500000000000000" pitchFamily="2" charset="-79"/>
              </a:rPr>
              <a:t>Data Preprocessing</a:t>
            </a:r>
            <a:endParaRPr lang="en-IN" sz="2800" dirty="0">
              <a:latin typeface="Varela Round" panose="00000500000000000000" pitchFamily="2" charset="-79"/>
              <a:cs typeface="Varela Round" panose="00000500000000000000" pitchFamily="2" charset="-79"/>
            </a:endParaRPr>
          </a:p>
          <a:p>
            <a:pPr marL="342900" indent="-342900">
              <a:buFont typeface="+mj-lt"/>
              <a:buAutoNum type="arabicPeriod"/>
            </a:pPr>
            <a:r>
              <a:rPr lang="en-US" sz="2800" dirty="0">
                <a:latin typeface="Varela Round" panose="00000500000000000000" pitchFamily="2" charset="-79"/>
                <a:cs typeface="Varela Round" panose="00000500000000000000" pitchFamily="2" charset="-79"/>
              </a:rPr>
              <a:t>Model Selection</a:t>
            </a:r>
            <a:endParaRPr lang="en-IN" sz="2800" dirty="0">
              <a:latin typeface="Varela Round" panose="00000500000000000000" pitchFamily="2" charset="-79"/>
              <a:cs typeface="Varela Round" panose="00000500000000000000" pitchFamily="2" charset="-79"/>
            </a:endParaRPr>
          </a:p>
          <a:p>
            <a:pPr marL="342900" indent="-342900">
              <a:buFont typeface="+mj-lt"/>
              <a:buAutoNum type="arabicPeriod"/>
            </a:pPr>
            <a:r>
              <a:rPr lang="en-IN" sz="2800" dirty="0">
                <a:latin typeface="Varela Round" panose="00000500000000000000" pitchFamily="2" charset="-79"/>
                <a:cs typeface="Varela Round" panose="00000500000000000000" pitchFamily="2" charset="-79"/>
              </a:rPr>
              <a:t>Pipeline Components</a:t>
            </a:r>
          </a:p>
          <a:p>
            <a:pPr marL="342900" indent="-342900">
              <a:buFont typeface="+mj-lt"/>
              <a:buAutoNum type="arabicPeriod"/>
            </a:pPr>
            <a:r>
              <a:rPr lang="en-US" sz="2800" dirty="0">
                <a:latin typeface="Varela Round" panose="00000500000000000000" pitchFamily="2" charset="-79"/>
                <a:cs typeface="Varela Round" panose="00000500000000000000" pitchFamily="2" charset="-79"/>
              </a:rPr>
              <a:t>Flow chart</a:t>
            </a:r>
          </a:p>
          <a:p>
            <a:pPr marL="342900" indent="-342900">
              <a:buFont typeface="+mj-lt"/>
              <a:buAutoNum type="arabicPeriod"/>
            </a:pPr>
            <a:r>
              <a:rPr lang="en-IN" sz="2800" dirty="0">
                <a:latin typeface="Varela Round" panose="00000500000000000000" pitchFamily="2" charset="-79"/>
                <a:cs typeface="Varela Round" panose="00000500000000000000" pitchFamily="2" charset="-79"/>
              </a:rPr>
              <a:t>Evaluation Metrics</a:t>
            </a:r>
          </a:p>
          <a:p>
            <a:pPr marL="342900" indent="-342900">
              <a:buFont typeface="+mj-lt"/>
              <a:buAutoNum type="arabicPeriod"/>
            </a:pPr>
            <a:r>
              <a:rPr lang="en-IN" sz="2800" dirty="0">
                <a:latin typeface="Varela Round" panose="00000500000000000000" pitchFamily="2" charset="-79"/>
                <a:cs typeface="Varela Round" panose="00000500000000000000" pitchFamily="2" charset="-79"/>
              </a:rPr>
              <a:t>Future Work</a:t>
            </a:r>
          </a:p>
          <a:p>
            <a:pPr marL="342900" indent="-342900">
              <a:buFont typeface="+mj-lt"/>
              <a:buAutoNum type="arabicPeriod"/>
            </a:pPr>
            <a:r>
              <a:rPr lang="en-IN" sz="2800" dirty="0">
                <a:latin typeface="Varela Round" panose="00000500000000000000" pitchFamily="2" charset="-79"/>
                <a:cs typeface="Varela Round" panose="00000500000000000000" pitchFamily="2" charset="-79"/>
              </a:rPr>
              <a:t>Conclusion</a:t>
            </a:r>
            <a:endParaRPr lang="en-US" sz="2800" dirty="0">
              <a:latin typeface="Varela Round" panose="00000500000000000000" pitchFamily="2" charset="-79"/>
              <a:cs typeface="Varela Round" panose="00000500000000000000" pitchFamily="2" charset="-79"/>
            </a:endParaRPr>
          </a:p>
          <a:p>
            <a:pPr marL="342900" indent="-342900">
              <a:buFont typeface="+mj-lt"/>
              <a:buAutoNum type="arabicPeriod"/>
            </a:pPr>
            <a:endParaRPr lang="en-IN" sz="2800" dirty="0">
              <a:latin typeface="Varela Round" panose="00000500000000000000" pitchFamily="2" charset="-79"/>
              <a:cs typeface="Varela Round" panose="00000500000000000000" pitchFamily="2" charset="-79"/>
            </a:endParaRPr>
          </a:p>
        </p:txBody>
      </p:sp>
    </p:spTree>
    <p:extLst>
      <p:ext uri="{BB962C8B-B14F-4D97-AF65-F5344CB8AC3E}">
        <p14:creationId xmlns:p14="http://schemas.microsoft.com/office/powerpoint/2010/main" val="1518837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normAutofit/>
          </a:bodyPr>
          <a:lstStyle/>
          <a:p>
            <a:pPr algn="ctr"/>
            <a:r>
              <a:rPr lang="en-US" sz="2800" b="1" dirty="0">
                <a:solidFill>
                  <a:srgbClr val="FF0000"/>
                </a:solidFill>
                <a:latin typeface="Varela Round" panose="00000500000000000000" pitchFamily="2" charset="-79"/>
                <a:cs typeface="Varela Round" panose="00000500000000000000" pitchFamily="2" charset="-79"/>
              </a:rPr>
              <a:t>Introduction</a:t>
            </a:r>
          </a:p>
        </p:txBody>
      </p:sp>
      <p:sp>
        <p:nvSpPr>
          <p:cNvPr id="3" name="Content Placeholder"/>
          <p:cNvSpPr>
            <a:spLocks noGrp="1"/>
          </p:cNvSpPr>
          <p:nvPr>
            <p:ph idx="1"/>
          </p:nvPr>
        </p:nvSpPr>
        <p:spPr/>
        <p:txBody>
          <a:bodyPr>
            <a:normAutofit/>
          </a:bodyPr>
          <a:lstStyle/>
          <a:p>
            <a:pPr marL="0" lvl="0" indent="0">
              <a:buNone/>
            </a:pPr>
            <a:r>
              <a:rPr lang="en-US" dirty="0"/>
              <a:t>Heart failure is a serious medical condition where the heart is unable to pump blood effectively, leading to a range of health complications. Early prediction of heart failure is crucial, as it can significantly improve patient outcomes by enabling timely intervention and treatment.</a:t>
            </a:r>
          </a:p>
          <a:p>
            <a:pPr marL="0" lvl="0" indent="0">
              <a:buNone/>
            </a:pPr>
            <a:r>
              <a:rPr lang="en-US" dirty="0"/>
              <a:t>	 The goal of this project is to develop a machine learning model capable of predicting the likelihood of heart failure based on patient data. By aiding in early diagnosis, this model can help healthcare providers identify high-risk patients before symptoms become severe, facilitating prompt and effective care.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normAutofit/>
          </a:bodyPr>
          <a:lstStyle/>
          <a:p>
            <a:pPr algn="ctr"/>
            <a:r>
              <a:rPr lang="en-US" sz="2800" b="1" dirty="0">
                <a:solidFill>
                  <a:srgbClr val="FF0000"/>
                </a:solidFill>
                <a:latin typeface="Varela Round" panose="00000500000000000000" pitchFamily="2" charset="-79"/>
                <a:cs typeface="Varela Round" panose="00000500000000000000" pitchFamily="2" charset="-79"/>
              </a:rPr>
              <a:t>Dataset</a:t>
            </a:r>
          </a:p>
        </p:txBody>
      </p:sp>
      <p:sp>
        <p:nvSpPr>
          <p:cNvPr id="3" name="Content Placeholder"/>
          <p:cNvSpPr>
            <a:spLocks noGrp="1"/>
          </p:cNvSpPr>
          <p:nvPr>
            <p:ph idx="1"/>
          </p:nvPr>
        </p:nvSpPr>
        <p:spPr>
          <a:xfrm>
            <a:off x="580016" y="1513653"/>
            <a:ext cx="10515600" cy="1240305"/>
          </a:xfrm>
        </p:spPr>
        <p:txBody>
          <a:bodyPr>
            <a:normAutofit fontScale="92500" lnSpcReduction="10000"/>
          </a:bodyPr>
          <a:lstStyle/>
          <a:p>
            <a:pPr marL="0" indent="0">
              <a:buNone/>
            </a:pPr>
            <a:r>
              <a:rPr lang="en-US" b="1" dirty="0"/>
              <a:t>Source:</a:t>
            </a:r>
            <a:br>
              <a:rPr lang="en-US" dirty="0"/>
            </a:br>
            <a:r>
              <a:rPr lang="en-US" dirty="0"/>
              <a:t>The dataset used for this project was sourced from ‘Kaggle’ </a:t>
            </a:r>
          </a:p>
          <a:p>
            <a:pPr marL="0" indent="0">
              <a:buNone/>
            </a:pPr>
            <a:r>
              <a:rPr lang="en-US" dirty="0"/>
              <a:t> which provides comprehensive information on patient health.</a:t>
            </a:r>
          </a:p>
        </p:txBody>
      </p:sp>
      <p:sp>
        <p:nvSpPr>
          <p:cNvPr id="10" name="Title">
            <a:extLst>
              <a:ext uri="{FF2B5EF4-FFF2-40B4-BE49-F238E27FC236}">
                <a16:creationId xmlns:a16="http://schemas.microsoft.com/office/drawing/2014/main" id="{BF409BA8-81A4-80E2-2CC9-DE34CF3FFA7E}"/>
              </a:ext>
            </a:extLst>
          </p:cNvPr>
          <p:cNvSpPr txBox="1">
            <a:spLocks/>
          </p:cNvSpPr>
          <p:nvPr/>
        </p:nvSpPr>
        <p:spPr>
          <a:xfrm>
            <a:off x="580016" y="3312160"/>
            <a:ext cx="2904864" cy="330379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Varela Round" panose="00000500000000000000" pitchFamily="2" charset="-79"/>
                <a:cs typeface="Varela Round" panose="00000500000000000000" pitchFamily="2" charset="-79"/>
              </a:rPr>
              <a:t>Features</a:t>
            </a:r>
            <a:r>
              <a:rPr lang="en-US" sz="2800" b="1" dirty="0">
                <a:latin typeface="Varela Round" panose="00000500000000000000" pitchFamily="2" charset="-79"/>
                <a:cs typeface="Varela Round" panose="00000500000000000000" pitchFamily="2" charset="-79"/>
              </a:rPr>
              <a:t>:</a:t>
            </a:r>
            <a:endParaRPr lang="en-IN" sz="1100" b="1" dirty="0">
              <a:solidFill>
                <a:srgbClr val="BBBBBB"/>
              </a:solidFill>
              <a:latin typeface="Segoe WPC"/>
              <a:cs typeface="Varela Round" panose="00000500000000000000" pitchFamily="2" charset="-79"/>
            </a:endParaRPr>
          </a:p>
          <a:p>
            <a:pPr marL="457200" indent="-457200">
              <a:buFont typeface="Arial" panose="020B0604020202020204" pitchFamily="34" charset="0"/>
              <a:buChar char="•"/>
            </a:pPr>
            <a:r>
              <a:rPr lang="en-IN" sz="2400" dirty="0">
                <a:latin typeface="Varela Round" panose="00000500000000000000" pitchFamily="2" charset="-79"/>
                <a:cs typeface="Varela Round" panose="00000500000000000000" pitchFamily="2" charset="-79"/>
              </a:rPr>
              <a:t>Age</a:t>
            </a:r>
          </a:p>
          <a:p>
            <a:pPr marL="457200" indent="-457200">
              <a:buFont typeface="Arial" panose="020B0604020202020204" pitchFamily="34" charset="0"/>
              <a:buChar char="•"/>
            </a:pPr>
            <a:r>
              <a:rPr lang="en-IN" sz="2400" dirty="0">
                <a:latin typeface="Varela Round" panose="00000500000000000000" pitchFamily="2" charset="-79"/>
                <a:cs typeface="Varela Round" panose="00000500000000000000" pitchFamily="2" charset="-79"/>
              </a:rPr>
              <a:t>Sex</a:t>
            </a:r>
          </a:p>
          <a:p>
            <a:pPr marL="457200" indent="-457200">
              <a:buFont typeface="Arial" panose="020B0604020202020204" pitchFamily="34" charset="0"/>
              <a:buChar char="•"/>
            </a:pPr>
            <a:r>
              <a:rPr lang="en-IN" sz="2400" dirty="0">
                <a:latin typeface="Varela Round" panose="00000500000000000000" pitchFamily="2" charset="-79"/>
                <a:cs typeface="Varela Round" panose="00000500000000000000" pitchFamily="2" charset="-79"/>
              </a:rPr>
              <a:t>ChestPainType</a:t>
            </a:r>
          </a:p>
          <a:p>
            <a:pPr marL="457200" indent="-457200">
              <a:buFont typeface="Arial" panose="020B0604020202020204" pitchFamily="34" charset="0"/>
              <a:buChar char="•"/>
            </a:pPr>
            <a:r>
              <a:rPr lang="en-IN" sz="2400" dirty="0">
                <a:latin typeface="Varela Round" panose="00000500000000000000" pitchFamily="2" charset="-79"/>
                <a:cs typeface="Varela Round" panose="00000500000000000000" pitchFamily="2" charset="-79"/>
              </a:rPr>
              <a:t>RestingBP</a:t>
            </a:r>
          </a:p>
          <a:p>
            <a:pPr marL="457200" indent="-457200">
              <a:buFont typeface="Arial" panose="020B0604020202020204" pitchFamily="34" charset="0"/>
              <a:buChar char="•"/>
            </a:pPr>
            <a:r>
              <a:rPr lang="en-IN" sz="2400" dirty="0">
                <a:latin typeface="Varela Round" panose="00000500000000000000" pitchFamily="2" charset="-79"/>
                <a:cs typeface="Varela Round" panose="00000500000000000000" pitchFamily="2" charset="-79"/>
              </a:rPr>
              <a:t>Cholesterol</a:t>
            </a:r>
          </a:p>
          <a:p>
            <a:pPr marL="457200" indent="-457200">
              <a:buFont typeface="Arial" panose="020B0604020202020204" pitchFamily="34" charset="0"/>
              <a:buChar char="•"/>
            </a:pPr>
            <a:r>
              <a:rPr lang="en-IN" sz="2400" dirty="0">
                <a:latin typeface="Varela Round" panose="00000500000000000000" pitchFamily="2" charset="-79"/>
                <a:cs typeface="Varela Round" panose="00000500000000000000" pitchFamily="2" charset="-79"/>
              </a:rPr>
              <a:t>FastingBS</a:t>
            </a:r>
          </a:p>
          <a:p>
            <a:pPr marL="457200" indent="-457200">
              <a:buFont typeface="Arial" panose="020B0604020202020204" pitchFamily="34" charset="0"/>
              <a:buChar char="•"/>
            </a:pPr>
            <a:endParaRPr lang="en-US" sz="2800" b="1" dirty="0">
              <a:latin typeface="Varela Round" panose="00000500000000000000" pitchFamily="2" charset="-79"/>
              <a:cs typeface="Varela Round" panose="00000500000000000000" pitchFamily="2" charset="-79"/>
            </a:endParaRPr>
          </a:p>
        </p:txBody>
      </p:sp>
      <p:sp>
        <p:nvSpPr>
          <p:cNvPr id="11" name="Title">
            <a:extLst>
              <a:ext uri="{FF2B5EF4-FFF2-40B4-BE49-F238E27FC236}">
                <a16:creationId xmlns:a16="http://schemas.microsoft.com/office/drawing/2014/main" id="{15C043F6-D9F4-906D-8DC1-F916EAA37DD7}"/>
              </a:ext>
            </a:extLst>
          </p:cNvPr>
          <p:cNvSpPr txBox="1">
            <a:spLocks/>
          </p:cNvSpPr>
          <p:nvPr/>
        </p:nvSpPr>
        <p:spPr>
          <a:xfrm>
            <a:off x="3846754" y="3758043"/>
            <a:ext cx="3610685" cy="27348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r>
              <a:rPr lang="en-IN" sz="2400" dirty="0">
                <a:latin typeface="Varela Round" panose="00000500000000000000" pitchFamily="2" charset="-79"/>
                <a:cs typeface="Varela Round" panose="00000500000000000000" pitchFamily="2" charset="-79"/>
              </a:rPr>
              <a:t>RestingECG</a:t>
            </a:r>
          </a:p>
          <a:p>
            <a:pPr marL="457200" indent="-457200">
              <a:buFont typeface="Arial" panose="020B0604020202020204" pitchFamily="34" charset="0"/>
              <a:buChar char="•"/>
            </a:pPr>
            <a:r>
              <a:rPr lang="en-IN" sz="2400" dirty="0">
                <a:latin typeface="Varela Round" panose="00000500000000000000" pitchFamily="2" charset="-79"/>
                <a:cs typeface="Varela Round" panose="00000500000000000000" pitchFamily="2" charset="-79"/>
              </a:rPr>
              <a:t>MaxHR</a:t>
            </a:r>
          </a:p>
          <a:p>
            <a:pPr marL="457200" indent="-457200">
              <a:buFont typeface="Arial" panose="020B0604020202020204" pitchFamily="34" charset="0"/>
              <a:buChar char="•"/>
            </a:pPr>
            <a:r>
              <a:rPr lang="en-IN" sz="2400" dirty="0">
                <a:latin typeface="Varela Round" panose="00000500000000000000" pitchFamily="2" charset="-79"/>
                <a:cs typeface="Varela Round" panose="00000500000000000000" pitchFamily="2" charset="-79"/>
              </a:rPr>
              <a:t>ExerciseAngina</a:t>
            </a:r>
          </a:p>
          <a:p>
            <a:pPr marL="457200" indent="-457200">
              <a:buFont typeface="Arial" panose="020B0604020202020204" pitchFamily="34" charset="0"/>
              <a:buChar char="•"/>
            </a:pPr>
            <a:r>
              <a:rPr lang="en-IN" sz="2400" dirty="0">
                <a:latin typeface="Varela Round" panose="00000500000000000000" pitchFamily="2" charset="-79"/>
                <a:cs typeface="Varela Round" panose="00000500000000000000" pitchFamily="2" charset="-79"/>
              </a:rPr>
              <a:t>Oldpeak</a:t>
            </a:r>
          </a:p>
          <a:p>
            <a:pPr marL="457200" indent="-457200">
              <a:buFont typeface="Arial" panose="020B0604020202020204" pitchFamily="34" charset="0"/>
              <a:buChar char="•"/>
            </a:pPr>
            <a:r>
              <a:rPr lang="en-IN" sz="2400" dirty="0">
                <a:latin typeface="Varela Round" panose="00000500000000000000" pitchFamily="2" charset="-79"/>
                <a:cs typeface="Varela Round" panose="00000500000000000000" pitchFamily="2" charset="-79"/>
              </a:rPr>
              <a:t>ST Slope</a:t>
            </a:r>
          </a:p>
          <a:p>
            <a:pPr marL="457200" indent="-457200">
              <a:buFont typeface="Arial" panose="020B0604020202020204" pitchFamily="34" charset="0"/>
              <a:buChar char="•"/>
            </a:pPr>
            <a:r>
              <a:rPr lang="en-IN" sz="2400" dirty="0">
                <a:latin typeface="Varela Round" panose="00000500000000000000" pitchFamily="2" charset="-79"/>
                <a:cs typeface="Varela Round" panose="00000500000000000000" pitchFamily="2" charset="-79"/>
              </a:rPr>
              <a:t>HeartFailure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normAutofit/>
          </a:bodyPr>
          <a:lstStyle/>
          <a:p>
            <a:pPr algn="ctr"/>
            <a:r>
              <a:rPr lang="en-US" sz="2800" b="1" dirty="0">
                <a:solidFill>
                  <a:srgbClr val="FF0000"/>
                </a:solidFill>
                <a:latin typeface="Varela Round" panose="00000500000000000000" pitchFamily="2" charset="-79"/>
                <a:cs typeface="Varela Round" panose="00000500000000000000" pitchFamily="2" charset="-79"/>
              </a:rPr>
              <a:t>Data Preprocessing</a:t>
            </a:r>
          </a:p>
        </p:txBody>
      </p:sp>
      <p:sp>
        <p:nvSpPr>
          <p:cNvPr id="3" name="Content Placeholder"/>
          <p:cNvSpPr>
            <a:spLocks noGrp="1"/>
          </p:cNvSpPr>
          <p:nvPr>
            <p:ph idx="1"/>
          </p:nvPr>
        </p:nvSpPr>
        <p:spPr/>
        <p:txBody>
          <a:bodyPr/>
          <a:lstStyle/>
          <a:p>
            <a:pPr lvl="0"/>
            <a:r>
              <a:rPr lang="en-US" dirty="0"/>
              <a:t>Handling Missing Values: Missing data was handled using imputation techniques to ensure completeness</a:t>
            </a:r>
          </a:p>
          <a:p>
            <a:pPr lvl="0"/>
            <a:r>
              <a:rPr lang="en-US" dirty="0"/>
              <a:t>Feature Scaling: Numerical features were scaled using StandardScaler to standardize the data and improve model performance</a:t>
            </a:r>
          </a:p>
          <a:p>
            <a:pPr lvl="0"/>
            <a:r>
              <a:rPr lang="en-US" dirty="0"/>
              <a:t>Encoding Categorical Variables: Categorical features were encoded to convert them into numerical values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normAutofit/>
          </a:bodyPr>
          <a:lstStyle/>
          <a:p>
            <a:pPr algn="ctr"/>
            <a:r>
              <a:rPr lang="en-US" sz="2800" b="1" dirty="0">
                <a:solidFill>
                  <a:srgbClr val="FF0000"/>
                </a:solidFill>
                <a:latin typeface="Varela Round" panose="00000500000000000000" pitchFamily="2" charset="-79"/>
                <a:cs typeface="Varela Round" panose="00000500000000000000" pitchFamily="2" charset="-79"/>
              </a:rPr>
              <a:t>Model Selection</a:t>
            </a:r>
          </a:p>
        </p:txBody>
      </p:sp>
      <p:sp>
        <p:nvSpPr>
          <p:cNvPr id="3" name="Content Placeholder"/>
          <p:cNvSpPr>
            <a:spLocks noGrp="1"/>
          </p:cNvSpPr>
          <p:nvPr>
            <p:ph idx="1"/>
          </p:nvPr>
        </p:nvSpPr>
        <p:spPr/>
        <p:txBody>
          <a:bodyPr>
            <a:noAutofit/>
          </a:bodyPr>
          <a:lstStyle/>
          <a:p>
            <a:pPr marL="0" indent="0">
              <a:buNone/>
            </a:pPr>
            <a:r>
              <a:rPr lang="en-US" b="1" dirty="0"/>
              <a:t>Models Used:</a:t>
            </a:r>
            <a:endParaRPr lang="en-US" dirty="0"/>
          </a:p>
          <a:p>
            <a:pPr>
              <a:buFont typeface="Arial" panose="020B0604020202020204" pitchFamily="34" charset="0"/>
              <a:buChar char="•"/>
            </a:pPr>
            <a:r>
              <a:rPr lang="en-US" b="1" dirty="0"/>
              <a:t>Logistic Regression:</a:t>
            </a:r>
            <a:r>
              <a:rPr lang="en-US" dirty="0"/>
              <a:t> A linear model for binary classification</a:t>
            </a:r>
          </a:p>
          <a:p>
            <a:pPr>
              <a:buFont typeface="Arial" panose="020B0604020202020204" pitchFamily="34" charset="0"/>
              <a:buChar char="•"/>
            </a:pPr>
            <a:r>
              <a:rPr lang="en-US" b="1" dirty="0"/>
              <a:t>Decision Trees:</a:t>
            </a:r>
            <a:r>
              <a:rPr lang="en-US" dirty="0"/>
              <a:t> A model that splits data into branches to make predictions</a:t>
            </a:r>
          </a:p>
          <a:p>
            <a:pPr>
              <a:buFont typeface="Arial" panose="020B0604020202020204" pitchFamily="34" charset="0"/>
              <a:buChar char="•"/>
            </a:pPr>
            <a:r>
              <a:rPr lang="en-US" b="1" dirty="0"/>
              <a:t>Random Forest:</a:t>
            </a:r>
            <a:r>
              <a:rPr lang="en-US" dirty="0"/>
              <a:t> An ensemble of decision trees to improve prediction accuracy</a:t>
            </a:r>
          </a:p>
          <a:p>
            <a:pPr>
              <a:buFont typeface="Arial" panose="020B0604020202020204" pitchFamily="34" charset="0"/>
              <a:buChar char="•"/>
            </a:pPr>
            <a:r>
              <a:rPr lang="en-US" b="1" dirty="0"/>
              <a:t>KNN Classifier</a:t>
            </a:r>
            <a:r>
              <a:rPr lang="en-US" dirty="0"/>
              <a:t>: A non linear model for binary classification</a:t>
            </a:r>
          </a:p>
          <a:p>
            <a:pPr marL="0" indent="0">
              <a:buNone/>
            </a:pPr>
            <a:r>
              <a:rPr lang="en-US" b="1" dirty="0"/>
              <a:t>Model Performance:</a:t>
            </a:r>
            <a:endParaRPr lang="en-US" dirty="0"/>
          </a:p>
          <a:p>
            <a:pPr>
              <a:buFont typeface="Arial" panose="020B0604020202020204" pitchFamily="34" charset="0"/>
              <a:buChar char="•"/>
            </a:pPr>
            <a:r>
              <a:rPr lang="en-US" b="1" dirty="0"/>
              <a:t>Accuracy:</a:t>
            </a:r>
            <a:r>
              <a:rPr lang="en-US" dirty="0"/>
              <a:t> 91.5%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7F23-9AD2-47B8-29BE-DB7D38339C4A}"/>
              </a:ext>
            </a:extLst>
          </p:cNvPr>
          <p:cNvSpPr>
            <a:spLocks noGrp="1"/>
          </p:cNvSpPr>
          <p:nvPr>
            <p:ph type="title"/>
          </p:nvPr>
        </p:nvSpPr>
        <p:spPr/>
        <p:txBody>
          <a:bodyPr>
            <a:normAutofit/>
          </a:bodyPr>
          <a:lstStyle/>
          <a:p>
            <a:pPr algn="ctr"/>
            <a:r>
              <a:rPr lang="en-IN" sz="2800" b="1" dirty="0">
                <a:solidFill>
                  <a:srgbClr val="FF0000"/>
                </a:solidFill>
                <a:latin typeface="Varela Round" panose="00000500000000000000" pitchFamily="2" charset="-79"/>
                <a:cs typeface="Varela Round" panose="00000500000000000000" pitchFamily="2" charset="-79"/>
              </a:rPr>
              <a:t>Pipeline Components</a:t>
            </a:r>
          </a:p>
        </p:txBody>
      </p:sp>
      <p:sp>
        <p:nvSpPr>
          <p:cNvPr id="3" name="Content Placeholder 2">
            <a:extLst>
              <a:ext uri="{FF2B5EF4-FFF2-40B4-BE49-F238E27FC236}">
                <a16:creationId xmlns:a16="http://schemas.microsoft.com/office/drawing/2014/main" id="{68ED6A4D-03D3-16A3-C3E6-29767115655F}"/>
              </a:ext>
            </a:extLst>
          </p:cNvPr>
          <p:cNvSpPr>
            <a:spLocks noGrp="1"/>
          </p:cNvSpPr>
          <p:nvPr>
            <p:ph idx="1"/>
          </p:nvPr>
        </p:nvSpPr>
        <p:spPr/>
        <p:txBody>
          <a:bodyPr/>
          <a:lstStyle/>
          <a:p>
            <a:pPr marL="0" indent="0">
              <a:buNone/>
            </a:pPr>
            <a:r>
              <a:rPr lang="en-IN" b="1" dirty="0"/>
              <a:t>Pipeline Components:</a:t>
            </a:r>
            <a:endParaRPr lang="en-IN" dirty="0"/>
          </a:p>
          <a:p>
            <a:pPr>
              <a:buFont typeface="Arial" panose="020B0604020202020204" pitchFamily="34" charset="0"/>
              <a:buChar char="•"/>
            </a:pPr>
            <a:r>
              <a:rPr lang="en-IN" b="1" dirty="0"/>
              <a:t>Preprocessing Steps:</a:t>
            </a:r>
            <a:endParaRPr lang="en-IN" dirty="0"/>
          </a:p>
          <a:p>
            <a:pPr marL="742950" lvl="1" indent="-285750">
              <a:buFont typeface="Arial" panose="020B0604020202020204" pitchFamily="34" charset="0"/>
              <a:buChar char="•"/>
            </a:pPr>
            <a:r>
              <a:rPr lang="en-IN" b="1" dirty="0"/>
              <a:t>StandardScaler:</a:t>
            </a:r>
            <a:r>
              <a:rPr lang="en-IN" dirty="0"/>
              <a:t> For scaling numerical features</a:t>
            </a:r>
          </a:p>
          <a:p>
            <a:pPr marL="742950" lvl="1" indent="-285750">
              <a:buFont typeface="Arial" panose="020B0604020202020204" pitchFamily="34" charset="0"/>
              <a:buChar char="•"/>
            </a:pPr>
            <a:r>
              <a:rPr lang="en-IN" b="1" dirty="0"/>
              <a:t>OneHotEncoder:</a:t>
            </a:r>
            <a:r>
              <a:rPr lang="en-IN" dirty="0"/>
              <a:t> For encoding categorical variables</a:t>
            </a:r>
          </a:p>
          <a:p>
            <a:pPr>
              <a:buFont typeface="Arial" panose="020B0604020202020204" pitchFamily="34" charset="0"/>
              <a:buChar char="•"/>
            </a:pPr>
            <a:r>
              <a:rPr lang="en-IN" b="1" dirty="0"/>
              <a:t>Classifier:</a:t>
            </a:r>
            <a:endParaRPr lang="en-IN" dirty="0"/>
          </a:p>
          <a:p>
            <a:pPr marL="742950" lvl="1" indent="-285750">
              <a:buFont typeface="Arial" panose="020B0604020202020204" pitchFamily="34" charset="0"/>
              <a:buChar char="•"/>
            </a:pPr>
            <a:r>
              <a:rPr lang="en-IN" b="1" dirty="0"/>
              <a:t>Logistic Regression:</a:t>
            </a:r>
            <a:r>
              <a:rPr lang="en-IN" dirty="0"/>
              <a:t> Used for classification</a:t>
            </a:r>
          </a:p>
        </p:txBody>
      </p:sp>
    </p:spTree>
    <p:extLst>
      <p:ext uri="{BB962C8B-B14F-4D97-AF65-F5344CB8AC3E}">
        <p14:creationId xmlns:p14="http://schemas.microsoft.com/office/powerpoint/2010/main" val="2396221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1524000" y="242595"/>
            <a:ext cx="9144000" cy="580151"/>
          </a:xfrm>
        </p:spPr>
        <p:txBody>
          <a:bodyPr>
            <a:normAutofit/>
          </a:bodyPr>
          <a:lstStyle/>
          <a:p>
            <a:r>
              <a:rPr lang="en-US" sz="2800" b="1" dirty="0">
                <a:solidFill>
                  <a:srgbClr val="FF0000"/>
                </a:solidFill>
                <a:latin typeface="Varela Round" panose="00000500000000000000" pitchFamily="2" charset="-79"/>
                <a:cs typeface="Varela Round" panose="00000500000000000000" pitchFamily="2" charset="-79"/>
              </a:rPr>
              <a:t>Flow chart</a:t>
            </a:r>
          </a:p>
        </p:txBody>
      </p:sp>
      <p:pic>
        <p:nvPicPr>
          <p:cNvPr id="7" name="Picture 6">
            <a:extLst>
              <a:ext uri="{FF2B5EF4-FFF2-40B4-BE49-F238E27FC236}">
                <a16:creationId xmlns:a16="http://schemas.microsoft.com/office/drawing/2014/main" id="{DAB78AF0-88D4-8E5D-65B5-7C83010EC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551" y="838545"/>
            <a:ext cx="7162897" cy="57768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621</Words>
  <Application>Microsoft Office PowerPoint</Application>
  <PresentationFormat>Widescreen</PresentationFormat>
  <Paragraphs>78</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Segoe WPC</vt:lpstr>
      <vt:lpstr>Varela Round</vt:lpstr>
      <vt:lpstr>Wingdings</vt:lpstr>
      <vt:lpstr>Office Theme</vt:lpstr>
      <vt:lpstr>PowerPoint Presentation</vt:lpstr>
      <vt:lpstr>PowerPoint Presentation</vt:lpstr>
      <vt:lpstr>PowerPoint Presentation</vt:lpstr>
      <vt:lpstr>Introduction</vt:lpstr>
      <vt:lpstr>Dataset</vt:lpstr>
      <vt:lpstr>Data Preprocessing</vt:lpstr>
      <vt:lpstr>Model Selection</vt:lpstr>
      <vt:lpstr>Pipeline Components</vt:lpstr>
      <vt:lpstr>Flow chart</vt:lpstr>
      <vt:lpstr>Evaluation Metrics</vt:lpstr>
      <vt:lpstr>Future Work</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Rajat Kumar Dash</cp:lastModifiedBy>
  <cp:revision>9</cp:revision>
  <dcterms:created xsi:type="dcterms:W3CDTF">2024-08-15T05:37:34Z</dcterms:created>
  <dcterms:modified xsi:type="dcterms:W3CDTF">2024-08-15T16:05:15Z</dcterms:modified>
</cp:coreProperties>
</file>