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2065" y="782320"/>
            <a:ext cx="7683500" cy="441261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16450" y="4241800"/>
            <a:ext cx="3251200" cy="4699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6950" y="4768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     L      N      L      N     L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43200" y="1231900"/>
            <a:ext cx="292100" cy="971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200" y="2400300"/>
            <a:ext cx="292100" cy="641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43200" y="3390900"/>
            <a:ext cx="292100" cy="641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94050" y="1295400"/>
            <a:ext cx="711200" cy="558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24V + </a:t>
            </a:r>
            <a:endParaRPr lang="en-US" altLang="zh-CN"/>
          </a:p>
          <a:p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194050" y="2298700"/>
            <a:ext cx="647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</a:t>
            </a:r>
            <a:br>
              <a:rPr lang="en-US" altLang="zh-CN"/>
            </a:br>
            <a:r>
              <a:rPr lang="en-US" altLang="zh-CN"/>
              <a:t>+</a:t>
            </a:r>
            <a:br>
              <a:rPr lang="en-US" altLang="zh-CN"/>
            </a:br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257550" y="3390900"/>
            <a:ext cx="647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P2</a:t>
            </a:r>
            <a:br>
              <a:rPr lang="en-US" altLang="zh-CN"/>
            </a:br>
            <a:r>
              <a:rPr lang="en-US" altLang="zh-CN"/>
              <a:t>+</a:t>
            </a:r>
            <a:br>
              <a:rPr lang="en-US" altLang="zh-CN"/>
            </a:br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251200" y="850900"/>
            <a:ext cx="374015" cy="210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95065" y="850900"/>
            <a:ext cx="374015" cy="210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84650" y="850900"/>
            <a:ext cx="374015" cy="210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22800" y="850900"/>
            <a:ext cx="374015" cy="210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40885" y="1010285"/>
            <a:ext cx="59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194050" y="101028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T4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816350" y="561975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</a:t>
            </a:r>
            <a:r>
              <a:rPr lang="en-US" altLang="zh-CN"/>
              <a:t> 1. </a:t>
            </a:r>
            <a:r>
              <a:rPr lang="zh-CN" altLang="en-US"/>
              <a:t>字体</a:t>
            </a:r>
            <a:r>
              <a:rPr lang="zh-CN" altLang="en-US"/>
              <a:t>正向</a:t>
            </a:r>
            <a:endParaRPr lang="zh-CN" altLang="en-US"/>
          </a:p>
          <a:p>
            <a:pPr indent="457200"/>
            <a:r>
              <a:rPr lang="en-US" altLang="zh-CN"/>
              <a:t>     2. 485</a:t>
            </a:r>
            <a:r>
              <a:rPr lang="zh-CN" altLang="en-US"/>
              <a:t>改为</a:t>
            </a:r>
            <a:r>
              <a:rPr lang="en-US" altLang="zh-CN"/>
              <a:t>4</a:t>
            </a:r>
            <a:r>
              <a:rPr lang="en-US" altLang="zh-CN"/>
              <a:t>pin</a:t>
            </a:r>
            <a:endParaRPr lang="en-US" altLang="zh-CN"/>
          </a:p>
          <a:p>
            <a:pPr indent="457200"/>
            <a:r>
              <a:rPr lang="en-US" altLang="zh-CN"/>
              <a:t>     3.</a:t>
            </a:r>
            <a:r>
              <a:rPr lang="zh-CN" altLang="en-US"/>
              <a:t>注意</a:t>
            </a:r>
            <a:r>
              <a:rPr lang="en-US" altLang="zh-CN"/>
              <a:t>PWM</a:t>
            </a:r>
            <a:r>
              <a:rPr lang="zh-CN" altLang="en-US"/>
              <a:t>散热片大小</a:t>
            </a:r>
            <a:br>
              <a:rPr lang="zh-CN" altLang="en-US"/>
            </a:br>
            <a:r>
              <a:rPr lang="en-US" altLang="zh-CN"/>
              <a:t>            4. </a:t>
            </a:r>
            <a:r>
              <a:rPr lang="zh-CN" altLang="en-US"/>
              <a:t>接口统一</a:t>
            </a:r>
            <a:r>
              <a:rPr lang="zh-CN" altLang="en-US"/>
              <a:t>向内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1600" y="863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237480" y="863600"/>
            <a:ext cx="672465" cy="210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35550" y="1073785"/>
            <a:ext cx="197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G G A2 A1 5V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6337935" y="863600"/>
            <a:ext cx="672465" cy="210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13400" y="1442085"/>
            <a:ext cx="197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G TX RX 5V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7303135" y="863600"/>
            <a:ext cx="672465" cy="210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946900" y="1073785"/>
            <a:ext cx="197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G A B 5V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8351520" y="863600"/>
            <a:ext cx="672465" cy="210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823200" y="1295400"/>
            <a:ext cx="197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F-  F+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9575800" y="3168650"/>
            <a:ext cx="273050" cy="635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870950" y="3168650"/>
            <a:ext cx="647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</a:t>
            </a:r>
            <a:br>
              <a:rPr lang="en-US" altLang="zh-CN"/>
            </a:br>
            <a:r>
              <a:rPr lang="en-US" altLang="zh-CN"/>
              <a:t>-</a:t>
            </a:r>
            <a:br>
              <a:rPr lang="en-US" altLang="zh-CN"/>
            </a:b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9575800" y="2298700"/>
            <a:ext cx="273050" cy="635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575800" y="1297940"/>
            <a:ext cx="273050" cy="635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750300" y="2400300"/>
            <a:ext cx="82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</a:t>
            </a:r>
            <a:br>
              <a:rPr lang="en-US" altLang="zh-CN"/>
            </a:br>
            <a:r>
              <a:rPr lang="en-US" altLang="zh-CN"/>
              <a:t>-</a:t>
            </a:r>
            <a:br>
              <a:rPr lang="en-US" altLang="zh-CN"/>
            </a:b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8782050" y="1482090"/>
            <a:ext cx="82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3.3V</a:t>
            </a:r>
            <a:br>
              <a:rPr lang="en-US" altLang="zh-CN"/>
            </a:br>
            <a:r>
              <a:rPr lang="en-US" altLang="zh-CN"/>
              <a:t>-</a:t>
            </a:r>
            <a:br>
              <a:rPr lang="en-US" altLang="zh-CN"/>
            </a:b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40" name="椭圆 39"/>
          <p:cNvSpPr/>
          <p:nvPr/>
        </p:nvSpPr>
        <p:spPr>
          <a:xfrm>
            <a:off x="8568055" y="362013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570595" y="256857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568055" y="16427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004945" y="167449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195435" y="4153535"/>
            <a:ext cx="615315" cy="691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668385" y="4243070"/>
            <a:ext cx="647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  <a:p>
            <a:r>
              <a:rPr lang="en-US" altLang="zh-CN"/>
              <a:t>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宽屏</PresentationFormat>
  <Paragraphs>34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Nice bowl</cp:lastModifiedBy>
  <cp:revision>156</cp:revision>
  <dcterms:created xsi:type="dcterms:W3CDTF">2019-06-19T02:08:00Z</dcterms:created>
  <dcterms:modified xsi:type="dcterms:W3CDTF">2025-04-14T13:57:20Z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D7DE9124A5754209AC831FBE1CB25E87_11</vt:lpwstr>
  </property>
</Properties>
</file>