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0" r:id="rId3"/>
    <p:sldId id="262" r:id="rId4"/>
    <p:sldId id="261" r:id="rId5"/>
    <p:sldId id="263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ry" id="{D6FFFDA4-0327-41C4-A4B0-69A2393ED46A}">
          <p14:sldIdLst>
            <p14:sldId id="266"/>
          </p14:sldIdLst>
        </p14:section>
        <p14:section name="默认节" id="{9758DD45-F066-4272-A1F4-9E47CD2DBE48}">
          <p14:sldIdLst>
            <p14:sldId id="260"/>
            <p14:sldId id="262"/>
            <p14:sldId id="261"/>
            <p14:sldId id="263"/>
            <p14:sldId id="264"/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3" autoAdjust="0"/>
    <p:restoredTop sz="65094" autoAdjust="0"/>
  </p:normalViewPr>
  <p:slideViewPr>
    <p:cSldViewPr snapToGrid="0">
      <p:cViewPr varScale="1">
        <p:scale>
          <a:sx n="59" d="100"/>
          <a:sy n="59" d="100"/>
        </p:scale>
        <p:origin x="16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754FF-7635-45A0-8800-54E1B1966EBD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7E46A-249D-434A-AC2E-138643A0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6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分析师通过粗略观察</a:t>
            </a:r>
            <a:r>
              <a:rPr lang="en-US" altLang="zh-CN" dirty="0"/>
              <a:t>, </a:t>
            </a:r>
            <a:r>
              <a:rPr lang="zh-CN" altLang="en-US" dirty="0"/>
              <a:t>发现</a:t>
            </a:r>
            <a:r>
              <a:rPr lang="en-US" altLang="zh-CN" dirty="0"/>
              <a:t>Execution progress view</a:t>
            </a:r>
            <a:r>
              <a:rPr lang="zh-CN" altLang="en-US" dirty="0"/>
              <a:t>中有的</a:t>
            </a:r>
            <a:r>
              <a:rPr lang="en-US" altLang="zh-CN" dirty="0"/>
              <a:t>Vertex</a:t>
            </a:r>
            <a:r>
              <a:rPr lang="zh-CN" altLang="en-US" dirty="0"/>
              <a:t>用时非常长，同时</a:t>
            </a:r>
            <a:r>
              <a:rPr lang="en-US" altLang="zh-CN" dirty="0"/>
              <a:t>Machine view</a:t>
            </a:r>
            <a:r>
              <a:rPr lang="zh-CN" altLang="en-US" dirty="0"/>
              <a:t>中，机器</a:t>
            </a:r>
            <a:r>
              <a:rPr lang="en-US" altLang="zh-CN" dirty="0"/>
              <a:t>dbg18</a:t>
            </a:r>
            <a:r>
              <a:rPr lang="zh-CN" altLang="en-US" dirty="0"/>
              <a:t>的</a:t>
            </a:r>
            <a:r>
              <a:rPr lang="en-US" altLang="zh-CN" dirty="0"/>
              <a:t>Task matrix</a:t>
            </a:r>
            <a:r>
              <a:rPr lang="zh-CN" altLang="en-US" dirty="0"/>
              <a:t>只有极少的几个点。他意识到这个</a:t>
            </a:r>
            <a:r>
              <a:rPr lang="en-US" altLang="zh-CN" dirty="0"/>
              <a:t>Query</a:t>
            </a:r>
            <a:r>
              <a:rPr lang="zh-CN" altLang="en-US" dirty="0"/>
              <a:t>执行有问题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首先通过点击最长的</a:t>
            </a:r>
            <a:r>
              <a:rPr lang="en-US" altLang="zh-CN" dirty="0"/>
              <a:t>Map1</a:t>
            </a:r>
            <a:r>
              <a:rPr lang="zh-CN" altLang="en-US" dirty="0"/>
              <a:t>，相关</a:t>
            </a:r>
            <a:r>
              <a:rPr lang="en-US" altLang="zh-CN" dirty="0"/>
              <a:t>Task</a:t>
            </a:r>
            <a:r>
              <a:rPr lang="zh-CN" altLang="en-US" dirty="0"/>
              <a:t>会进入右边的</a:t>
            </a:r>
            <a:r>
              <a:rPr lang="en-US" altLang="zh-CN" dirty="0"/>
              <a:t>Task view</a:t>
            </a:r>
            <a:r>
              <a:rPr lang="zh-CN" altLang="en-US" dirty="0"/>
              <a:t>，并在</a:t>
            </a:r>
            <a:r>
              <a:rPr lang="en-US" altLang="zh-CN" dirty="0"/>
              <a:t>Task Matrix</a:t>
            </a:r>
            <a:r>
              <a:rPr lang="zh-CN" altLang="en-US" dirty="0"/>
              <a:t>中高亮。他发现</a:t>
            </a:r>
            <a:r>
              <a:rPr lang="en-US" altLang="zh-CN" dirty="0"/>
              <a:t>Map 1</a:t>
            </a:r>
            <a:r>
              <a:rPr lang="zh-CN" altLang="en-US" dirty="0"/>
              <a:t>整体用时长是由</a:t>
            </a:r>
            <a:r>
              <a:rPr lang="en-US" altLang="zh-CN" dirty="0"/>
              <a:t>dbg18</a:t>
            </a:r>
            <a:r>
              <a:rPr lang="zh-CN" altLang="en-US" dirty="0"/>
              <a:t>所执行的</a:t>
            </a:r>
            <a:r>
              <a:rPr lang="en-US" altLang="zh-CN" dirty="0"/>
              <a:t>task</a:t>
            </a:r>
            <a:r>
              <a:rPr lang="zh-CN" altLang="en-US" dirty="0"/>
              <a:t>，启动延迟巨大所造成的。从左方</a:t>
            </a:r>
            <a:r>
              <a:rPr lang="en-US" altLang="zh-CN" dirty="0"/>
              <a:t>DAG</a:t>
            </a:r>
            <a:r>
              <a:rPr lang="zh-CN" altLang="en-US" dirty="0"/>
              <a:t>中可以看到</a:t>
            </a:r>
            <a:r>
              <a:rPr lang="en-US" altLang="zh-CN" dirty="0"/>
              <a:t>M1</a:t>
            </a:r>
            <a:r>
              <a:rPr lang="zh-CN" altLang="en-US" dirty="0"/>
              <a:t>为一条很长的</a:t>
            </a:r>
            <a:r>
              <a:rPr lang="en-US" altLang="zh-CN" dirty="0"/>
              <a:t>pipeline</a:t>
            </a:r>
            <a:r>
              <a:rPr lang="zh-CN" altLang="en-US" dirty="0"/>
              <a:t>提供数据，它的延迟很可能影响整个执行过程。右边的</a:t>
            </a:r>
            <a:r>
              <a:rPr lang="en-US" altLang="zh-CN" dirty="0"/>
              <a:t>Task View</a:t>
            </a:r>
            <a:r>
              <a:rPr lang="zh-CN" altLang="en-US" dirty="0"/>
              <a:t>中 （右上），发现并没有特别长的</a:t>
            </a:r>
            <a:r>
              <a:rPr lang="en-US" altLang="zh-CN" dirty="0"/>
              <a:t>task</a:t>
            </a:r>
            <a:r>
              <a:rPr lang="zh-CN" altLang="en-US" dirty="0"/>
              <a:t>，但通过悬停在</a:t>
            </a:r>
            <a:r>
              <a:rPr lang="en-US" altLang="zh-CN" dirty="0"/>
              <a:t>dbg18</a:t>
            </a:r>
            <a:r>
              <a:rPr lang="zh-CN" altLang="en-US" dirty="0"/>
              <a:t>的</a:t>
            </a:r>
            <a:r>
              <a:rPr lang="en-US" altLang="zh-CN" dirty="0"/>
              <a:t>Task</a:t>
            </a:r>
            <a:r>
              <a:rPr lang="zh-CN" altLang="en-US" dirty="0"/>
              <a:t>的数据传输方块上，发现它的下游</a:t>
            </a:r>
            <a:r>
              <a:rPr lang="en-US" altLang="zh-CN" dirty="0"/>
              <a:t>R2</a:t>
            </a:r>
            <a:r>
              <a:rPr lang="zh-CN" altLang="en-US" dirty="0"/>
              <a:t>所有</a:t>
            </a:r>
            <a:r>
              <a:rPr lang="en-US" altLang="zh-CN" dirty="0"/>
              <a:t>task</a:t>
            </a:r>
            <a:r>
              <a:rPr lang="zh-CN" altLang="en-US" dirty="0"/>
              <a:t>比它先开始，且几乎都等待了很长时间。（</a:t>
            </a:r>
            <a:r>
              <a:rPr lang="en-US" altLang="zh-CN" dirty="0"/>
              <a:t>IO? </a:t>
            </a:r>
            <a:r>
              <a:rPr lang="zh-CN" altLang="en-US" dirty="0"/>
              <a:t>资源分配？</a:t>
            </a:r>
            <a:r>
              <a:rPr lang="en-US" altLang="zh-CN" dirty="0"/>
              <a:t>Container</a:t>
            </a:r>
            <a:r>
              <a:rPr lang="zh-CN" altLang="en-US" dirty="0"/>
              <a:t>启动很慢，查</a:t>
            </a:r>
            <a:r>
              <a:rPr lang="en-US" altLang="zh-CN" dirty="0"/>
              <a:t>log</a:t>
            </a:r>
            <a:r>
              <a:rPr lang="zh-CN" altLang="en-US" dirty="0"/>
              <a:t>中）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随后他点击第二长的</a:t>
            </a:r>
            <a:r>
              <a:rPr lang="en-US" altLang="zh-CN" dirty="0"/>
              <a:t>Map24</a:t>
            </a:r>
            <a:r>
              <a:rPr lang="zh-CN" altLang="en-US" dirty="0"/>
              <a:t>，发现</a:t>
            </a:r>
            <a:r>
              <a:rPr lang="en-US" altLang="zh-CN" dirty="0"/>
              <a:t>dbg19</a:t>
            </a:r>
            <a:r>
              <a:rPr lang="zh-CN" altLang="en-US" dirty="0"/>
              <a:t>中执行的</a:t>
            </a:r>
            <a:r>
              <a:rPr lang="en-US" altLang="zh-CN" dirty="0"/>
              <a:t>Task</a:t>
            </a:r>
            <a:r>
              <a:rPr lang="zh-CN" altLang="en-US" dirty="0"/>
              <a:t>少，且用时均很长。</a:t>
            </a:r>
            <a:r>
              <a:rPr lang="en-US" altLang="zh-CN" dirty="0"/>
              <a:t>Task view</a:t>
            </a:r>
            <a:r>
              <a:rPr lang="zh-CN" altLang="en-US" dirty="0"/>
              <a:t>中，可以看到集中了很多带有红蓝标记的</a:t>
            </a:r>
            <a:r>
              <a:rPr lang="en-US" altLang="zh-CN" dirty="0"/>
              <a:t>Task</a:t>
            </a:r>
            <a:r>
              <a:rPr lang="zh-CN" altLang="en-US" dirty="0"/>
              <a:t>，表示</a:t>
            </a:r>
            <a:r>
              <a:rPr lang="en-US" altLang="zh-CN" dirty="0"/>
              <a:t>…</a:t>
            </a:r>
            <a:r>
              <a:rPr lang="zh-CN" altLang="en-US" dirty="0"/>
              <a:t>。展开第一个</a:t>
            </a:r>
            <a:r>
              <a:rPr lang="en-US" altLang="zh-CN" dirty="0"/>
              <a:t>Task</a:t>
            </a:r>
            <a:r>
              <a:rPr lang="zh-CN" altLang="en-US" dirty="0"/>
              <a:t>（图右下），它运行于</a:t>
            </a:r>
            <a:r>
              <a:rPr lang="en-US" altLang="zh-CN" dirty="0"/>
              <a:t>dbg19</a:t>
            </a:r>
            <a:r>
              <a:rPr lang="zh-CN" altLang="en-US" dirty="0"/>
              <a:t>上。发现</a:t>
            </a:r>
            <a:r>
              <a:rPr lang="en-US" altLang="zh-CN" dirty="0"/>
              <a:t>boxplot</a:t>
            </a:r>
            <a:r>
              <a:rPr lang="zh-CN" altLang="en-US" dirty="0"/>
              <a:t>中他的总用时，以及输入处理，都比其他机器花费了更长的时间。传输方块上也显示，他的数据输出不均衡，并且未向</a:t>
            </a:r>
            <a:r>
              <a:rPr lang="en-US" altLang="zh-CN" dirty="0"/>
              <a:t>dbg18</a:t>
            </a:r>
            <a:r>
              <a:rPr lang="zh-CN" altLang="en-US" dirty="0"/>
              <a:t>发送数据（它还在执行之前的任务）。他的下游</a:t>
            </a:r>
            <a:r>
              <a:rPr lang="en-US" altLang="zh-CN" dirty="0"/>
              <a:t>Task</a:t>
            </a:r>
            <a:r>
              <a:rPr lang="zh-CN" altLang="en-US" dirty="0"/>
              <a:t>分布在正下方，并且附近有深红色的数据传输标记。结合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Mem</a:t>
            </a:r>
            <a:r>
              <a:rPr lang="zh-CN" altLang="en-US" dirty="0"/>
              <a:t>信息，这表示了因为资源不足导致上游</a:t>
            </a:r>
            <a:r>
              <a:rPr lang="en-US" altLang="zh-CN" dirty="0"/>
              <a:t>Task</a:t>
            </a:r>
            <a:r>
              <a:rPr lang="zh-CN" altLang="en-US" dirty="0"/>
              <a:t>运行缓慢，并影响了下游</a:t>
            </a:r>
            <a:r>
              <a:rPr lang="en-US" altLang="zh-CN" dirty="0"/>
              <a:t>Task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Dbg14</a:t>
            </a:r>
            <a:r>
              <a:rPr lang="zh-CN" altLang="en-US" dirty="0"/>
              <a:t>也有类似的情况，但不那么严重。 它很少有分布于对角线附近的</a:t>
            </a:r>
            <a:r>
              <a:rPr lang="en-US" altLang="zh-CN" dirty="0"/>
              <a:t>Task</a:t>
            </a:r>
            <a:r>
              <a:rPr lang="zh-CN" altLang="en-US" dirty="0"/>
              <a:t>（这是比较正常的，如</a:t>
            </a:r>
            <a:r>
              <a:rPr lang="en-US" altLang="zh-CN" dirty="0"/>
              <a:t>dbg20</a:t>
            </a:r>
            <a:r>
              <a:rPr lang="zh-CN" altLang="en-US" dirty="0"/>
              <a:t>上）。但是他的</a:t>
            </a:r>
            <a:r>
              <a:rPr lang="en-US" altLang="zh-CN" dirty="0"/>
              <a:t>CPU</a:t>
            </a:r>
            <a:r>
              <a:rPr lang="zh-CN" altLang="en-US" dirty="0"/>
              <a:t>没有显示异常。注意到他的</a:t>
            </a:r>
            <a:r>
              <a:rPr lang="en-US" altLang="zh-CN" dirty="0"/>
              <a:t>Mem</a:t>
            </a:r>
            <a:r>
              <a:rPr lang="zh-CN" altLang="en-US" dirty="0"/>
              <a:t>上升很快，查看机器可发现这是一台性能较弱的机器，且内存只有其他机器的八分之一。占满的</a:t>
            </a:r>
            <a:r>
              <a:rPr lang="en-US" altLang="zh-CN" dirty="0"/>
              <a:t>Mem</a:t>
            </a:r>
            <a:r>
              <a:rPr lang="zh-CN" altLang="en-US" dirty="0"/>
              <a:t>表示升级</a:t>
            </a:r>
            <a:r>
              <a:rPr lang="en-US" altLang="zh-CN" dirty="0"/>
              <a:t>Mem</a:t>
            </a:r>
            <a:r>
              <a:rPr lang="zh-CN" altLang="en-US" dirty="0"/>
              <a:t>或许可以解决他的问题。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7E46A-249D-434A-AC2E-138643A048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4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A14DB-CC03-4706-B322-FB3AF8D7E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1D516-D3CC-40BE-80C5-F04979A0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D097B-0EDB-4E42-B7A6-C7C6A51A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451AB-E798-4430-9B9F-0A1F8857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6EC68-E35D-4D90-BB51-96269110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7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0E300-A895-4A02-A104-0F3780F1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732808-8611-4232-B44A-AB7051DD1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61063-38F5-46F7-8E32-FE0CC499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3F7E5-108C-456D-B99E-5BE53573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1A942-0D3E-4E82-AAA2-128452F8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4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D7CD04-CC24-48C5-9F99-960D7396D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59E97-432E-488E-81C2-37E0B8B99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A9613-A89E-4370-AABA-BCD9E5AC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DB0AC-AFE0-4EA0-8D7B-4E02EE51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74E12-203E-4B0D-9C8A-5FE460E8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2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3BB67-4F6A-4080-AD88-FD553657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CDF4E-FE1F-4206-B139-32E8C3E7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1A462-9EEB-4376-934D-54A11FAF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3319A-0F16-4D60-A380-F51B758D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C3A1B-1B3C-4DD9-8969-0E8A56AD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0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8AAAD-6499-4CB2-8114-A4B8ACC2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47A39-ECD2-466C-8BB8-A9C2106A9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DFCD5-31B5-41E6-B52B-0A4223B8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05C27-36B5-4DB5-85AF-C845ED6A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F4BF0-1B61-4585-B847-20E1AD25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E071-83C4-4422-AA7E-ECB66425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FEE91-8CAE-4B89-ADD8-FA014F03F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40F498-60D9-4E09-A317-88FB9241F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821BA-27D0-4800-BFA7-01DAE9BF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AFE9C-4A62-48EC-9FFE-C438176A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B5D64-A68B-4F90-A3B7-6ED5DED7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0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EBEE1-4838-4D89-9513-5E8128E8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C5B4D-C2FA-4C51-9933-575239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551AD-FD6C-4524-B11E-E2D4985BB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CDB15-17A6-425A-B328-868D33BA3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492860-7A1F-4F7C-8770-C61966478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9C62FF-50B5-4ECE-9D3D-B09F7B93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E91AAD-1BCA-4B0A-B9D4-9CA0DA1A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4477B-3FCD-42AD-A7B7-48F78271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8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E882-33E8-4EED-B2E8-ABEC9647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2000F5-F3BA-4015-813A-67496516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FAED6C-F7DA-46F2-8F6D-7DE535B3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DFFC0B-0A0B-4A9D-8E5B-522681A1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3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8808B7-E5A5-4264-B4A9-4659D454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B6C420-9358-4AE2-AEE6-03149A7D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1D890-EB5D-4AE1-B46B-732BC346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B6FE1-E46C-42C9-A827-660F9700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84AFF-AFCF-4B9A-9E27-1CDD9921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52673-C5E2-46E4-A890-5E9B29BE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E5E62-289F-46AE-B5B3-68D30D5B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CAFD5-9F75-4904-B1CF-E7B771D0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F0553-8DC1-4634-A578-6F6EAB1B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8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1933-0CCD-4DB5-8387-E8CCA48A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B69AB6-1723-4438-9E44-6722AC4E7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2EB4E6-C3D5-496B-88B2-D2DA0370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33116-C050-4AC6-B470-635C0B1E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1870D-03CA-4D75-9C42-AA10982E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281B8-5F68-40EA-9766-E024C0DF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2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39AA48-61A5-4D44-9216-F745BFC9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3D24A-D52A-401B-A9B9-FD2E611C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8DFAD-CB8F-49FC-B9ED-BAD2C409B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94CC-F3E3-4311-806A-82AE6AAC2DA3}" type="datetimeFigureOut">
              <a:rPr lang="zh-CN" altLang="en-US" smtClean="0"/>
              <a:t>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55797-AE54-405F-9010-2D2149FF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FB2AF-2AAF-4F02-BB52-E7B6484AD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EC93-9636-4E8B-A4AE-3BEEF8A19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EB10CB-D11A-4035-AE77-3CC6A4DC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5" y="720609"/>
            <a:ext cx="9551020" cy="51521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2D5E60-7E35-492C-A58D-536A6A5F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743" y="3561309"/>
            <a:ext cx="2182160" cy="28932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13210C-5FC5-4D6A-94BD-BE257E9E7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254" y="403411"/>
            <a:ext cx="2337676" cy="25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3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4CE5C58-E2FE-4358-AA18-A615AB28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74"/>
            <a:ext cx="12192000" cy="65374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40AFC2-EB62-470D-8088-0EE0EAC87662}"/>
              </a:ext>
            </a:extLst>
          </p:cNvPr>
          <p:cNvSpPr/>
          <p:nvPr/>
        </p:nvSpPr>
        <p:spPr>
          <a:xfrm>
            <a:off x="2893595" y="6075947"/>
            <a:ext cx="6737684" cy="2225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02051A-3F4B-4053-AD68-73ADB196DC2F}"/>
              </a:ext>
            </a:extLst>
          </p:cNvPr>
          <p:cNvCxnSpPr>
            <a:cxnSpLocks/>
          </p:cNvCxnSpPr>
          <p:nvPr/>
        </p:nvCxnSpPr>
        <p:spPr>
          <a:xfrm>
            <a:off x="2496553" y="1004637"/>
            <a:ext cx="2039352" cy="189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D79FE24-A6E3-4EF2-A2E2-83380D53BD9F}"/>
              </a:ext>
            </a:extLst>
          </p:cNvPr>
          <p:cNvCxnSpPr>
            <a:cxnSpLocks/>
          </p:cNvCxnSpPr>
          <p:nvPr/>
        </p:nvCxnSpPr>
        <p:spPr>
          <a:xfrm>
            <a:off x="2496553" y="1004637"/>
            <a:ext cx="5366084" cy="19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50D9B5F-CF3D-4EF5-822D-F07FB3B5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05" y="686710"/>
            <a:ext cx="2113342" cy="2457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77CA4A-F38A-4FFE-B9BD-3164CA678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005" y="2941987"/>
            <a:ext cx="5299910" cy="2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0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DD938F5E-59CD-445B-8992-B41CD0AB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74"/>
            <a:ext cx="12192000" cy="653745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D5BA0C-D76B-4274-9329-6E9400895D6F}"/>
              </a:ext>
            </a:extLst>
          </p:cNvPr>
          <p:cNvCxnSpPr>
            <a:cxnSpLocks/>
          </p:cNvCxnSpPr>
          <p:nvPr/>
        </p:nvCxnSpPr>
        <p:spPr>
          <a:xfrm flipH="1" flipV="1">
            <a:off x="7080584" y="559469"/>
            <a:ext cx="2352174" cy="358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F37E36B-7D9C-4DF1-88CE-0015E7B42626}"/>
              </a:ext>
            </a:extLst>
          </p:cNvPr>
          <p:cNvSpPr/>
          <p:nvPr/>
        </p:nvSpPr>
        <p:spPr>
          <a:xfrm>
            <a:off x="5209674" y="5426242"/>
            <a:ext cx="673768" cy="45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7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0BEC418-0477-45ED-BA6C-0E3C3529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15"/>
            <a:ext cx="12192000" cy="637037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D5BA0C-D76B-4274-9329-6E9400895D6F}"/>
              </a:ext>
            </a:extLst>
          </p:cNvPr>
          <p:cNvCxnSpPr/>
          <p:nvPr/>
        </p:nvCxnSpPr>
        <p:spPr>
          <a:xfrm flipH="1">
            <a:off x="9589168" y="2358189"/>
            <a:ext cx="2207795" cy="184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7EAA2-3BD6-4D7C-93EE-0201AED83D21}"/>
              </a:ext>
            </a:extLst>
          </p:cNvPr>
          <p:cNvSpPr txBox="1"/>
          <p:nvPr/>
        </p:nvSpPr>
        <p:spPr>
          <a:xfrm>
            <a:off x="10893592" y="3278605"/>
            <a:ext cx="1100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为何没有发往</a:t>
            </a:r>
            <a:r>
              <a:rPr lang="en-US" altLang="zh-CN" sz="1000" dirty="0"/>
              <a:t>5</a:t>
            </a:r>
            <a:r>
              <a:rPr lang="zh-CN" altLang="en-US" sz="1000" dirty="0"/>
              <a:t>号机？</a:t>
            </a:r>
            <a:endParaRPr lang="en-US" altLang="zh-CN" sz="1000" dirty="0"/>
          </a:p>
          <a:p>
            <a:r>
              <a:rPr lang="en-US" altLang="zh-CN" sz="1000" dirty="0"/>
              <a:t>Tez</a:t>
            </a:r>
            <a:r>
              <a:rPr lang="zh-CN" altLang="en-US" sz="1000" dirty="0"/>
              <a:t>发现它延迟很严重，所以未给它规划任务</a:t>
            </a:r>
            <a:endParaRPr lang="en-US" altLang="zh-CN" sz="1000" dirty="0"/>
          </a:p>
          <a:p>
            <a:endParaRPr lang="zh-CN" altLang="en-US" sz="10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AACD675-D5D1-49CC-A4A9-1C5F77F6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6" y="5883441"/>
            <a:ext cx="6825907" cy="39727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F37E36B-7D9C-4DF1-88CE-0015E7B42626}"/>
              </a:ext>
            </a:extLst>
          </p:cNvPr>
          <p:cNvSpPr/>
          <p:nvPr/>
        </p:nvSpPr>
        <p:spPr>
          <a:xfrm>
            <a:off x="5209674" y="5426242"/>
            <a:ext cx="673768" cy="45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3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F1AF4E5-9B0B-4F5B-812B-E07ADE7E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74"/>
            <a:ext cx="12192000" cy="65374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C081D4-DF28-4A4F-B495-86BC349BC85B}"/>
              </a:ext>
            </a:extLst>
          </p:cNvPr>
          <p:cNvSpPr txBox="1"/>
          <p:nvPr/>
        </p:nvSpPr>
        <p:spPr>
          <a:xfrm>
            <a:off x="5459327" y="2592805"/>
            <a:ext cx="325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一般</a:t>
            </a:r>
            <a:r>
              <a:rPr lang="en-US" altLang="zh-CN" sz="1400" dirty="0"/>
              <a:t>task</a:t>
            </a:r>
            <a:r>
              <a:rPr lang="zh-CN" altLang="en-US" sz="1400" dirty="0"/>
              <a:t>数量和</a:t>
            </a:r>
            <a:r>
              <a:rPr lang="en-US" altLang="zh-CN" sz="1400" dirty="0"/>
              <a:t>core</a:t>
            </a:r>
            <a:r>
              <a:rPr lang="zh-CN" altLang="en-US" sz="1400" dirty="0"/>
              <a:t>挂钩，所以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784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C081D4-DF28-4A4F-B495-86BC349BC85B}"/>
              </a:ext>
            </a:extLst>
          </p:cNvPr>
          <p:cNvSpPr txBox="1"/>
          <p:nvPr/>
        </p:nvSpPr>
        <p:spPr>
          <a:xfrm>
            <a:off x="436142" y="553452"/>
            <a:ext cx="938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Map </a:t>
            </a:r>
            <a:r>
              <a:rPr lang="zh-CN" altLang="en-US" sz="1400" dirty="0"/>
              <a:t>占绝大部分。规律分布在对角线上的是正常的。</a:t>
            </a:r>
          </a:p>
        </p:txBody>
      </p:sp>
    </p:spTree>
    <p:extLst>
      <p:ext uri="{BB962C8B-B14F-4D97-AF65-F5344CB8AC3E}">
        <p14:creationId xmlns:p14="http://schemas.microsoft.com/office/powerpoint/2010/main" val="148697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F1AF4E5-9B0B-4F5B-812B-E07ADE7E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74"/>
            <a:ext cx="12192000" cy="65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6EA852-FE28-49F3-AF2D-05F81EE6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645"/>
            <a:ext cx="12192000" cy="60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9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465</Words>
  <Application>Microsoft Office PowerPoint</Application>
  <PresentationFormat>宽屏</PresentationFormat>
  <Paragraphs>11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游 正新</dc:creator>
  <cp:lastModifiedBy>游 正新</cp:lastModifiedBy>
  <cp:revision>18</cp:revision>
  <dcterms:created xsi:type="dcterms:W3CDTF">2021-03-29T05:29:40Z</dcterms:created>
  <dcterms:modified xsi:type="dcterms:W3CDTF">2021-03-30T02:56:11Z</dcterms:modified>
</cp:coreProperties>
</file>