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4699594"/>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best practice</a:t>
            </a:r>
            <a:endParaRPr dirty="0"/>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Factors other than Price was responsible for churning at </a:t>
            </a:r>
            <a:r>
              <a:rPr lang="en-US" sz="1600" dirty="0" err="1">
                <a:solidFill>
                  <a:schemeClr val="dk1"/>
                </a:solidFill>
                <a:latin typeface="Trebuchet MS"/>
                <a:ea typeface="Trebuchet MS"/>
                <a:cs typeface="Trebuchet MS"/>
                <a:sym typeface="Trebuchet MS"/>
              </a:rPr>
              <a:t>PowerCo</a:t>
            </a: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Net consumption, time factors are other factors that will help to understand the companies churning</a:t>
            </a:r>
            <a:endParaRPr dirty="0"/>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GB" sz="1600" dirty="0">
                <a:solidFill>
                  <a:schemeClr val="dk1"/>
                </a:solidFill>
                <a:latin typeface="Trebuchet MS"/>
                <a:ea typeface="Trebuchet MS"/>
                <a:cs typeface="Trebuchet MS"/>
                <a:sym typeface="Trebuchet MS"/>
              </a:rPr>
              <a:t>Is churn driven by the customers' price sensitivity?</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No, it is not.</a:t>
            </a:r>
            <a:r>
              <a:rPr lang="en-GB" sz="1600" dirty="0">
                <a:solidFill>
                  <a:schemeClr val="dk1"/>
                </a:solidFill>
                <a:latin typeface="Trebuchet MS"/>
                <a:ea typeface="Trebuchet MS"/>
                <a:cs typeface="Trebuchet MS"/>
                <a:sym typeface="Trebuchet MS"/>
              </a:rPr>
              <a:t> To arrive at a conclusive result, more experimentation is needed.</a:t>
            </a:r>
            <a:endParaRPr sz="16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Words>
  <Application>Microsoft Office PowerPoint</Application>
  <PresentationFormat>Widescreen</PresentationFormat>
  <Paragraphs>18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Adenuga Bukola</cp:lastModifiedBy>
  <cp:revision>1</cp:revision>
  <dcterms:created xsi:type="dcterms:W3CDTF">2016-11-04T11:46:04Z</dcterms:created>
  <dcterms:modified xsi:type="dcterms:W3CDTF">2024-01-18T15:05:10Z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