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6" r:id="rId3"/>
    <p:sldId id="263" r:id="rId4"/>
    <p:sldId id="280" r:id="rId5"/>
    <p:sldId id="265" r:id="rId6"/>
    <p:sldId id="281" r:id="rId7"/>
    <p:sldId id="28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52"/>
    <a:srgbClr val="2A2A2A"/>
    <a:srgbClr val="3E342E"/>
    <a:srgbClr val="CE955E"/>
    <a:srgbClr val="F1DF59"/>
    <a:srgbClr val="C4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3A9A-AEAE-40D0-8FB8-2F422AE46789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0782C-D450-4E74-AD0D-4694EF8116AE}"/>
              </a:ext>
            </a:extLst>
          </p:cNvPr>
          <p:cNvSpPr txBox="1"/>
          <p:nvPr/>
        </p:nvSpPr>
        <p:spPr>
          <a:xfrm>
            <a:off x="4870341" y="4054388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2016301501 </a:t>
            </a:r>
            <a:r>
              <a:rPr lang="ko-KR" altLang="en-US" sz="2000" dirty="0"/>
              <a:t>이윤기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9B025-35F5-43BD-A4C5-AFBBBE7168A2}"/>
              </a:ext>
            </a:extLst>
          </p:cNvPr>
          <p:cNvSpPr/>
          <p:nvPr/>
        </p:nvSpPr>
        <p:spPr>
          <a:xfrm>
            <a:off x="2086800" y="1315452"/>
            <a:ext cx="8018396" cy="4315327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0E537-4B46-4692-B3E3-8A7EB937B0BB}"/>
              </a:ext>
            </a:extLst>
          </p:cNvPr>
          <p:cNvSpPr txBox="1"/>
          <p:nvPr/>
        </p:nvSpPr>
        <p:spPr>
          <a:xfrm>
            <a:off x="4310892" y="26567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/>
              <a:t>데이터크롤링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39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D7D-9328-45A2-A04A-75C4F932C655}"/>
              </a:ext>
            </a:extLst>
          </p:cNvPr>
          <p:cNvSpPr txBox="1"/>
          <p:nvPr/>
        </p:nvSpPr>
        <p:spPr>
          <a:xfrm>
            <a:off x="622300" y="293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2B716-A811-451F-A6B0-4D44F26FD65A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CDB1A-2835-4549-A7E1-BE7FF110BD04}"/>
              </a:ext>
            </a:extLst>
          </p:cNvPr>
          <p:cNvSpPr txBox="1"/>
          <p:nvPr/>
        </p:nvSpPr>
        <p:spPr>
          <a:xfrm>
            <a:off x="1446814" y="1696643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소개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EEE-5846-4EBB-9E2C-A7D1D7B1FF9B}"/>
              </a:ext>
            </a:extLst>
          </p:cNvPr>
          <p:cNvSpPr txBox="1"/>
          <p:nvPr/>
        </p:nvSpPr>
        <p:spPr>
          <a:xfrm>
            <a:off x="749300" y="17581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823A-60DF-42D9-802E-FE41BA2FF951}"/>
              </a:ext>
            </a:extLst>
          </p:cNvPr>
          <p:cNvSpPr txBox="1"/>
          <p:nvPr/>
        </p:nvSpPr>
        <p:spPr>
          <a:xfrm>
            <a:off x="1446814" y="2655239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036C-504C-4577-A152-C03B8792F053}"/>
              </a:ext>
            </a:extLst>
          </p:cNvPr>
          <p:cNvSpPr txBox="1"/>
          <p:nvPr/>
        </p:nvSpPr>
        <p:spPr>
          <a:xfrm>
            <a:off x="749300" y="271679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DAB3-95D5-49ED-836C-2B9E3BFA98C2}"/>
              </a:ext>
            </a:extLst>
          </p:cNvPr>
          <p:cNvSpPr txBox="1"/>
          <p:nvPr/>
        </p:nvSpPr>
        <p:spPr>
          <a:xfrm>
            <a:off x="1446814" y="3613835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준비 및 탐색 작업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1AEC5-2B03-429A-A226-074A1A293DEE}"/>
              </a:ext>
            </a:extLst>
          </p:cNvPr>
          <p:cNvSpPr txBox="1"/>
          <p:nvPr/>
        </p:nvSpPr>
        <p:spPr>
          <a:xfrm>
            <a:off x="749300" y="367539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3D43-0829-440F-AB1C-74A343001051}"/>
              </a:ext>
            </a:extLst>
          </p:cNvPr>
          <p:cNvSpPr txBox="1"/>
          <p:nvPr/>
        </p:nvSpPr>
        <p:spPr>
          <a:xfrm>
            <a:off x="1446814" y="4572431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A51D8-8868-4631-BB19-984597D84E3E}"/>
              </a:ext>
            </a:extLst>
          </p:cNvPr>
          <p:cNvSpPr txBox="1"/>
          <p:nvPr/>
        </p:nvSpPr>
        <p:spPr>
          <a:xfrm>
            <a:off x="749300" y="4633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00E36-79BF-41FD-82F7-7C395B52E0D6}"/>
              </a:ext>
            </a:extLst>
          </p:cNvPr>
          <p:cNvSpPr txBox="1"/>
          <p:nvPr/>
        </p:nvSpPr>
        <p:spPr>
          <a:xfrm>
            <a:off x="1446814" y="5531027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839E6-40F3-48C5-9EF4-F40B3217A69E}"/>
              </a:ext>
            </a:extLst>
          </p:cNvPr>
          <p:cNvSpPr txBox="1"/>
          <p:nvPr/>
        </p:nvSpPr>
        <p:spPr>
          <a:xfrm>
            <a:off x="749300" y="55925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714D7-2D92-4CD7-A3FE-2842BAAC578C}"/>
              </a:ext>
            </a:extLst>
          </p:cNvPr>
          <p:cNvSpPr txBox="1"/>
          <p:nvPr/>
        </p:nvSpPr>
        <p:spPr>
          <a:xfrm>
            <a:off x="6682538" y="1758198"/>
            <a:ext cx="5128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어려웠던 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발생했던 문제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해결방법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8E30F-9F80-4E0D-8B20-CB58175C107F}"/>
              </a:ext>
            </a:extLst>
          </p:cNvPr>
          <p:cNvSpPr txBox="1"/>
          <p:nvPr/>
        </p:nvSpPr>
        <p:spPr>
          <a:xfrm>
            <a:off x="5985024" y="181975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프로젝트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BDB4B-BA9D-4F48-9DC4-5F107A78C70A}"/>
              </a:ext>
            </a:extLst>
          </p:cNvPr>
          <p:cNvSpPr txBox="1"/>
          <p:nvPr/>
        </p:nvSpPr>
        <p:spPr>
          <a:xfrm>
            <a:off x="786189" y="1412240"/>
            <a:ext cx="11200764" cy="32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프로젝트 명 </a:t>
            </a:r>
            <a:r>
              <a:rPr lang="en-US" altLang="ko-KR" sz="3000" dirty="0"/>
              <a:t>:  </a:t>
            </a:r>
            <a:r>
              <a:rPr lang="ko-KR" altLang="en-US" sz="3000" dirty="0"/>
              <a:t>서울시 전월세 실거래가 한눈에 알아보기</a:t>
            </a:r>
            <a:endParaRPr lang="en-US" altLang="ko-KR" sz="3000" dirty="0"/>
          </a:p>
          <a:p>
            <a:pPr marL="342900" indent="-342900" algn="just">
              <a:lnSpc>
                <a:spcPct val="250000"/>
              </a:lnSpc>
              <a:buFontTx/>
              <a:buChar char="-"/>
            </a:pPr>
            <a:r>
              <a:rPr lang="ko-KR" altLang="en-US" sz="3000" dirty="0"/>
              <a:t>프로젝트 목표 </a:t>
            </a:r>
            <a:r>
              <a:rPr lang="en-US" altLang="ko-KR" sz="3000" dirty="0"/>
              <a:t>:  </a:t>
            </a:r>
            <a:r>
              <a:rPr lang="ko-KR" altLang="en-US" sz="3000" dirty="0"/>
              <a:t>내 집 마련에 필요한 부동산 시장에 대한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거래 및 가격 변동률 등을 파악하여 데이터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분석 및 시각화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727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수집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38E5-E57F-4790-992E-215779B52A63}"/>
              </a:ext>
            </a:extLst>
          </p:cNvPr>
          <p:cNvSpPr txBox="1"/>
          <p:nvPr/>
        </p:nvSpPr>
        <p:spPr>
          <a:xfrm>
            <a:off x="729634" y="5364946"/>
            <a:ext cx="11017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실거래가 공개 시스템에서 아파트</a:t>
            </a:r>
            <a:r>
              <a:rPr lang="en-US" altLang="ko-KR" sz="2500" dirty="0"/>
              <a:t>, </a:t>
            </a:r>
            <a:r>
              <a:rPr lang="ko-KR" altLang="en-US" sz="2500" dirty="0"/>
              <a:t>오피스텔의 실거래가 정보를 받았습니다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7B1CD-7D6A-4B4B-AA64-B25E7232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" y="1198881"/>
            <a:ext cx="7132666" cy="38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준비 및 탐색 작업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79A3E-9D5D-406E-AF1A-47FB622E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9" y="986282"/>
            <a:ext cx="9662160" cy="2293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0CDE7B-4D87-4C45-AA36-A0E39FD3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9" y="3516392"/>
            <a:ext cx="95402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분석 모델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A981B-1D25-4240-AA5A-1D2AAF21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9" y="1225484"/>
            <a:ext cx="9570720" cy="3695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422FE-A590-4428-BB13-108AACEDD89E}"/>
              </a:ext>
            </a:extLst>
          </p:cNvPr>
          <p:cNvSpPr txBox="1"/>
          <p:nvPr/>
        </p:nvSpPr>
        <p:spPr>
          <a:xfrm>
            <a:off x="866872" y="5193605"/>
            <a:ext cx="11200764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오피스텔과 아파트의 정보를 합쳐 필요한 정보만 남겼습니다</a:t>
            </a:r>
            <a:r>
              <a:rPr lang="en-US" altLang="ko-KR" sz="2500" dirty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880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EC917F1-B095-4469-B76C-5691AC43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4" y="1124067"/>
            <a:ext cx="8695212" cy="1622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12DBA-4A99-498A-97E1-25901C1B3B3A}"/>
              </a:ext>
            </a:extLst>
          </p:cNvPr>
          <p:cNvSpPr txBox="1"/>
          <p:nvPr/>
        </p:nvSpPr>
        <p:spPr>
          <a:xfrm>
            <a:off x="866872" y="5193605"/>
            <a:ext cx="11200764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처음에 계획한 대로 한 번에 찾아보기 쉽게 하려 했지만 조금 부족했습니다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r>
              <a:rPr lang="en-US" altLang="ko-KR" sz="2500" dirty="0"/>
              <a:t>Plot</a:t>
            </a:r>
            <a:r>
              <a:rPr lang="ko-KR" altLang="en-US" sz="2500" dirty="0"/>
              <a:t>을 이용하여 한눈에 보기 편하게 하려 했지만 실패하였습니다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altLang="ko-KR" sz="25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5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AE05655-B5E6-4848-9699-83D625C52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4" y="2847277"/>
            <a:ext cx="7597047" cy="21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실외, 하늘, 나무이(가) 표시된 사진&#10;&#10;자동 생성된 설명">
            <a:extLst>
              <a:ext uri="{FF2B5EF4-FFF2-40B4-BE49-F238E27FC236}">
                <a16:creationId xmlns:a16="http://schemas.microsoft.com/office/drawing/2014/main" id="{8F87EA5C-6CE4-4875-8BB8-DCF800A4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9DA3DD8-ADD6-404A-A1BC-697CB459A276}"/>
              </a:ext>
            </a:extLst>
          </p:cNvPr>
          <p:cNvGrpSpPr/>
          <p:nvPr/>
        </p:nvGrpSpPr>
        <p:grpSpPr>
          <a:xfrm>
            <a:off x="1239520" y="2489200"/>
            <a:ext cx="4700326" cy="1692364"/>
            <a:chOff x="1239520" y="2336800"/>
            <a:chExt cx="4700326" cy="1692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500CE-E44E-4BEB-A8C4-513FA8F77D49}"/>
                </a:ext>
              </a:extLst>
            </p:cNvPr>
            <p:cNvSpPr txBox="1"/>
            <p:nvPr/>
          </p:nvSpPr>
          <p:spPr>
            <a:xfrm>
              <a:off x="1239520" y="2828835"/>
              <a:ext cx="47003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/>
                <a:t>감사합니다</a:t>
              </a:r>
              <a:r>
                <a:rPr lang="en-US" altLang="ko-KR" sz="7200" b="1" dirty="0"/>
                <a:t>!</a:t>
              </a:r>
              <a:endParaRPr lang="ko-KR" altLang="en-US" sz="72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C24CB-8F42-4ED4-B1BA-8552AA9AD19F}"/>
                </a:ext>
              </a:extLst>
            </p:cNvPr>
            <p:cNvSpPr txBox="1"/>
            <p:nvPr/>
          </p:nvSpPr>
          <p:spPr>
            <a:xfrm>
              <a:off x="1239520" y="2336800"/>
              <a:ext cx="1467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Thank You!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128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윤기</cp:lastModifiedBy>
  <cp:revision>47</cp:revision>
  <dcterms:created xsi:type="dcterms:W3CDTF">2019-10-02T10:22:57Z</dcterms:created>
  <dcterms:modified xsi:type="dcterms:W3CDTF">2019-12-18T03:19:46Z</dcterms:modified>
</cp:coreProperties>
</file>