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8" d="100"/>
          <a:sy n="78" d="100"/>
        </p:scale>
        <p:origin x="2600" y="176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56C-9C58-4B73-B5DF-363A93B4E3A4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9062" y="14652719"/>
            <a:ext cx="10077462" cy="9144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8287"/>
            <a:ext cx="10058400" cy="393525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Using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the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random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forest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Lato" panose="020F0502020204030203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classifier,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can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distinguish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possible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quasars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from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stars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with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89.83%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accuracy.</a:t>
            </a:r>
            <a:endParaRPr lang="en-US" sz="4800" dirty="0">
              <a:latin typeface="Lato" panose="020F0502020204030203"/>
            </a:endParaRPr>
          </a:p>
          <a:p>
            <a:pPr algn="ctr"/>
            <a:endParaRPr lang="en-US" sz="51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402638" y="4029349"/>
            <a:ext cx="9139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Machine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Efficiency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Quasar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Candidates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Based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Photometric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n-US" sz="28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6F8CA0A-DEB5-4965-90C5-CDD4FF30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" y="14652719"/>
            <a:ext cx="36576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99950-AA5D-4884-8E31-D73E2C67B8EB}"/>
              </a:ext>
            </a:extLst>
          </p:cNvPr>
          <p:cNvSpPr txBox="1"/>
          <p:nvPr/>
        </p:nvSpPr>
        <p:spPr>
          <a:xfrm>
            <a:off x="6259673" y="14731033"/>
            <a:ext cx="3341299" cy="646331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 0704: Senior Project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Spring 2022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BB9E4-2134-42E4-B372-D7ACFF179CA7}"/>
              </a:ext>
            </a:extLst>
          </p:cNvPr>
          <p:cNvSpPr txBox="1"/>
          <p:nvPr/>
        </p:nvSpPr>
        <p:spPr>
          <a:xfrm>
            <a:off x="438137" y="5046214"/>
            <a:ext cx="91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Qiongwen Mao (Shirley)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Prof. Eilat Glikman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56738-E960-44E0-87D7-D7BDA5450A77}"/>
              </a:ext>
            </a:extLst>
          </p:cNvPr>
          <p:cNvSpPr txBox="1"/>
          <p:nvPr/>
        </p:nvSpPr>
        <p:spPr>
          <a:xfrm>
            <a:off x="402638" y="5596988"/>
            <a:ext cx="3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Big Picture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CE21AD-3D35-483E-9968-D56C65A764FA}"/>
              </a:ext>
            </a:extLst>
          </p:cNvPr>
          <p:cNvSpPr txBox="1"/>
          <p:nvPr/>
        </p:nvSpPr>
        <p:spPr>
          <a:xfrm>
            <a:off x="438137" y="6235955"/>
            <a:ext cx="418278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extremely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luminous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astronomical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empowered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supermassive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black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holes.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Studying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crucial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makeup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universe.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other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celestial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objects,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however,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requires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thousands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individual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sources,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time.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Thus,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efficient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candidates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observed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very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important.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focuses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prior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pursuing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observation,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thus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improving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candidates.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26D62-C23F-4A82-AE35-206367D9155D}"/>
              </a:ext>
            </a:extLst>
          </p:cNvPr>
          <p:cNvSpPr txBox="1"/>
          <p:nvPr/>
        </p:nvSpPr>
        <p:spPr>
          <a:xfrm>
            <a:off x="438135" y="10431299"/>
            <a:ext cx="384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Current Efforts</a:t>
            </a:r>
          </a:p>
        </p:txBody>
      </p:sp>
      <p:pic>
        <p:nvPicPr>
          <p:cNvPr id="59" name="Graphic 58" descr="Use an image which represents your project.">
            <a:extLst>
              <a:ext uri="{FF2B5EF4-FFF2-40B4-BE49-F238E27FC236}">
                <a16:creationId xmlns:a16="http://schemas.microsoft.com/office/drawing/2014/main" id="{35306824-FBD9-4EAD-B9E7-0D119585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581" y="0"/>
            <a:ext cx="1799819" cy="17998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5062EB-D42E-49D1-AD3B-F0AE1D3384EB}"/>
              </a:ext>
            </a:extLst>
          </p:cNvPr>
          <p:cNvSpPr txBox="1"/>
          <p:nvPr/>
        </p:nvSpPr>
        <p:spPr>
          <a:xfrm>
            <a:off x="5437484" y="6215194"/>
            <a:ext cx="413989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97907-6188-754C-8544-DC89F77D7058}"/>
              </a:ext>
            </a:extLst>
          </p:cNvPr>
          <p:cNvSpPr txBox="1"/>
          <p:nvPr/>
        </p:nvSpPr>
        <p:spPr>
          <a:xfrm>
            <a:off x="5632595" y="10488253"/>
            <a:ext cx="4182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confusion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shows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trained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model.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“0”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indicates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non-quasar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objects,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”1”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indicates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endParaRPr lang="en-US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A68AAD-840A-1947-BFEE-CF39614CD04F}"/>
              </a:ext>
            </a:extLst>
          </p:cNvPr>
          <p:cNvGrpSpPr/>
          <p:nvPr/>
        </p:nvGrpSpPr>
        <p:grpSpPr>
          <a:xfrm>
            <a:off x="5551867" y="11771447"/>
            <a:ext cx="3567105" cy="2645100"/>
            <a:chOff x="5317992" y="11183425"/>
            <a:chExt cx="4223883" cy="3364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DD0C75-5A7B-FA48-B90C-28CDD19BC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67" t="7938" r="23761" b="4117"/>
            <a:stretch/>
          </p:blipFill>
          <p:spPr>
            <a:xfrm>
              <a:off x="5697473" y="11183425"/>
              <a:ext cx="3844402" cy="32166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373D43-ED1A-164C-B733-957BB0E80DCF}"/>
                </a:ext>
              </a:extLst>
            </p:cNvPr>
            <p:cNvSpPr txBox="1"/>
            <p:nvPr/>
          </p:nvSpPr>
          <p:spPr>
            <a:xfrm flipH="1">
              <a:off x="5317992" y="11912099"/>
              <a:ext cx="420848" cy="17435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Predicted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41052C-2608-5044-AA13-0C74B6D6DE91}"/>
                </a:ext>
              </a:extLst>
            </p:cNvPr>
            <p:cNvSpPr txBox="1"/>
            <p:nvPr/>
          </p:nvSpPr>
          <p:spPr>
            <a:xfrm>
              <a:off x="7293597" y="14223985"/>
              <a:ext cx="1988289" cy="32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True</a:t>
              </a:r>
              <a:r>
                <a:rPr lang="zh-CN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Class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7FBF2D5-A01B-A24C-88D1-7EFC9488D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31" y="7873340"/>
            <a:ext cx="3444844" cy="2778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7BD11-717B-F140-9D22-39D30C6BE0D2}"/>
              </a:ext>
            </a:extLst>
          </p:cNvPr>
          <p:cNvSpPr txBox="1"/>
          <p:nvPr/>
        </p:nvSpPr>
        <p:spPr>
          <a:xfrm>
            <a:off x="5632595" y="5634266"/>
            <a:ext cx="4021323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classification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consists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models.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reduces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variance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portion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reduces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between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trees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randomly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features.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model.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5F0E81-19EF-3243-94E9-5CDC51FFAF4C}"/>
              </a:ext>
            </a:extLst>
          </p:cNvPr>
          <p:cNvSpPr txBox="1"/>
          <p:nvPr/>
        </p:nvSpPr>
        <p:spPr>
          <a:xfrm>
            <a:off x="518865" y="11104991"/>
            <a:ext cx="4102052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project,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collect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measured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wavelengths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celestial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object,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ranging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ultraviolet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near-infrared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difference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amongst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50" dirty="0">
                <a:latin typeface="Segoe UI" panose="020B0502040204020203" pitchFamily="34" charset="0"/>
                <a:cs typeface="Segoe UI" panose="020B0502040204020203" pitchFamily="34" charset="0"/>
              </a:rPr>
              <a:t>wavelengths.</a:t>
            </a:r>
            <a:r>
              <a:rPr lang="zh-CN" altLang="en-US" sz="15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difference,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termed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“color,”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inputs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classify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non-quasars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objects.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trained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194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labelled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points,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consisted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object’s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Petrosian</a:t>
            </a:r>
            <a:r>
              <a:rPr lang="zh-CN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radius.</a:t>
            </a:r>
          </a:p>
          <a:p>
            <a:endParaRPr lang="en-US" altLang="zh-C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309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Durst, Michael E.</dc:creator>
  <cp:lastModifiedBy>Mao, Qiongwen (Shirley)</cp:lastModifiedBy>
  <cp:revision>55</cp:revision>
  <dcterms:created xsi:type="dcterms:W3CDTF">2021-02-27T20:31:16Z</dcterms:created>
  <dcterms:modified xsi:type="dcterms:W3CDTF">2022-04-08T17:33:47Z</dcterms:modified>
</cp:coreProperties>
</file>