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133" autoAdjust="0"/>
    <p:restoredTop sz="94660"/>
  </p:normalViewPr>
  <p:slideViewPr>
    <p:cSldViewPr snapToGrid="0">
      <p:cViewPr>
        <p:scale>
          <a:sx n="103" d="100"/>
          <a:sy n="103" d="100"/>
        </p:scale>
        <p:origin x="1808" y="-4056"/>
      </p:cViewPr>
      <p:guideLst>
        <p:guide orient="horz" pos="489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0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3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9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9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-19062" y="14652719"/>
            <a:ext cx="10077462" cy="914400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4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-3471"/>
            <a:ext cx="10058400" cy="3935259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>
              <a:lnSpc>
                <a:spcPct val="13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Using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the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Random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Forest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Classifier,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we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can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distinguish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possible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quasars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from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stars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with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a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89.83%</a:t>
            </a:r>
            <a:r>
              <a:rPr lang="zh-CN" altLang="en-US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Lato" panose="020F0502020204030203"/>
                <a:cs typeface="Arial" panose="020B0604020202020204" pitchFamily="34" charset="0"/>
              </a:rPr>
              <a:t>accuracy.</a:t>
            </a:r>
            <a:endParaRPr lang="en-US" sz="4800" dirty="0">
              <a:latin typeface="Lato" panose="020F0502020204030203"/>
            </a:endParaRPr>
          </a:p>
          <a:p>
            <a:pPr algn="ctr"/>
            <a:endParaRPr lang="en-US" sz="514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457200" y="4061602"/>
            <a:ext cx="9139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Using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Machine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Learning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to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Improve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Efficiency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of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Quasar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Candidates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Selection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Based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On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Photometric</a:t>
            </a:r>
            <a:r>
              <a:rPr lang="zh-CN" alt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800" b="1" dirty="0">
                <a:latin typeface="Lato" panose="020F0502020204030203" pitchFamily="34" charset="0"/>
                <a:cs typeface="Lato" panose="020F0502020204030203" pitchFamily="34" charset="0"/>
              </a:rPr>
              <a:t>Data</a:t>
            </a:r>
            <a:endParaRPr lang="en-US" sz="28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06F8CA0A-DEB5-4965-90C5-CDD4FF306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8" y="14652719"/>
            <a:ext cx="36576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299950-AA5D-4884-8E31-D73E2C67B8EB}"/>
              </a:ext>
            </a:extLst>
          </p:cNvPr>
          <p:cNvSpPr txBox="1"/>
          <p:nvPr/>
        </p:nvSpPr>
        <p:spPr>
          <a:xfrm>
            <a:off x="6259673" y="14731033"/>
            <a:ext cx="3341299" cy="646331"/>
          </a:xfrm>
          <a:prstGeom prst="rect">
            <a:avLst/>
          </a:prstGeom>
          <a:noFill/>
        </p:spPr>
        <p:txBody>
          <a:bodyPr wrap="none" lIns="182880" rIns="182880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PHYS 0704: Senior Project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Spring 2022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4BB9E4-2134-42E4-B372-D7ACFF179CA7}"/>
              </a:ext>
            </a:extLst>
          </p:cNvPr>
          <p:cNvSpPr txBox="1"/>
          <p:nvPr/>
        </p:nvSpPr>
        <p:spPr>
          <a:xfrm>
            <a:off x="438138" y="4961800"/>
            <a:ext cx="913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Qiongwen Mao (Shirley)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and Prof. Eilat Glikman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F86B86-47C4-47B4-AD85-9BED01981695}"/>
              </a:ext>
            </a:extLst>
          </p:cNvPr>
          <p:cNvSpPr txBox="1"/>
          <p:nvPr/>
        </p:nvSpPr>
        <p:spPr>
          <a:xfrm>
            <a:off x="5411259" y="10420011"/>
            <a:ext cx="41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Quickly explain what the graph shows.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Help people think.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56738-E960-44E0-87D7-D7BDA5450A77}"/>
              </a:ext>
            </a:extLst>
          </p:cNvPr>
          <p:cNvSpPr txBox="1"/>
          <p:nvPr/>
        </p:nvSpPr>
        <p:spPr>
          <a:xfrm>
            <a:off x="402638" y="5698679"/>
            <a:ext cx="3572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A5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Big Picture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CE21AD-3D35-483E-9968-D56C65A764FA}"/>
              </a:ext>
            </a:extLst>
          </p:cNvPr>
          <p:cNvSpPr txBox="1"/>
          <p:nvPr/>
        </p:nvSpPr>
        <p:spPr>
          <a:xfrm>
            <a:off x="438137" y="6235955"/>
            <a:ext cx="4182781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Quasars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are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extremely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luminous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astronomical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objects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that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are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empowered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supermassive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black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holes.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Studying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quasars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crucial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understanding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makeup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universe.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quasars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other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celestial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objects,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however,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requires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spectroscopic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observations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each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objects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out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thousands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individual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sources,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at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time.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Thus,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efficient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candidates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be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observed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very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important.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426D62-C23F-4A82-AE35-206367D9155D}"/>
              </a:ext>
            </a:extLst>
          </p:cNvPr>
          <p:cNvSpPr txBox="1"/>
          <p:nvPr/>
        </p:nvSpPr>
        <p:spPr>
          <a:xfrm>
            <a:off x="5437484" y="5697634"/>
            <a:ext cx="3844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A5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Current Efforts</a:t>
            </a:r>
          </a:p>
        </p:txBody>
      </p:sp>
      <p:pic>
        <p:nvPicPr>
          <p:cNvPr id="59" name="Graphic 58" descr="Use an image which represents your project.">
            <a:extLst>
              <a:ext uri="{FF2B5EF4-FFF2-40B4-BE49-F238E27FC236}">
                <a16:creationId xmlns:a16="http://schemas.microsoft.com/office/drawing/2014/main" id="{35306824-FBD9-4EAD-B9E7-0D119585D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7419" y="29790"/>
            <a:ext cx="1799819" cy="179981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85062EB-D42E-49D1-AD3B-F0AE1D3384EB}"/>
              </a:ext>
            </a:extLst>
          </p:cNvPr>
          <p:cNvSpPr txBox="1"/>
          <p:nvPr/>
        </p:nvSpPr>
        <p:spPr>
          <a:xfrm>
            <a:off x="5437484" y="6215194"/>
            <a:ext cx="413989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/>
          </a:p>
        </p:txBody>
      </p:sp>
      <p:pic>
        <p:nvPicPr>
          <p:cNvPr id="1028" name="Picture 4" descr="Astronomers discover 'monster' quasar from early universe">
            <a:extLst>
              <a:ext uri="{FF2B5EF4-FFF2-40B4-BE49-F238E27FC236}">
                <a16:creationId xmlns:a16="http://schemas.microsoft.com/office/drawing/2014/main" id="{AA9B30D8-CC4D-9341-A226-B9163176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37" y="9701038"/>
            <a:ext cx="4182781" cy="231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85FE87-49BB-0B45-9017-74EC6E727B75}"/>
              </a:ext>
            </a:extLst>
          </p:cNvPr>
          <p:cNvSpPr/>
          <p:nvPr/>
        </p:nvSpPr>
        <p:spPr>
          <a:xfrm>
            <a:off x="408284" y="12501911"/>
            <a:ext cx="4248133" cy="1744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My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projects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focuses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Random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Forest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Classifier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identify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quasars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prior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pursuing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spectroscopic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observation,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thus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improving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efficiency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quasar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candidates.</a:t>
            </a:r>
            <a:r>
              <a:rPr lang="zh-C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2AC638-0D81-D54C-95C7-898A8F68AE87}"/>
              </a:ext>
            </a:extLst>
          </p:cNvPr>
          <p:cNvSpPr txBox="1"/>
          <p:nvPr/>
        </p:nvSpPr>
        <p:spPr>
          <a:xfrm>
            <a:off x="402638" y="12024054"/>
            <a:ext cx="3307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r>
              <a:rPr lang="zh-CN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artist’s</a:t>
            </a:r>
            <a:r>
              <a:rPr lang="zh-CN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impression</a:t>
            </a:r>
            <a:r>
              <a:rPr lang="zh-CN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zh-CN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zh-CN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200" dirty="0">
                <a:latin typeface="Segoe UI" panose="020B0502040204020203" pitchFamily="34" charset="0"/>
                <a:cs typeface="Segoe UI" panose="020B0502040204020203" pitchFamily="34" charset="0"/>
              </a:rPr>
              <a:t>quasar</a:t>
            </a:r>
            <a:r>
              <a:rPr lang="zh-CN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Poniua’ena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D0C75-5A7B-FA48-B90C-28CDD19BC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771" y="673513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1871</TotalTime>
  <Words>172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Segoe UI</vt:lpstr>
      <vt:lpstr>Segoe UI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Durst, Michael E.</dc:creator>
  <cp:lastModifiedBy>Mao, Qiongwen (Shirley)</cp:lastModifiedBy>
  <cp:revision>26</cp:revision>
  <dcterms:created xsi:type="dcterms:W3CDTF">2021-02-27T20:31:16Z</dcterms:created>
  <dcterms:modified xsi:type="dcterms:W3CDTF">2022-04-01T02:03:10Z</dcterms:modified>
</cp:coreProperties>
</file>