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0584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54" d="100"/>
          <a:sy n="54" d="100"/>
        </p:scale>
        <p:origin x="3392" y="224"/>
      </p:cViewPr>
      <p:guideLst>
        <p:guide orient="horz" pos="48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7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3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9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4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D56C-9C58-4B73-B5DF-363A93B4E3A4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4EA4-1DBE-4AE5-B0D3-8342C85B8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9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-19062" y="14652719"/>
            <a:ext cx="10077462" cy="914400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4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-3471"/>
            <a:ext cx="10058400" cy="3935259"/>
          </a:xfrm>
          <a:prstGeom prst="rect">
            <a:avLst/>
          </a:prstGeom>
          <a:solidFill>
            <a:srgbClr val="006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>
              <a:lnSpc>
                <a:spcPct val="130000"/>
              </a:lnSpc>
            </a:pPr>
            <a:r>
              <a:rPr lang="en-US" sz="4800" b="1" dirty="0">
                <a:solidFill>
                  <a:schemeClr val="bg1"/>
                </a:solidFill>
                <a:latin typeface="Lato" panose="020F0502020204030203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4800" dirty="0">
                <a:solidFill>
                  <a:schemeClr val="bg1"/>
                </a:solidFill>
                <a:latin typeface="Lato" panose="020F0502020204030203"/>
                <a:ea typeface="Roboto" panose="02000000000000000000" pitchFamily="2" charset="0"/>
                <a:cs typeface="Arial" panose="020B0604020202020204" pitchFamily="34" charset="0"/>
              </a:rPr>
              <a:t>, translated into plain English. Emphasize the important words.</a:t>
            </a:r>
            <a:endParaRPr lang="en-US" sz="4800" dirty="0">
              <a:latin typeface="Lato" panose="020F0502020204030203"/>
            </a:endParaRPr>
          </a:p>
          <a:p>
            <a:pPr algn="ctr"/>
            <a:endParaRPr lang="en-US" sz="514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457200" y="4061602"/>
            <a:ext cx="91392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o" panose="020F0502020204030203" pitchFamily="34" charset="0"/>
                <a:cs typeface="Lato" panose="020F0502020204030203" pitchFamily="34" charset="0"/>
              </a:rPr>
              <a:t>Predict Quasars and Non-Quasars Astronomical objects Using Random Forest Classifier Model</a:t>
            </a:r>
          </a:p>
        </p:txBody>
      </p:sp>
      <p:pic>
        <p:nvPicPr>
          <p:cNvPr id="27" name="Graphic 26" descr="Bar chart">
            <a:extLst>
              <a:ext uri="{FF2B5EF4-FFF2-40B4-BE49-F238E27FC236}">
                <a16:creationId xmlns:a16="http://schemas.microsoft.com/office/drawing/2014/main" id="{1785775B-7779-463E-9309-8328EBB5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4686" y="7327619"/>
            <a:ext cx="2677816" cy="2677816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6F8CA0A-DEB5-4965-90C5-CDD4FF306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8" y="14652719"/>
            <a:ext cx="36576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9299950-AA5D-4884-8E31-D73E2C67B8EB}"/>
              </a:ext>
            </a:extLst>
          </p:cNvPr>
          <p:cNvSpPr txBox="1"/>
          <p:nvPr/>
        </p:nvSpPr>
        <p:spPr>
          <a:xfrm>
            <a:off x="6259673" y="14731033"/>
            <a:ext cx="3341299" cy="646331"/>
          </a:xfrm>
          <a:prstGeom prst="rect">
            <a:avLst/>
          </a:prstGeom>
          <a:noFill/>
        </p:spPr>
        <p:txBody>
          <a:bodyPr wrap="none" lIns="182880" rIns="182880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PHYS 0704: Senior Project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Spring 2022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4BB9E4-2134-42E4-B372-D7ACFF179CA7}"/>
              </a:ext>
            </a:extLst>
          </p:cNvPr>
          <p:cNvSpPr txBox="1"/>
          <p:nvPr/>
        </p:nvSpPr>
        <p:spPr>
          <a:xfrm>
            <a:off x="438138" y="4961800"/>
            <a:ext cx="9139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Qiongwen Mao (Shirley)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and Prof. Eilat Glikman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112DB151-D137-445B-B6ED-24ED7D1A0E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638" y="11741894"/>
            <a:ext cx="4153003" cy="2362487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92424A68-B3AC-4B8E-A609-14B918E9F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11258" y="11513595"/>
            <a:ext cx="4153003" cy="259078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8B11F85-BAFB-4398-9DE5-1FFF841A8E8B}"/>
              </a:ext>
            </a:extLst>
          </p:cNvPr>
          <p:cNvSpPr txBox="1"/>
          <p:nvPr/>
        </p:nvSpPr>
        <p:spPr>
          <a:xfrm>
            <a:off x="402638" y="10420010"/>
            <a:ext cx="421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Explain what the graph shows.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Like,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spoilers are good.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F86B86-47C4-47B4-AD85-9BED01981695}"/>
              </a:ext>
            </a:extLst>
          </p:cNvPr>
          <p:cNvSpPr txBox="1"/>
          <p:nvPr/>
        </p:nvSpPr>
        <p:spPr>
          <a:xfrm>
            <a:off x="5411259" y="10420011"/>
            <a:ext cx="418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Quickly explain what the graph shows.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Help people think.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57AC2CF7-975A-4B25-BBC4-62D14ECCC8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7663595"/>
            <a:ext cx="4439647" cy="200586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6F56738-E960-44E0-87D7-D7BDA5450A77}"/>
              </a:ext>
            </a:extLst>
          </p:cNvPr>
          <p:cNvSpPr txBox="1"/>
          <p:nvPr/>
        </p:nvSpPr>
        <p:spPr>
          <a:xfrm>
            <a:off x="402638" y="5698679"/>
            <a:ext cx="3572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A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Big Picture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CE21AD-3D35-483E-9968-D56C65A764FA}"/>
              </a:ext>
            </a:extLst>
          </p:cNvPr>
          <p:cNvSpPr txBox="1"/>
          <p:nvPr/>
        </p:nvSpPr>
        <p:spPr>
          <a:xfrm>
            <a:off x="438137" y="6235955"/>
            <a:ext cx="4182781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Who cares?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Explain why your study matters in the fastest, most brutal way possible (feel free to add graphics!).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426D62-C23F-4A82-AE35-206367D9155D}"/>
              </a:ext>
            </a:extLst>
          </p:cNvPr>
          <p:cNvSpPr txBox="1"/>
          <p:nvPr/>
        </p:nvSpPr>
        <p:spPr>
          <a:xfrm>
            <a:off x="5437484" y="5697634"/>
            <a:ext cx="384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A5C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Current Efforts</a:t>
            </a:r>
          </a:p>
        </p:txBody>
      </p:sp>
      <p:pic>
        <p:nvPicPr>
          <p:cNvPr id="59" name="Graphic 58" descr="Use an image which represents your project.">
            <a:extLst>
              <a:ext uri="{FF2B5EF4-FFF2-40B4-BE49-F238E27FC236}">
                <a16:creationId xmlns:a16="http://schemas.microsoft.com/office/drawing/2014/main" id="{35306824-FBD9-4EAD-B9E7-0D119585D8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77419" y="29790"/>
            <a:ext cx="1799819" cy="179981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85062EB-D42E-49D1-AD3B-F0AE1D3384EB}"/>
              </a:ext>
            </a:extLst>
          </p:cNvPr>
          <p:cNvSpPr txBox="1"/>
          <p:nvPr/>
        </p:nvSpPr>
        <p:spPr>
          <a:xfrm>
            <a:off x="5437484" y="6215194"/>
            <a:ext cx="4139890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What are you working on?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Explain your experiment or simulation briefly.  Even better: use a diagram!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113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Segoe UI</vt:lpstr>
      <vt:lpstr>Segoe UI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Durst, Michael E.</dc:creator>
  <cp:lastModifiedBy>Mao, Qiongwen (Shirley)</cp:lastModifiedBy>
  <cp:revision>17</cp:revision>
  <dcterms:created xsi:type="dcterms:W3CDTF">2021-02-27T20:31:16Z</dcterms:created>
  <dcterms:modified xsi:type="dcterms:W3CDTF">2022-03-30T19:58:44Z</dcterms:modified>
</cp:coreProperties>
</file>