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57" r:id="rId3"/>
    <p:sldId id="316" r:id="rId4"/>
    <p:sldId id="317" r:id="rId5"/>
    <p:sldId id="318" r:id="rId6"/>
    <p:sldId id="320" r:id="rId7"/>
    <p:sldId id="319" r:id="rId8"/>
    <p:sldId id="315" r:id="rId9"/>
    <p:sldId id="258" r:id="rId10"/>
    <p:sldId id="313" r:id="rId11"/>
    <p:sldId id="314" r:id="rId12"/>
    <p:sldId id="290" r:id="rId13"/>
  </p:sldIdLst>
  <p:sldSz cx="9144000" cy="5143500" type="screen16x9"/>
  <p:notesSz cx="6858000" cy="9144000"/>
  <p:embeddedFontLst>
    <p:embeddedFont>
      <p:font typeface="Assistant" pitchFamily="2" charset="-79"/>
      <p:regular r:id="rId15"/>
      <p:bold r:id="rId16"/>
    </p:embeddedFont>
    <p:embeddedFont>
      <p:font typeface="Dosis" pitchFamily="2" charset="0"/>
      <p:regular r:id="rId17"/>
      <p:bold r:id="rId18"/>
    </p:embeddedFont>
    <p:embeddedFont>
      <p:font typeface="Roboto Condensed Light" panose="02000000000000000000"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668F66-31F1-43C9-A26C-3B39BBD93CD0}">
  <a:tblStyle styleId="{65668F66-31F1-43C9-A26C-3B39BBD93CD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F32F74-7955-4D65-BE28-4F61CB29A46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00" autoAdjust="0"/>
    <p:restoredTop sz="94660"/>
  </p:normalViewPr>
  <p:slideViewPr>
    <p:cSldViewPr snapToGrid="0">
      <p:cViewPr>
        <p:scale>
          <a:sx n="87" d="100"/>
          <a:sy n="87" d="100"/>
        </p:scale>
        <p:origin x="2572" y="4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Google Shape;242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4" name="Google Shape;242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76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25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0"/>
        <p:cNvGrpSpPr/>
        <p:nvPr/>
      </p:nvGrpSpPr>
      <p:grpSpPr>
        <a:xfrm>
          <a:off x="0" y="0"/>
          <a:ext cx="0" cy="0"/>
          <a:chOff x="0" y="0"/>
          <a:chExt cx="0" cy="0"/>
        </a:xfrm>
      </p:grpSpPr>
      <p:sp>
        <p:nvSpPr>
          <p:cNvPr id="4061" name="Google Shape;4061;gedf457cc7a_11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2" name="Google Shape;4062;gedf457cc7a_11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61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823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80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569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2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3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Google Shape;242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4" name="Google Shape;242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8" cy="5135415"/>
            <a:chOff x="0" y="0"/>
            <a:chExt cx="9143998" cy="5135415"/>
          </a:xfrm>
        </p:grpSpPr>
        <p:sp>
          <p:nvSpPr>
            <p:cNvPr id="10" name="Google Shape;10;p2"/>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1396950" y="1555356"/>
            <a:ext cx="63501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96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2307600" y="3112344"/>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9" name="Google Shape;19;p2"/>
          <p:cNvGrpSpPr/>
          <p:nvPr/>
        </p:nvGrpSpPr>
        <p:grpSpPr>
          <a:xfrm>
            <a:off x="7162628" y="3857024"/>
            <a:ext cx="1875861" cy="1182997"/>
            <a:chOff x="3950825" y="2616175"/>
            <a:chExt cx="1119850" cy="706225"/>
          </a:xfrm>
        </p:grpSpPr>
        <p:sp>
          <p:nvSpPr>
            <p:cNvPr id="20" name="Google Shape;20;p2"/>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5546053" y="4173617"/>
            <a:ext cx="1142615" cy="785586"/>
            <a:chOff x="3057000" y="3451875"/>
            <a:chExt cx="652550" cy="448650"/>
          </a:xfrm>
        </p:grpSpPr>
        <p:sp>
          <p:nvSpPr>
            <p:cNvPr id="72" name="Google Shape;72;p2"/>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4894075" y="4322780"/>
            <a:ext cx="491063" cy="553299"/>
            <a:chOff x="2625625" y="2522625"/>
            <a:chExt cx="431400" cy="486075"/>
          </a:xfrm>
        </p:grpSpPr>
        <p:sp>
          <p:nvSpPr>
            <p:cNvPr id="108" name="Google Shape;108;p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96045" y="1547190"/>
            <a:ext cx="749859" cy="844847"/>
            <a:chOff x="2625625" y="2522625"/>
            <a:chExt cx="431400" cy="486075"/>
          </a:xfrm>
        </p:grpSpPr>
        <p:sp>
          <p:nvSpPr>
            <p:cNvPr id="113" name="Google Shape;113;p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2253" y="2758754"/>
            <a:ext cx="749848" cy="1182972"/>
            <a:chOff x="1527950" y="2052325"/>
            <a:chExt cx="440750" cy="695375"/>
          </a:xfrm>
        </p:grpSpPr>
        <p:sp>
          <p:nvSpPr>
            <p:cNvPr id="118" name="Google Shape;118;p2"/>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2"/>
          <p:cNvGrpSpPr/>
          <p:nvPr/>
        </p:nvGrpSpPr>
        <p:grpSpPr>
          <a:xfrm>
            <a:off x="839229" y="3980841"/>
            <a:ext cx="491076" cy="475810"/>
            <a:chOff x="10401025" y="944500"/>
            <a:chExt cx="1235100" cy="1196704"/>
          </a:xfrm>
        </p:grpSpPr>
        <p:sp>
          <p:nvSpPr>
            <p:cNvPr id="129" name="Google Shape;129;p2"/>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2"/>
            <p:cNvGrpSpPr/>
            <p:nvPr/>
          </p:nvGrpSpPr>
          <p:grpSpPr>
            <a:xfrm>
              <a:off x="10401025" y="944500"/>
              <a:ext cx="1235100" cy="1128725"/>
              <a:chOff x="2439475" y="238125"/>
              <a:chExt cx="1235100" cy="1128725"/>
            </a:xfrm>
          </p:grpSpPr>
          <p:sp>
            <p:nvSpPr>
              <p:cNvPr id="131" name="Google Shape;131;p2"/>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0"/>
        <p:cNvGrpSpPr/>
        <p:nvPr/>
      </p:nvGrpSpPr>
      <p:grpSpPr>
        <a:xfrm>
          <a:off x="0" y="0"/>
          <a:ext cx="0" cy="0"/>
          <a:chOff x="0" y="0"/>
          <a:chExt cx="0" cy="0"/>
        </a:xfrm>
      </p:grpSpPr>
      <p:grpSp>
        <p:nvGrpSpPr>
          <p:cNvPr id="271" name="Google Shape;271;p4"/>
          <p:cNvGrpSpPr/>
          <p:nvPr/>
        </p:nvGrpSpPr>
        <p:grpSpPr>
          <a:xfrm>
            <a:off x="0" y="0"/>
            <a:ext cx="9143998" cy="5135415"/>
            <a:chOff x="0" y="0"/>
            <a:chExt cx="9143998" cy="5135415"/>
          </a:xfrm>
        </p:grpSpPr>
        <p:sp>
          <p:nvSpPr>
            <p:cNvPr id="272" name="Google Shape;272;p4"/>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0" name="Google Shape;280;p4"/>
          <p:cNvSpPr txBox="1">
            <a:spLocks noGrp="1"/>
          </p:cNvSpPr>
          <p:nvPr>
            <p:ph type="body" idx="1"/>
          </p:nvPr>
        </p:nvSpPr>
        <p:spPr>
          <a:xfrm>
            <a:off x="720000" y="1047654"/>
            <a:ext cx="77040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434343"/>
              </a:buClr>
              <a:buSzPts val="1600"/>
              <a:buAutoNum type="arabicPeriod"/>
              <a:defRPr sz="1300">
                <a:solidFill>
                  <a:srgbClr val="434343"/>
                </a:solidFill>
              </a:defRPr>
            </a:lvl1pPr>
            <a:lvl2pPr marL="914400" lvl="1" indent="-3302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2pPr>
            <a:lvl3pPr marL="1371600" lvl="2" indent="-3302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3pPr>
            <a:lvl4pPr marL="1828800" lvl="3" indent="-330200" rtl="0">
              <a:lnSpc>
                <a:spcPct val="100000"/>
              </a:lnSpc>
              <a:spcBef>
                <a:spcPts val="0"/>
              </a:spcBef>
              <a:spcAft>
                <a:spcPts val="0"/>
              </a:spcAft>
              <a:buClr>
                <a:srgbClr val="434343"/>
              </a:buClr>
              <a:buSzPts val="1600"/>
              <a:buFont typeface="Roboto Condensed Light"/>
              <a:buAutoNum type="arabicPeriod"/>
              <a:defRPr sz="1600">
                <a:solidFill>
                  <a:srgbClr val="434343"/>
                </a:solidFill>
              </a:defRPr>
            </a:lvl4pPr>
            <a:lvl5pPr marL="2286000" lvl="4" indent="-3302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5pPr>
            <a:lvl6pPr marL="2743200" lvl="5" indent="-3302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6pPr>
            <a:lvl7pPr marL="3200400" lvl="6" indent="-330200" rtl="0">
              <a:lnSpc>
                <a:spcPct val="100000"/>
              </a:lnSpc>
              <a:spcBef>
                <a:spcPts val="0"/>
              </a:spcBef>
              <a:spcAft>
                <a:spcPts val="0"/>
              </a:spcAft>
              <a:buClr>
                <a:srgbClr val="434343"/>
              </a:buClr>
              <a:buSzPts val="1600"/>
              <a:buFont typeface="Roboto Condensed Light"/>
              <a:buAutoNum type="arabicPeriod"/>
              <a:defRPr sz="1600">
                <a:solidFill>
                  <a:srgbClr val="434343"/>
                </a:solidFill>
              </a:defRPr>
            </a:lvl7pPr>
            <a:lvl8pPr marL="3657600" lvl="7" indent="-3302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8pPr>
            <a:lvl9pPr marL="4114800" lvl="8" indent="-3302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9pPr>
          </a:lstStyle>
          <a:p>
            <a:endParaRPr/>
          </a:p>
        </p:txBody>
      </p:sp>
      <p:grpSp>
        <p:nvGrpSpPr>
          <p:cNvPr id="281" name="Google Shape;281;p4"/>
          <p:cNvGrpSpPr/>
          <p:nvPr/>
        </p:nvGrpSpPr>
        <p:grpSpPr>
          <a:xfrm>
            <a:off x="8268328" y="3905054"/>
            <a:ext cx="749848" cy="1182972"/>
            <a:chOff x="1527950" y="2052325"/>
            <a:chExt cx="440750" cy="695375"/>
          </a:xfrm>
        </p:grpSpPr>
        <p:sp>
          <p:nvSpPr>
            <p:cNvPr id="282" name="Google Shape;282;p4"/>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24"/>
        <p:cNvGrpSpPr/>
        <p:nvPr/>
      </p:nvGrpSpPr>
      <p:grpSpPr>
        <a:xfrm>
          <a:off x="0" y="0"/>
          <a:ext cx="0" cy="0"/>
          <a:chOff x="0" y="0"/>
          <a:chExt cx="0" cy="0"/>
        </a:xfrm>
      </p:grpSpPr>
      <p:grpSp>
        <p:nvGrpSpPr>
          <p:cNvPr id="825" name="Google Shape;825;p13"/>
          <p:cNvGrpSpPr/>
          <p:nvPr/>
        </p:nvGrpSpPr>
        <p:grpSpPr>
          <a:xfrm>
            <a:off x="0" y="0"/>
            <a:ext cx="9143998" cy="5135415"/>
            <a:chOff x="0" y="0"/>
            <a:chExt cx="9143998" cy="5135415"/>
          </a:xfrm>
        </p:grpSpPr>
        <p:sp>
          <p:nvSpPr>
            <p:cNvPr id="826" name="Google Shape;826;p13"/>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833;p13"/>
          <p:cNvSpPr txBox="1">
            <a:spLocks noGrp="1"/>
          </p:cNvSpPr>
          <p:nvPr>
            <p:ph type="title"/>
          </p:nvPr>
        </p:nvSpPr>
        <p:spPr>
          <a:xfrm>
            <a:off x="2084414" y="1524938"/>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4" name="Google Shape;834;p13"/>
          <p:cNvSpPr txBox="1">
            <a:spLocks noGrp="1"/>
          </p:cNvSpPr>
          <p:nvPr>
            <p:ph type="subTitle" idx="1"/>
          </p:nvPr>
        </p:nvSpPr>
        <p:spPr>
          <a:xfrm>
            <a:off x="2084414" y="188286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5" name="Google Shape;835;p13"/>
          <p:cNvSpPr txBox="1">
            <a:spLocks noGrp="1"/>
          </p:cNvSpPr>
          <p:nvPr>
            <p:ph type="title" idx="2"/>
          </p:nvPr>
        </p:nvSpPr>
        <p:spPr>
          <a:xfrm>
            <a:off x="5560785" y="1524938"/>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6" name="Google Shape;836;p13"/>
          <p:cNvSpPr txBox="1">
            <a:spLocks noGrp="1"/>
          </p:cNvSpPr>
          <p:nvPr>
            <p:ph type="subTitle" idx="3"/>
          </p:nvPr>
        </p:nvSpPr>
        <p:spPr>
          <a:xfrm>
            <a:off x="5560785" y="188286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7" name="Google Shape;837;p13"/>
          <p:cNvSpPr txBox="1">
            <a:spLocks noGrp="1"/>
          </p:cNvSpPr>
          <p:nvPr>
            <p:ph type="title" idx="4"/>
          </p:nvPr>
        </p:nvSpPr>
        <p:spPr>
          <a:xfrm>
            <a:off x="2084414" y="3127578"/>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8" name="Google Shape;838;p13"/>
          <p:cNvSpPr txBox="1">
            <a:spLocks noGrp="1"/>
          </p:cNvSpPr>
          <p:nvPr>
            <p:ph type="subTitle" idx="5"/>
          </p:nvPr>
        </p:nvSpPr>
        <p:spPr>
          <a:xfrm>
            <a:off x="2084414" y="348549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9" name="Google Shape;839;p13"/>
          <p:cNvSpPr txBox="1">
            <a:spLocks noGrp="1"/>
          </p:cNvSpPr>
          <p:nvPr>
            <p:ph type="title" idx="6"/>
          </p:nvPr>
        </p:nvSpPr>
        <p:spPr>
          <a:xfrm>
            <a:off x="5560785" y="31275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0" name="Google Shape;840;p13"/>
          <p:cNvSpPr txBox="1">
            <a:spLocks noGrp="1"/>
          </p:cNvSpPr>
          <p:nvPr>
            <p:ph type="subTitle" idx="7"/>
          </p:nvPr>
        </p:nvSpPr>
        <p:spPr>
          <a:xfrm>
            <a:off x="5560785" y="348549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1" name="Google Shape;841;p13"/>
          <p:cNvSpPr txBox="1">
            <a:spLocks noGrp="1"/>
          </p:cNvSpPr>
          <p:nvPr>
            <p:ph type="title" idx="8" hasCustomPrompt="1"/>
          </p:nvPr>
        </p:nvSpPr>
        <p:spPr>
          <a:xfrm>
            <a:off x="1278864" y="1623396"/>
            <a:ext cx="6585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2" name="Google Shape;842;p13"/>
          <p:cNvSpPr txBox="1">
            <a:spLocks noGrp="1"/>
          </p:cNvSpPr>
          <p:nvPr>
            <p:ph type="title" idx="9" hasCustomPrompt="1"/>
          </p:nvPr>
        </p:nvSpPr>
        <p:spPr>
          <a:xfrm>
            <a:off x="1278864" y="3219679"/>
            <a:ext cx="6585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3" name="Google Shape;843;p13"/>
          <p:cNvSpPr txBox="1">
            <a:spLocks noGrp="1"/>
          </p:cNvSpPr>
          <p:nvPr>
            <p:ph type="title" idx="13" hasCustomPrompt="1"/>
          </p:nvPr>
        </p:nvSpPr>
        <p:spPr>
          <a:xfrm>
            <a:off x="4753739" y="1623396"/>
            <a:ext cx="6585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4" name="Google Shape;844;p13"/>
          <p:cNvSpPr txBox="1">
            <a:spLocks noGrp="1"/>
          </p:cNvSpPr>
          <p:nvPr>
            <p:ph type="title" idx="14" hasCustomPrompt="1"/>
          </p:nvPr>
        </p:nvSpPr>
        <p:spPr>
          <a:xfrm>
            <a:off x="4751064" y="3219679"/>
            <a:ext cx="6585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5" name="Google Shape;845;p13"/>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846" name="Google Shape;846;p13"/>
          <p:cNvGrpSpPr/>
          <p:nvPr/>
        </p:nvGrpSpPr>
        <p:grpSpPr>
          <a:xfrm>
            <a:off x="8511000" y="4398980"/>
            <a:ext cx="491063" cy="553299"/>
            <a:chOff x="2625625" y="2522625"/>
            <a:chExt cx="431400" cy="486075"/>
          </a:xfrm>
        </p:grpSpPr>
        <p:sp>
          <p:nvSpPr>
            <p:cNvPr id="847" name="Google Shape;847;p1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3"/>
          <p:cNvGrpSpPr/>
          <p:nvPr/>
        </p:nvGrpSpPr>
        <p:grpSpPr>
          <a:xfrm>
            <a:off x="7859465" y="227117"/>
            <a:ext cx="1142615" cy="785586"/>
            <a:chOff x="3057000" y="3451875"/>
            <a:chExt cx="652550" cy="448650"/>
          </a:xfrm>
        </p:grpSpPr>
        <p:sp>
          <p:nvSpPr>
            <p:cNvPr id="852" name="Google Shape;852;p13"/>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13"/>
          <p:cNvGrpSpPr/>
          <p:nvPr/>
        </p:nvGrpSpPr>
        <p:grpSpPr>
          <a:xfrm>
            <a:off x="233508" y="341351"/>
            <a:ext cx="959426" cy="929600"/>
            <a:chOff x="10401025" y="944500"/>
            <a:chExt cx="1235100" cy="1196704"/>
          </a:xfrm>
        </p:grpSpPr>
        <p:sp>
          <p:nvSpPr>
            <p:cNvPr id="888" name="Google Shape;888;p13"/>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13"/>
            <p:cNvGrpSpPr/>
            <p:nvPr/>
          </p:nvGrpSpPr>
          <p:grpSpPr>
            <a:xfrm>
              <a:off x="10401025" y="944500"/>
              <a:ext cx="1235100" cy="1128725"/>
              <a:chOff x="2439475" y="238125"/>
              <a:chExt cx="1235100" cy="1128725"/>
            </a:xfrm>
          </p:grpSpPr>
          <p:sp>
            <p:nvSpPr>
              <p:cNvPr id="890" name="Google Shape;890;p13"/>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13"/>
          <p:cNvGrpSpPr/>
          <p:nvPr/>
        </p:nvGrpSpPr>
        <p:grpSpPr>
          <a:xfrm>
            <a:off x="121425" y="1594030"/>
            <a:ext cx="491063" cy="553299"/>
            <a:chOff x="2625625" y="2522625"/>
            <a:chExt cx="431400" cy="486075"/>
          </a:xfrm>
        </p:grpSpPr>
        <p:sp>
          <p:nvSpPr>
            <p:cNvPr id="899" name="Google Shape;899;p1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64"/>
        <p:cNvGrpSpPr/>
        <p:nvPr/>
      </p:nvGrpSpPr>
      <p:grpSpPr>
        <a:xfrm>
          <a:off x="0" y="0"/>
          <a:ext cx="0" cy="0"/>
          <a:chOff x="0" y="0"/>
          <a:chExt cx="0" cy="0"/>
        </a:xfrm>
      </p:grpSpPr>
      <p:grpSp>
        <p:nvGrpSpPr>
          <p:cNvPr id="1965" name="Google Shape;1965;p32"/>
          <p:cNvGrpSpPr/>
          <p:nvPr/>
        </p:nvGrpSpPr>
        <p:grpSpPr>
          <a:xfrm>
            <a:off x="0" y="0"/>
            <a:ext cx="9143998" cy="5135415"/>
            <a:chOff x="0" y="0"/>
            <a:chExt cx="9143998" cy="5135415"/>
          </a:xfrm>
        </p:grpSpPr>
        <p:sp>
          <p:nvSpPr>
            <p:cNvPr id="1966" name="Google Shape;1966;p32"/>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32"/>
          <p:cNvGrpSpPr/>
          <p:nvPr/>
        </p:nvGrpSpPr>
        <p:grpSpPr>
          <a:xfrm>
            <a:off x="172252" y="74727"/>
            <a:ext cx="1825029" cy="1452352"/>
            <a:chOff x="4189650" y="1358950"/>
            <a:chExt cx="1222800" cy="973100"/>
          </a:xfrm>
        </p:grpSpPr>
        <p:sp>
          <p:nvSpPr>
            <p:cNvPr id="1974" name="Google Shape;1974;p32"/>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2"/>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2"/>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2"/>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2"/>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2"/>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2"/>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2"/>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2"/>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2"/>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2"/>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2"/>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2"/>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2"/>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2"/>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2"/>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2"/>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2"/>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2"/>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5" name="Google Shape;2025;p32"/>
          <p:cNvGrpSpPr/>
          <p:nvPr/>
        </p:nvGrpSpPr>
        <p:grpSpPr>
          <a:xfrm>
            <a:off x="7172153" y="3776199"/>
            <a:ext cx="1875861" cy="1182997"/>
            <a:chOff x="3950825" y="2616175"/>
            <a:chExt cx="1119850" cy="706225"/>
          </a:xfrm>
        </p:grpSpPr>
        <p:sp>
          <p:nvSpPr>
            <p:cNvPr id="2026" name="Google Shape;2026;p32"/>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2"/>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2"/>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2"/>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2"/>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2"/>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2"/>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2"/>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2"/>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2"/>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2"/>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2"/>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2"/>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2"/>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2"/>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2"/>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2"/>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2"/>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2"/>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2"/>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2"/>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2"/>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2"/>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2"/>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2"/>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2"/>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2"/>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2"/>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2"/>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2"/>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2"/>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32"/>
          <p:cNvGrpSpPr/>
          <p:nvPr/>
        </p:nvGrpSpPr>
        <p:grpSpPr>
          <a:xfrm>
            <a:off x="6174703" y="4090492"/>
            <a:ext cx="1142615" cy="785586"/>
            <a:chOff x="3057000" y="3451875"/>
            <a:chExt cx="652550" cy="448650"/>
          </a:xfrm>
        </p:grpSpPr>
        <p:sp>
          <p:nvSpPr>
            <p:cNvPr id="2078" name="Google Shape;2078;p32"/>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2"/>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2"/>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2"/>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2"/>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2"/>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2"/>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2"/>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2"/>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2"/>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2"/>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2"/>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2"/>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2"/>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3" name="Google Shape;2113;p32"/>
          <p:cNvGrpSpPr/>
          <p:nvPr/>
        </p:nvGrpSpPr>
        <p:grpSpPr>
          <a:xfrm>
            <a:off x="2268570" y="200026"/>
            <a:ext cx="959426" cy="929600"/>
            <a:chOff x="10401025" y="944500"/>
            <a:chExt cx="1235100" cy="1196704"/>
          </a:xfrm>
        </p:grpSpPr>
        <p:sp>
          <p:nvSpPr>
            <p:cNvPr id="2114" name="Google Shape;2114;p32"/>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5" name="Google Shape;2115;p32"/>
            <p:cNvGrpSpPr/>
            <p:nvPr/>
          </p:nvGrpSpPr>
          <p:grpSpPr>
            <a:xfrm>
              <a:off x="10401025" y="944500"/>
              <a:ext cx="1235100" cy="1128725"/>
              <a:chOff x="2439475" y="238125"/>
              <a:chExt cx="1235100" cy="1128725"/>
            </a:xfrm>
          </p:grpSpPr>
          <p:sp>
            <p:nvSpPr>
              <p:cNvPr id="2116" name="Google Shape;2116;p32"/>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2"/>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2"/>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2"/>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2"/>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2"/>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2"/>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2"/>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4" name="Google Shape;2124;p32"/>
          <p:cNvGrpSpPr/>
          <p:nvPr/>
        </p:nvGrpSpPr>
        <p:grpSpPr>
          <a:xfrm>
            <a:off x="5683625" y="4405905"/>
            <a:ext cx="491063" cy="553299"/>
            <a:chOff x="2625625" y="2522625"/>
            <a:chExt cx="431400" cy="486075"/>
          </a:xfrm>
        </p:grpSpPr>
        <p:sp>
          <p:nvSpPr>
            <p:cNvPr id="2125" name="Google Shape;2125;p3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2"/>
          <p:cNvGrpSpPr/>
          <p:nvPr/>
        </p:nvGrpSpPr>
        <p:grpSpPr>
          <a:xfrm>
            <a:off x="248445" y="1547190"/>
            <a:ext cx="749859" cy="844847"/>
            <a:chOff x="2625625" y="2522625"/>
            <a:chExt cx="431400" cy="486075"/>
          </a:xfrm>
        </p:grpSpPr>
        <p:sp>
          <p:nvSpPr>
            <p:cNvPr id="2130" name="Google Shape;2130;p3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2"/>
          <p:cNvGrpSpPr/>
          <p:nvPr/>
        </p:nvGrpSpPr>
        <p:grpSpPr>
          <a:xfrm>
            <a:off x="6988550" y="3586755"/>
            <a:ext cx="491063" cy="553299"/>
            <a:chOff x="2625625" y="2522625"/>
            <a:chExt cx="431400" cy="486075"/>
          </a:xfrm>
        </p:grpSpPr>
        <p:sp>
          <p:nvSpPr>
            <p:cNvPr id="2135" name="Google Shape;2135;p32"/>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2"/>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2"/>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2"/>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39"/>
        <p:cNvGrpSpPr/>
        <p:nvPr/>
      </p:nvGrpSpPr>
      <p:grpSpPr>
        <a:xfrm>
          <a:off x="0" y="0"/>
          <a:ext cx="0" cy="0"/>
          <a:chOff x="0" y="0"/>
          <a:chExt cx="0" cy="0"/>
        </a:xfrm>
      </p:grpSpPr>
      <p:grpSp>
        <p:nvGrpSpPr>
          <p:cNvPr id="2140" name="Google Shape;2140;p33"/>
          <p:cNvGrpSpPr/>
          <p:nvPr/>
        </p:nvGrpSpPr>
        <p:grpSpPr>
          <a:xfrm>
            <a:off x="0" y="0"/>
            <a:ext cx="9143998" cy="5135415"/>
            <a:chOff x="0" y="0"/>
            <a:chExt cx="9143998" cy="5135415"/>
          </a:xfrm>
        </p:grpSpPr>
        <p:sp>
          <p:nvSpPr>
            <p:cNvPr id="2141" name="Google Shape;2141;p33"/>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8" name="Google Shape;2148;p33"/>
          <p:cNvGrpSpPr/>
          <p:nvPr/>
        </p:nvGrpSpPr>
        <p:grpSpPr>
          <a:xfrm>
            <a:off x="8249453" y="263204"/>
            <a:ext cx="749848" cy="1182972"/>
            <a:chOff x="1527950" y="2052325"/>
            <a:chExt cx="440750" cy="695375"/>
          </a:xfrm>
        </p:grpSpPr>
        <p:sp>
          <p:nvSpPr>
            <p:cNvPr id="2149" name="Google Shape;2149;p33"/>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33"/>
          <p:cNvGrpSpPr/>
          <p:nvPr/>
        </p:nvGrpSpPr>
        <p:grpSpPr>
          <a:xfrm>
            <a:off x="7887729" y="1113816"/>
            <a:ext cx="491076" cy="475810"/>
            <a:chOff x="10401025" y="944500"/>
            <a:chExt cx="1235100" cy="1196704"/>
          </a:xfrm>
        </p:grpSpPr>
        <p:sp>
          <p:nvSpPr>
            <p:cNvPr id="2160" name="Google Shape;2160;p33"/>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1" name="Google Shape;2161;p33"/>
            <p:cNvGrpSpPr/>
            <p:nvPr/>
          </p:nvGrpSpPr>
          <p:grpSpPr>
            <a:xfrm>
              <a:off x="10401025" y="944500"/>
              <a:ext cx="1235100" cy="1128725"/>
              <a:chOff x="2439475" y="238125"/>
              <a:chExt cx="1235100" cy="1128725"/>
            </a:xfrm>
          </p:grpSpPr>
          <p:sp>
            <p:nvSpPr>
              <p:cNvPr id="2162" name="Google Shape;2162;p33"/>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0" name="Google Shape;2170;p33"/>
          <p:cNvGrpSpPr/>
          <p:nvPr/>
        </p:nvGrpSpPr>
        <p:grpSpPr>
          <a:xfrm>
            <a:off x="209378" y="3757149"/>
            <a:ext cx="1875861" cy="1182997"/>
            <a:chOff x="3950825" y="2616175"/>
            <a:chExt cx="1119850" cy="706225"/>
          </a:xfrm>
        </p:grpSpPr>
        <p:sp>
          <p:nvSpPr>
            <p:cNvPr id="2171" name="Google Shape;2171;p33"/>
            <p:cNvSpPr/>
            <p:nvPr/>
          </p:nvSpPr>
          <p:spPr>
            <a:xfrm>
              <a:off x="3950825" y="2721575"/>
              <a:ext cx="1119850" cy="600825"/>
            </a:xfrm>
            <a:custGeom>
              <a:avLst/>
              <a:gdLst/>
              <a:ahLst/>
              <a:cxnLst/>
              <a:rect l="l" t="t" r="r" b="b"/>
              <a:pathLst>
                <a:path w="44794" h="24033" extrusionOk="0">
                  <a:moveTo>
                    <a:pt x="19423" y="0"/>
                  </a:moveTo>
                  <a:lnTo>
                    <a:pt x="19147" y="20"/>
                  </a:lnTo>
                  <a:lnTo>
                    <a:pt x="18556" y="99"/>
                  </a:lnTo>
                  <a:lnTo>
                    <a:pt x="17906" y="217"/>
                  </a:lnTo>
                  <a:lnTo>
                    <a:pt x="17236" y="375"/>
                  </a:lnTo>
                  <a:lnTo>
                    <a:pt x="16527" y="572"/>
                  </a:lnTo>
                  <a:lnTo>
                    <a:pt x="15798" y="808"/>
                  </a:lnTo>
                  <a:lnTo>
                    <a:pt x="15030" y="1064"/>
                  </a:lnTo>
                  <a:lnTo>
                    <a:pt x="14262" y="1379"/>
                  </a:lnTo>
                  <a:lnTo>
                    <a:pt x="13454" y="1694"/>
                  </a:lnTo>
                  <a:lnTo>
                    <a:pt x="12646" y="2049"/>
                  </a:lnTo>
                  <a:lnTo>
                    <a:pt x="11819" y="2423"/>
                  </a:lnTo>
                  <a:lnTo>
                    <a:pt x="11011" y="2817"/>
                  </a:lnTo>
                  <a:lnTo>
                    <a:pt x="10184" y="3231"/>
                  </a:lnTo>
                  <a:lnTo>
                    <a:pt x="9357" y="3664"/>
                  </a:lnTo>
                  <a:lnTo>
                    <a:pt x="8549" y="4098"/>
                  </a:lnTo>
                  <a:lnTo>
                    <a:pt x="7742" y="4551"/>
                  </a:lnTo>
                  <a:lnTo>
                    <a:pt x="6973" y="4984"/>
                  </a:lnTo>
                  <a:lnTo>
                    <a:pt x="6205" y="5437"/>
                  </a:lnTo>
                  <a:lnTo>
                    <a:pt x="5476" y="5890"/>
                  </a:lnTo>
                  <a:lnTo>
                    <a:pt x="4767" y="6343"/>
                  </a:lnTo>
                  <a:lnTo>
                    <a:pt x="4078" y="6796"/>
                  </a:lnTo>
                  <a:lnTo>
                    <a:pt x="3447" y="7230"/>
                  </a:lnTo>
                  <a:lnTo>
                    <a:pt x="2837" y="7663"/>
                  </a:lnTo>
                  <a:lnTo>
                    <a:pt x="2285" y="8057"/>
                  </a:lnTo>
                  <a:lnTo>
                    <a:pt x="1793" y="8451"/>
                  </a:lnTo>
                  <a:lnTo>
                    <a:pt x="1340" y="8825"/>
                  </a:lnTo>
                  <a:lnTo>
                    <a:pt x="946" y="9180"/>
                  </a:lnTo>
                  <a:lnTo>
                    <a:pt x="611" y="9515"/>
                  </a:lnTo>
                  <a:lnTo>
                    <a:pt x="355" y="9810"/>
                  </a:lnTo>
                  <a:lnTo>
                    <a:pt x="158" y="10066"/>
                  </a:lnTo>
                  <a:lnTo>
                    <a:pt x="99" y="10184"/>
                  </a:lnTo>
                  <a:lnTo>
                    <a:pt x="40" y="10302"/>
                  </a:lnTo>
                  <a:lnTo>
                    <a:pt x="20" y="10401"/>
                  </a:lnTo>
                  <a:lnTo>
                    <a:pt x="0" y="10499"/>
                  </a:lnTo>
                  <a:lnTo>
                    <a:pt x="20" y="10598"/>
                  </a:lnTo>
                  <a:lnTo>
                    <a:pt x="59" y="10696"/>
                  </a:lnTo>
                  <a:lnTo>
                    <a:pt x="118" y="10834"/>
                  </a:lnTo>
                  <a:lnTo>
                    <a:pt x="217" y="10953"/>
                  </a:lnTo>
                  <a:lnTo>
                    <a:pt x="473" y="11268"/>
                  </a:lnTo>
                  <a:lnTo>
                    <a:pt x="828" y="11622"/>
                  </a:lnTo>
                  <a:lnTo>
                    <a:pt x="1261" y="12016"/>
                  </a:lnTo>
                  <a:lnTo>
                    <a:pt x="1793" y="12450"/>
                  </a:lnTo>
                  <a:lnTo>
                    <a:pt x="2384" y="12903"/>
                  </a:lnTo>
                  <a:lnTo>
                    <a:pt x="3053" y="13415"/>
                  </a:lnTo>
                  <a:lnTo>
                    <a:pt x="3782" y="13927"/>
                  </a:lnTo>
                  <a:lnTo>
                    <a:pt x="4570" y="14479"/>
                  </a:lnTo>
                  <a:lnTo>
                    <a:pt x="5417" y="15030"/>
                  </a:lnTo>
                  <a:lnTo>
                    <a:pt x="6304" y="15601"/>
                  </a:lnTo>
                  <a:lnTo>
                    <a:pt x="7229" y="16192"/>
                  </a:lnTo>
                  <a:lnTo>
                    <a:pt x="8175" y="16783"/>
                  </a:lnTo>
                  <a:lnTo>
                    <a:pt x="9180" y="17374"/>
                  </a:lnTo>
                  <a:lnTo>
                    <a:pt x="10184" y="17965"/>
                  </a:lnTo>
                  <a:lnTo>
                    <a:pt x="11208" y="18556"/>
                  </a:lnTo>
                  <a:lnTo>
                    <a:pt x="12252" y="19127"/>
                  </a:lnTo>
                  <a:lnTo>
                    <a:pt x="13296" y="19699"/>
                  </a:lnTo>
                  <a:lnTo>
                    <a:pt x="14321" y="20250"/>
                  </a:lnTo>
                  <a:lnTo>
                    <a:pt x="15365" y="20762"/>
                  </a:lnTo>
                  <a:lnTo>
                    <a:pt x="16389" y="21274"/>
                  </a:lnTo>
                  <a:lnTo>
                    <a:pt x="17374" y="21727"/>
                  </a:lnTo>
                  <a:lnTo>
                    <a:pt x="18359" y="22181"/>
                  </a:lnTo>
                  <a:lnTo>
                    <a:pt x="19304" y="22574"/>
                  </a:lnTo>
                  <a:lnTo>
                    <a:pt x="20211" y="22929"/>
                  </a:lnTo>
                  <a:lnTo>
                    <a:pt x="21077" y="23244"/>
                  </a:lnTo>
                  <a:lnTo>
                    <a:pt x="21885" y="23520"/>
                  </a:lnTo>
                  <a:lnTo>
                    <a:pt x="22653" y="23737"/>
                  </a:lnTo>
                  <a:lnTo>
                    <a:pt x="23362" y="23894"/>
                  </a:lnTo>
                  <a:lnTo>
                    <a:pt x="23677" y="23953"/>
                  </a:lnTo>
                  <a:lnTo>
                    <a:pt x="23993" y="23993"/>
                  </a:lnTo>
                  <a:lnTo>
                    <a:pt x="24288" y="24012"/>
                  </a:lnTo>
                  <a:lnTo>
                    <a:pt x="24544" y="24032"/>
                  </a:lnTo>
                  <a:lnTo>
                    <a:pt x="24781" y="24032"/>
                  </a:lnTo>
                  <a:lnTo>
                    <a:pt x="25096" y="23973"/>
                  </a:lnTo>
                  <a:lnTo>
                    <a:pt x="25509" y="23855"/>
                  </a:lnTo>
                  <a:lnTo>
                    <a:pt x="25982" y="23678"/>
                  </a:lnTo>
                  <a:lnTo>
                    <a:pt x="26534" y="23461"/>
                  </a:lnTo>
                  <a:lnTo>
                    <a:pt x="27144" y="23185"/>
                  </a:lnTo>
                  <a:lnTo>
                    <a:pt x="27834" y="22870"/>
                  </a:lnTo>
                  <a:lnTo>
                    <a:pt x="28543" y="22515"/>
                  </a:lnTo>
                  <a:lnTo>
                    <a:pt x="30119" y="21708"/>
                  </a:lnTo>
                  <a:lnTo>
                    <a:pt x="31833" y="20782"/>
                  </a:lnTo>
                  <a:lnTo>
                    <a:pt x="33625" y="19758"/>
                  </a:lnTo>
                  <a:lnTo>
                    <a:pt x="35437" y="18714"/>
                  </a:lnTo>
                  <a:lnTo>
                    <a:pt x="37230" y="17630"/>
                  </a:lnTo>
                  <a:lnTo>
                    <a:pt x="38944" y="16567"/>
                  </a:lnTo>
                  <a:lnTo>
                    <a:pt x="40539" y="15542"/>
                  </a:lnTo>
                  <a:lnTo>
                    <a:pt x="41938" y="14597"/>
                  </a:lnTo>
                  <a:lnTo>
                    <a:pt x="42568" y="14163"/>
                  </a:lnTo>
                  <a:lnTo>
                    <a:pt x="43120" y="13750"/>
                  </a:lnTo>
                  <a:lnTo>
                    <a:pt x="43612" y="13375"/>
                  </a:lnTo>
                  <a:lnTo>
                    <a:pt x="44026" y="13041"/>
                  </a:lnTo>
                  <a:lnTo>
                    <a:pt x="44361" y="12745"/>
                  </a:lnTo>
                  <a:lnTo>
                    <a:pt x="44597" y="12509"/>
                  </a:lnTo>
                  <a:lnTo>
                    <a:pt x="44676" y="12390"/>
                  </a:lnTo>
                  <a:lnTo>
                    <a:pt x="44755" y="12292"/>
                  </a:lnTo>
                  <a:lnTo>
                    <a:pt x="44774" y="12213"/>
                  </a:lnTo>
                  <a:lnTo>
                    <a:pt x="44794" y="12154"/>
                  </a:lnTo>
                  <a:lnTo>
                    <a:pt x="44774" y="12095"/>
                  </a:lnTo>
                  <a:lnTo>
                    <a:pt x="44735" y="12016"/>
                  </a:lnTo>
                  <a:lnTo>
                    <a:pt x="44577" y="11819"/>
                  </a:lnTo>
                  <a:lnTo>
                    <a:pt x="44301" y="11583"/>
                  </a:lnTo>
                  <a:lnTo>
                    <a:pt x="43947" y="11287"/>
                  </a:lnTo>
                  <a:lnTo>
                    <a:pt x="43494" y="10972"/>
                  </a:lnTo>
                  <a:lnTo>
                    <a:pt x="42942" y="10598"/>
                  </a:lnTo>
                  <a:lnTo>
                    <a:pt x="42332" y="10204"/>
                  </a:lnTo>
                  <a:lnTo>
                    <a:pt x="41662" y="9771"/>
                  </a:lnTo>
                  <a:lnTo>
                    <a:pt x="40086" y="8825"/>
                  </a:lnTo>
                  <a:lnTo>
                    <a:pt x="38313" y="7801"/>
                  </a:lnTo>
                  <a:lnTo>
                    <a:pt x="36383" y="6717"/>
                  </a:lnTo>
                  <a:lnTo>
                    <a:pt x="34334" y="5634"/>
                  </a:lnTo>
                  <a:lnTo>
                    <a:pt x="32226" y="4570"/>
                  </a:lnTo>
                  <a:lnTo>
                    <a:pt x="31143" y="4038"/>
                  </a:lnTo>
                  <a:lnTo>
                    <a:pt x="30079" y="3526"/>
                  </a:lnTo>
                  <a:lnTo>
                    <a:pt x="29035" y="3054"/>
                  </a:lnTo>
                  <a:lnTo>
                    <a:pt x="27991" y="2581"/>
                  </a:lnTo>
                  <a:lnTo>
                    <a:pt x="26967" y="2147"/>
                  </a:lnTo>
                  <a:lnTo>
                    <a:pt x="25962" y="1734"/>
                  </a:lnTo>
                  <a:lnTo>
                    <a:pt x="24997" y="1359"/>
                  </a:lnTo>
                  <a:lnTo>
                    <a:pt x="24071" y="1025"/>
                  </a:lnTo>
                  <a:lnTo>
                    <a:pt x="23205" y="709"/>
                  </a:lnTo>
                  <a:lnTo>
                    <a:pt x="22377" y="473"/>
                  </a:lnTo>
                  <a:lnTo>
                    <a:pt x="21609" y="256"/>
                  </a:lnTo>
                  <a:lnTo>
                    <a:pt x="20900" y="118"/>
                  </a:lnTo>
                  <a:lnTo>
                    <a:pt x="20565" y="59"/>
                  </a:lnTo>
                  <a:lnTo>
                    <a:pt x="20250" y="20"/>
                  </a:lnTo>
                  <a:lnTo>
                    <a:pt x="19954"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4503350" y="2652625"/>
              <a:ext cx="84225" cy="48775"/>
            </a:xfrm>
            <a:custGeom>
              <a:avLst/>
              <a:gdLst/>
              <a:ahLst/>
              <a:cxnLst/>
              <a:rect l="l" t="t" r="r" b="b"/>
              <a:pathLst>
                <a:path w="3369" h="1951" extrusionOk="0">
                  <a:moveTo>
                    <a:pt x="1" y="1"/>
                  </a:moveTo>
                  <a:lnTo>
                    <a:pt x="3369" y="195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4599375" y="2717625"/>
              <a:ext cx="25" cy="525"/>
            </a:xfrm>
            <a:custGeom>
              <a:avLst/>
              <a:gdLst/>
              <a:ahLst/>
              <a:cxnLst/>
              <a:rect l="l" t="t" r="r" b="b"/>
              <a:pathLst>
                <a:path w="1" h="21" extrusionOk="0">
                  <a:moveTo>
                    <a:pt x="1" y="20"/>
                  </a:moveTo>
                  <a:lnTo>
                    <a:pt x="1" y="1"/>
                  </a:lnTo>
                  <a:lnTo>
                    <a:pt x="1"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4598400" y="2720575"/>
              <a:ext cx="525" cy="1500"/>
            </a:xfrm>
            <a:custGeom>
              <a:avLst/>
              <a:gdLst/>
              <a:ahLst/>
              <a:cxnLst/>
              <a:rect l="l" t="t" r="r" b="b"/>
              <a:pathLst>
                <a:path w="21" h="60" extrusionOk="0">
                  <a:moveTo>
                    <a:pt x="20" y="1"/>
                  </a:moveTo>
                  <a:lnTo>
                    <a:pt x="20" y="1"/>
                  </a:lnTo>
                  <a:lnTo>
                    <a:pt x="20" y="1"/>
                  </a:lnTo>
                  <a:lnTo>
                    <a:pt x="0" y="60"/>
                  </a:lnTo>
                  <a:lnTo>
                    <a:pt x="0" y="60"/>
                  </a:lnTo>
                  <a:lnTo>
                    <a:pt x="20" y="1"/>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4597400" y="2710725"/>
              <a:ext cx="1025" cy="2500"/>
            </a:xfrm>
            <a:custGeom>
              <a:avLst/>
              <a:gdLst/>
              <a:ahLst/>
              <a:cxnLst/>
              <a:rect l="l" t="t" r="r" b="b"/>
              <a:pathLst>
                <a:path w="41" h="100" extrusionOk="0">
                  <a:moveTo>
                    <a:pt x="1" y="1"/>
                  </a:moveTo>
                  <a:lnTo>
                    <a:pt x="1" y="1"/>
                  </a:lnTo>
                  <a:lnTo>
                    <a:pt x="1" y="1"/>
                  </a:lnTo>
                  <a:lnTo>
                    <a:pt x="40" y="99"/>
                  </a:lnTo>
                  <a:lnTo>
                    <a:pt x="40" y="99"/>
                  </a:lnTo>
                  <a:lnTo>
                    <a:pt x="40" y="9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4587550" y="2701375"/>
              <a:ext cx="5450" cy="3975"/>
            </a:xfrm>
            <a:custGeom>
              <a:avLst/>
              <a:gdLst/>
              <a:ahLst/>
              <a:cxnLst/>
              <a:rect l="l" t="t" r="r" b="b"/>
              <a:pathLst>
                <a:path w="218" h="159" extrusionOk="0">
                  <a:moveTo>
                    <a:pt x="1" y="1"/>
                  </a:moveTo>
                  <a:lnTo>
                    <a:pt x="1" y="1"/>
                  </a:lnTo>
                  <a:lnTo>
                    <a:pt x="119" y="79"/>
                  </a:lnTo>
                  <a:lnTo>
                    <a:pt x="218" y="158"/>
                  </a:lnTo>
                  <a:lnTo>
                    <a:pt x="218" y="158"/>
                  </a:lnTo>
                  <a:lnTo>
                    <a:pt x="218" y="158"/>
                  </a:lnTo>
                  <a:lnTo>
                    <a:pt x="119" y="79"/>
                  </a:lnTo>
                  <a:lnTo>
                    <a:pt x="1" y="1"/>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4593975" y="2706300"/>
              <a:ext cx="2475" cy="2975"/>
            </a:xfrm>
            <a:custGeom>
              <a:avLst/>
              <a:gdLst/>
              <a:ahLst/>
              <a:cxnLst/>
              <a:rect l="l" t="t" r="r" b="b"/>
              <a:pathLst>
                <a:path w="99" h="119" extrusionOk="0">
                  <a:moveTo>
                    <a:pt x="0" y="1"/>
                  </a:moveTo>
                  <a:lnTo>
                    <a:pt x="0" y="20"/>
                  </a:lnTo>
                  <a:lnTo>
                    <a:pt x="99" y="119"/>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4598900" y="2715175"/>
              <a:ext cx="500" cy="2475"/>
            </a:xfrm>
            <a:custGeom>
              <a:avLst/>
              <a:gdLst/>
              <a:ahLst/>
              <a:cxnLst/>
              <a:rect l="l" t="t" r="r" b="b"/>
              <a:pathLst>
                <a:path w="20" h="99" extrusionOk="0">
                  <a:moveTo>
                    <a:pt x="0" y="0"/>
                  </a:moveTo>
                  <a:lnTo>
                    <a:pt x="0" y="20"/>
                  </a:lnTo>
                  <a:lnTo>
                    <a:pt x="20" y="9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4032575" y="2645725"/>
              <a:ext cx="566825" cy="328000"/>
            </a:xfrm>
            <a:custGeom>
              <a:avLst/>
              <a:gdLst/>
              <a:ahLst/>
              <a:cxnLst/>
              <a:rect l="l" t="t" r="r" b="b"/>
              <a:pathLst>
                <a:path w="22673" h="13120" extrusionOk="0">
                  <a:moveTo>
                    <a:pt x="17630" y="1"/>
                  </a:moveTo>
                  <a:lnTo>
                    <a:pt x="17394" y="20"/>
                  </a:lnTo>
                  <a:lnTo>
                    <a:pt x="17157" y="40"/>
                  </a:lnTo>
                  <a:lnTo>
                    <a:pt x="16941" y="99"/>
                  </a:lnTo>
                  <a:lnTo>
                    <a:pt x="16744" y="178"/>
                  </a:lnTo>
                  <a:lnTo>
                    <a:pt x="16566" y="277"/>
                  </a:lnTo>
                  <a:lnTo>
                    <a:pt x="453" y="9574"/>
                  </a:lnTo>
                  <a:lnTo>
                    <a:pt x="355" y="9653"/>
                  </a:lnTo>
                  <a:lnTo>
                    <a:pt x="256" y="9712"/>
                  </a:lnTo>
                  <a:lnTo>
                    <a:pt x="197" y="9791"/>
                  </a:lnTo>
                  <a:lnTo>
                    <a:pt x="99" y="9889"/>
                  </a:lnTo>
                  <a:lnTo>
                    <a:pt x="79" y="9948"/>
                  </a:lnTo>
                  <a:lnTo>
                    <a:pt x="20" y="10047"/>
                  </a:lnTo>
                  <a:lnTo>
                    <a:pt x="0" y="10165"/>
                  </a:lnTo>
                  <a:lnTo>
                    <a:pt x="0" y="10283"/>
                  </a:lnTo>
                  <a:lnTo>
                    <a:pt x="20" y="10382"/>
                  </a:lnTo>
                  <a:lnTo>
                    <a:pt x="59" y="10500"/>
                  </a:lnTo>
                  <a:lnTo>
                    <a:pt x="118" y="10598"/>
                  </a:lnTo>
                  <a:lnTo>
                    <a:pt x="217" y="10697"/>
                  </a:lnTo>
                  <a:lnTo>
                    <a:pt x="315" y="10795"/>
                  </a:lnTo>
                  <a:lnTo>
                    <a:pt x="453" y="10894"/>
                  </a:lnTo>
                  <a:lnTo>
                    <a:pt x="3841" y="12844"/>
                  </a:lnTo>
                  <a:lnTo>
                    <a:pt x="4078" y="12962"/>
                  </a:lnTo>
                  <a:lnTo>
                    <a:pt x="4373" y="13061"/>
                  </a:lnTo>
                  <a:lnTo>
                    <a:pt x="4669" y="13100"/>
                  </a:lnTo>
                  <a:lnTo>
                    <a:pt x="4964" y="13120"/>
                  </a:lnTo>
                  <a:lnTo>
                    <a:pt x="5279" y="13100"/>
                  </a:lnTo>
                  <a:lnTo>
                    <a:pt x="5575" y="13061"/>
                  </a:lnTo>
                  <a:lnTo>
                    <a:pt x="5850" y="12962"/>
                  </a:lnTo>
                  <a:lnTo>
                    <a:pt x="6107" y="12844"/>
                  </a:lnTo>
                  <a:lnTo>
                    <a:pt x="22200" y="3546"/>
                  </a:lnTo>
                  <a:lnTo>
                    <a:pt x="22298" y="3468"/>
                  </a:lnTo>
                  <a:lnTo>
                    <a:pt x="22397" y="3389"/>
                  </a:lnTo>
                  <a:lnTo>
                    <a:pt x="22476" y="3310"/>
                  </a:lnTo>
                  <a:lnTo>
                    <a:pt x="22555" y="3231"/>
                  </a:lnTo>
                  <a:lnTo>
                    <a:pt x="22594" y="3152"/>
                  </a:lnTo>
                  <a:lnTo>
                    <a:pt x="22633" y="3074"/>
                  </a:lnTo>
                  <a:lnTo>
                    <a:pt x="22633" y="3054"/>
                  </a:lnTo>
                  <a:lnTo>
                    <a:pt x="22653" y="2995"/>
                  </a:lnTo>
                  <a:lnTo>
                    <a:pt x="22673" y="2896"/>
                  </a:lnTo>
                  <a:lnTo>
                    <a:pt x="22673" y="2877"/>
                  </a:lnTo>
                  <a:lnTo>
                    <a:pt x="22653" y="2778"/>
                  </a:lnTo>
                  <a:lnTo>
                    <a:pt x="22633" y="2699"/>
                  </a:lnTo>
                  <a:lnTo>
                    <a:pt x="22594" y="2601"/>
                  </a:lnTo>
                  <a:lnTo>
                    <a:pt x="22555" y="2542"/>
                  </a:lnTo>
                  <a:lnTo>
                    <a:pt x="22456" y="2424"/>
                  </a:lnTo>
                  <a:lnTo>
                    <a:pt x="22417" y="2384"/>
                  </a:lnTo>
                  <a:lnTo>
                    <a:pt x="22318" y="2305"/>
                  </a:lnTo>
                  <a:lnTo>
                    <a:pt x="22200" y="2227"/>
                  </a:lnTo>
                  <a:lnTo>
                    <a:pt x="18832" y="277"/>
                  </a:lnTo>
                  <a:lnTo>
                    <a:pt x="18753" y="237"/>
                  </a:lnTo>
                  <a:lnTo>
                    <a:pt x="18654" y="198"/>
                  </a:lnTo>
                  <a:lnTo>
                    <a:pt x="18477" y="119"/>
                  </a:lnTo>
                  <a:lnTo>
                    <a:pt x="18300" y="60"/>
                  </a:lnTo>
                  <a:lnTo>
                    <a:pt x="18083" y="20"/>
                  </a:lnTo>
                  <a:lnTo>
                    <a:pt x="1784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4821475" y="2843700"/>
              <a:ext cx="1025" cy="2975"/>
            </a:xfrm>
            <a:custGeom>
              <a:avLst/>
              <a:gdLst/>
              <a:ahLst/>
              <a:cxnLst/>
              <a:rect l="l" t="t" r="r" b="b"/>
              <a:pathLst>
                <a:path w="41" h="119" extrusionOk="0">
                  <a:moveTo>
                    <a:pt x="1" y="0"/>
                  </a:moveTo>
                  <a:lnTo>
                    <a:pt x="1" y="0"/>
                  </a:lnTo>
                  <a:lnTo>
                    <a:pt x="1" y="0"/>
                  </a:lnTo>
                  <a:lnTo>
                    <a:pt x="40" y="60"/>
                  </a:lnTo>
                  <a:lnTo>
                    <a:pt x="40" y="119"/>
                  </a:lnTo>
                  <a:lnTo>
                    <a:pt x="40" y="119"/>
                  </a:lnTo>
                  <a:lnTo>
                    <a:pt x="40" y="60"/>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4450175" y="2850600"/>
              <a:ext cx="34000" cy="20200"/>
            </a:xfrm>
            <a:custGeom>
              <a:avLst/>
              <a:gdLst/>
              <a:ahLst/>
              <a:cxnLst/>
              <a:rect l="l" t="t" r="r" b="b"/>
              <a:pathLst>
                <a:path w="1360" h="808" extrusionOk="0">
                  <a:moveTo>
                    <a:pt x="0" y="808"/>
                  </a:moveTo>
                  <a:lnTo>
                    <a:pt x="0" y="808"/>
                  </a:lnTo>
                  <a:lnTo>
                    <a:pt x="40" y="768"/>
                  </a:lnTo>
                  <a:lnTo>
                    <a:pt x="1359" y="0"/>
                  </a:lnTo>
                  <a:lnTo>
                    <a:pt x="40" y="768"/>
                  </a:lnTo>
                  <a:lnTo>
                    <a:pt x="40" y="768"/>
                  </a:lnTo>
                  <a:lnTo>
                    <a:pt x="0" y="808"/>
                  </a:lnTo>
                  <a:lnTo>
                    <a:pt x="0" y="80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4616625" y="2872750"/>
              <a:ext cx="500" cy="1025"/>
            </a:xfrm>
            <a:custGeom>
              <a:avLst/>
              <a:gdLst/>
              <a:ahLst/>
              <a:cxnLst/>
              <a:rect l="l" t="t" r="r" b="b"/>
              <a:pathLst>
                <a:path w="20" h="41" extrusionOk="0">
                  <a:moveTo>
                    <a:pt x="0" y="1"/>
                  </a:moveTo>
                  <a:lnTo>
                    <a:pt x="0" y="1"/>
                  </a:lnTo>
                  <a:lnTo>
                    <a:pt x="0" y="1"/>
                  </a:lnTo>
                  <a:lnTo>
                    <a:pt x="20" y="40"/>
                  </a:lnTo>
                  <a:lnTo>
                    <a:pt x="20" y="40"/>
                  </a:lnTo>
                  <a:lnTo>
                    <a:pt x="20" y="40"/>
                  </a:lnTo>
                  <a:lnTo>
                    <a:pt x="0" y="1"/>
                  </a:lnTo>
                  <a:lnTo>
                    <a:pt x="0" y="1"/>
                  </a:lnTo>
                  <a:close/>
                </a:path>
              </a:pathLst>
            </a:custGeom>
            <a:solidFill>
              <a:srgbClr val="C45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4446725" y="2876200"/>
              <a:ext cx="500" cy="2500"/>
            </a:xfrm>
            <a:custGeom>
              <a:avLst/>
              <a:gdLst/>
              <a:ahLst/>
              <a:cxnLst/>
              <a:rect l="l" t="t" r="r" b="b"/>
              <a:pathLst>
                <a:path w="20" h="100" extrusionOk="0">
                  <a:moveTo>
                    <a:pt x="20" y="99"/>
                  </a:moveTo>
                  <a:lnTo>
                    <a:pt x="20" y="99"/>
                  </a:lnTo>
                  <a:lnTo>
                    <a:pt x="20" y="99"/>
                  </a:lnTo>
                  <a:lnTo>
                    <a:pt x="0" y="40"/>
                  </a:lnTo>
                  <a:lnTo>
                    <a:pt x="0" y="1"/>
                  </a:lnTo>
                  <a:lnTo>
                    <a:pt x="0" y="1"/>
                  </a:lnTo>
                  <a:lnTo>
                    <a:pt x="0" y="40"/>
                  </a:lnTo>
                  <a:lnTo>
                    <a:pt x="20" y="99"/>
                  </a:lnTo>
                  <a:lnTo>
                    <a:pt x="2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4447700" y="2879650"/>
              <a:ext cx="3475" cy="2975"/>
            </a:xfrm>
            <a:custGeom>
              <a:avLst/>
              <a:gdLst/>
              <a:ahLst/>
              <a:cxnLst/>
              <a:rect l="l" t="t" r="r" b="b"/>
              <a:pathLst>
                <a:path w="139" h="119" extrusionOk="0">
                  <a:moveTo>
                    <a:pt x="1" y="0"/>
                  </a:moveTo>
                  <a:lnTo>
                    <a:pt x="40" y="60"/>
                  </a:lnTo>
                  <a:lnTo>
                    <a:pt x="99" y="89"/>
                  </a:lnTo>
                  <a:lnTo>
                    <a:pt x="99" y="89"/>
                  </a:lnTo>
                  <a:lnTo>
                    <a:pt x="60" y="60"/>
                  </a:lnTo>
                  <a:lnTo>
                    <a:pt x="1" y="0"/>
                  </a:lnTo>
                  <a:close/>
                  <a:moveTo>
                    <a:pt x="99" y="89"/>
                  </a:moveTo>
                  <a:lnTo>
                    <a:pt x="139" y="119"/>
                  </a:lnTo>
                  <a:lnTo>
                    <a:pt x="119" y="99"/>
                  </a:lnTo>
                  <a:lnTo>
                    <a:pt x="99" y="8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4617100" y="2873750"/>
              <a:ext cx="525" cy="2475"/>
            </a:xfrm>
            <a:custGeom>
              <a:avLst/>
              <a:gdLst/>
              <a:ahLst/>
              <a:cxnLst/>
              <a:rect l="l" t="t" r="r" b="b"/>
              <a:pathLst>
                <a:path w="21" h="99" extrusionOk="0">
                  <a:moveTo>
                    <a:pt x="1" y="0"/>
                  </a:moveTo>
                  <a:lnTo>
                    <a:pt x="1" y="0"/>
                  </a:lnTo>
                  <a:lnTo>
                    <a:pt x="1" y="0"/>
                  </a:lnTo>
                  <a:lnTo>
                    <a:pt x="21" y="59"/>
                  </a:lnTo>
                  <a:lnTo>
                    <a:pt x="21" y="99"/>
                  </a:lnTo>
                  <a:lnTo>
                    <a:pt x="21" y="99"/>
                  </a:lnTo>
                  <a:lnTo>
                    <a:pt x="21"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4613175" y="2869800"/>
              <a:ext cx="3475" cy="2975"/>
            </a:xfrm>
            <a:custGeom>
              <a:avLst/>
              <a:gdLst/>
              <a:ahLst/>
              <a:cxnLst/>
              <a:rect l="l" t="t" r="r" b="b"/>
              <a:pathLst>
                <a:path w="139" h="119" extrusionOk="0">
                  <a:moveTo>
                    <a:pt x="0" y="0"/>
                  </a:moveTo>
                  <a:lnTo>
                    <a:pt x="0" y="0"/>
                  </a:lnTo>
                  <a:lnTo>
                    <a:pt x="79" y="60"/>
                  </a:lnTo>
                  <a:lnTo>
                    <a:pt x="138" y="119"/>
                  </a:lnTo>
                  <a:lnTo>
                    <a:pt x="138" y="119"/>
                  </a:lnTo>
                  <a:lnTo>
                    <a:pt x="138" y="119"/>
                  </a:lnTo>
                  <a:lnTo>
                    <a:pt x="79" y="60"/>
                  </a:lnTo>
                  <a:lnTo>
                    <a:pt x="0" y="0"/>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4043900" y="2652625"/>
              <a:ext cx="402850" cy="232475"/>
            </a:xfrm>
            <a:custGeom>
              <a:avLst/>
              <a:gdLst/>
              <a:ahLst/>
              <a:cxnLst/>
              <a:rect l="l" t="t" r="r" b="b"/>
              <a:pathLst>
                <a:path w="16114" h="9299" extrusionOk="0">
                  <a:moveTo>
                    <a:pt x="0" y="9298"/>
                  </a:moveTo>
                  <a:lnTo>
                    <a:pt x="0" y="9298"/>
                  </a:lnTo>
                  <a:lnTo>
                    <a:pt x="0" y="9298"/>
                  </a:lnTo>
                  <a:lnTo>
                    <a:pt x="16113" y="1"/>
                  </a:lnTo>
                  <a:lnTo>
                    <a:pt x="16113" y="1"/>
                  </a:lnTo>
                  <a:lnTo>
                    <a:pt x="0" y="9298"/>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4333950" y="2894425"/>
              <a:ext cx="87175" cy="43350"/>
            </a:xfrm>
            <a:custGeom>
              <a:avLst/>
              <a:gdLst/>
              <a:ahLst/>
              <a:cxnLst/>
              <a:rect l="l" t="t" r="r" b="b"/>
              <a:pathLst>
                <a:path w="3487" h="1734" extrusionOk="0">
                  <a:moveTo>
                    <a:pt x="2817" y="99"/>
                  </a:moveTo>
                  <a:lnTo>
                    <a:pt x="0" y="1734"/>
                  </a:lnTo>
                  <a:lnTo>
                    <a:pt x="2817" y="99"/>
                  </a:lnTo>
                  <a:lnTo>
                    <a:pt x="2817" y="99"/>
                  </a:lnTo>
                  <a:lnTo>
                    <a:pt x="2955" y="40"/>
                  </a:lnTo>
                  <a:lnTo>
                    <a:pt x="3132" y="0"/>
                  </a:lnTo>
                  <a:lnTo>
                    <a:pt x="3310" y="0"/>
                  </a:lnTo>
                  <a:lnTo>
                    <a:pt x="3487" y="20"/>
                  </a:lnTo>
                  <a:lnTo>
                    <a:pt x="3487" y="20"/>
                  </a:lnTo>
                  <a:lnTo>
                    <a:pt x="3310" y="0"/>
                  </a:lnTo>
                  <a:lnTo>
                    <a:pt x="3132" y="0"/>
                  </a:lnTo>
                  <a:lnTo>
                    <a:pt x="2955" y="40"/>
                  </a:lnTo>
                  <a:lnTo>
                    <a:pt x="2817" y="99"/>
                  </a:lnTo>
                  <a:lnTo>
                    <a:pt x="2817"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4037500" y="2888500"/>
              <a:ext cx="1500" cy="2000"/>
            </a:xfrm>
            <a:custGeom>
              <a:avLst/>
              <a:gdLst/>
              <a:ahLst/>
              <a:cxnLst/>
              <a:rect l="l" t="t" r="r" b="b"/>
              <a:pathLst>
                <a:path w="60" h="80" extrusionOk="0">
                  <a:moveTo>
                    <a:pt x="59" y="1"/>
                  </a:moveTo>
                  <a:lnTo>
                    <a:pt x="0" y="80"/>
                  </a:lnTo>
                  <a:lnTo>
                    <a:pt x="20" y="60"/>
                  </a:lnTo>
                  <a:lnTo>
                    <a:pt x="59"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4034525" y="2892950"/>
              <a:ext cx="525" cy="1500"/>
            </a:xfrm>
            <a:custGeom>
              <a:avLst/>
              <a:gdLst/>
              <a:ahLst/>
              <a:cxnLst/>
              <a:rect l="l" t="t" r="r" b="b"/>
              <a:pathLst>
                <a:path w="21" h="60" extrusionOk="0">
                  <a:moveTo>
                    <a:pt x="1" y="59"/>
                  </a:moveTo>
                  <a:lnTo>
                    <a:pt x="1" y="59"/>
                  </a:lnTo>
                  <a:lnTo>
                    <a:pt x="1" y="59"/>
                  </a:lnTo>
                  <a:lnTo>
                    <a:pt x="21" y="0"/>
                  </a:lnTo>
                  <a:lnTo>
                    <a:pt x="21" y="0"/>
                  </a:lnTo>
                  <a:lnTo>
                    <a:pt x="21" y="0"/>
                  </a:lnTo>
                  <a:lnTo>
                    <a:pt x="1" y="59"/>
                  </a:lnTo>
                  <a:lnTo>
                    <a:pt x="1" y="5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4568850" y="2754075"/>
              <a:ext cx="253650" cy="147275"/>
            </a:xfrm>
            <a:custGeom>
              <a:avLst/>
              <a:gdLst/>
              <a:ahLst/>
              <a:cxnLst/>
              <a:rect l="l" t="t" r="r" b="b"/>
              <a:pathLst>
                <a:path w="10146" h="5891" extrusionOk="0">
                  <a:moveTo>
                    <a:pt x="3783" y="0"/>
                  </a:moveTo>
                  <a:lnTo>
                    <a:pt x="3625" y="20"/>
                  </a:lnTo>
                  <a:lnTo>
                    <a:pt x="3487" y="40"/>
                  </a:lnTo>
                  <a:lnTo>
                    <a:pt x="3349" y="79"/>
                  </a:lnTo>
                  <a:lnTo>
                    <a:pt x="3211" y="138"/>
                  </a:lnTo>
                  <a:lnTo>
                    <a:pt x="237" y="1872"/>
                  </a:lnTo>
                  <a:lnTo>
                    <a:pt x="138" y="1931"/>
                  </a:lnTo>
                  <a:lnTo>
                    <a:pt x="60" y="2010"/>
                  </a:lnTo>
                  <a:lnTo>
                    <a:pt x="20" y="2088"/>
                  </a:lnTo>
                  <a:lnTo>
                    <a:pt x="0" y="2187"/>
                  </a:lnTo>
                  <a:lnTo>
                    <a:pt x="20" y="2266"/>
                  </a:lnTo>
                  <a:lnTo>
                    <a:pt x="60" y="2364"/>
                  </a:lnTo>
                  <a:lnTo>
                    <a:pt x="138" y="2443"/>
                  </a:lnTo>
                  <a:lnTo>
                    <a:pt x="237" y="2502"/>
                  </a:lnTo>
                  <a:lnTo>
                    <a:pt x="5831" y="5752"/>
                  </a:lnTo>
                  <a:lnTo>
                    <a:pt x="5949" y="5811"/>
                  </a:lnTo>
                  <a:lnTo>
                    <a:pt x="6087" y="5851"/>
                  </a:lnTo>
                  <a:lnTo>
                    <a:pt x="6225" y="5870"/>
                  </a:lnTo>
                  <a:lnTo>
                    <a:pt x="6383" y="5890"/>
                  </a:lnTo>
                  <a:lnTo>
                    <a:pt x="6521" y="5870"/>
                  </a:lnTo>
                  <a:lnTo>
                    <a:pt x="6678" y="5851"/>
                  </a:lnTo>
                  <a:lnTo>
                    <a:pt x="6816" y="5811"/>
                  </a:lnTo>
                  <a:lnTo>
                    <a:pt x="6934" y="5752"/>
                  </a:lnTo>
                  <a:lnTo>
                    <a:pt x="9909" y="4019"/>
                  </a:lnTo>
                  <a:lnTo>
                    <a:pt x="10027" y="3960"/>
                  </a:lnTo>
                  <a:lnTo>
                    <a:pt x="10086" y="3881"/>
                  </a:lnTo>
                  <a:lnTo>
                    <a:pt x="10145" y="3782"/>
                  </a:lnTo>
                  <a:lnTo>
                    <a:pt x="10145" y="3704"/>
                  </a:lnTo>
                  <a:lnTo>
                    <a:pt x="10145" y="3645"/>
                  </a:lnTo>
                  <a:lnTo>
                    <a:pt x="10106" y="3585"/>
                  </a:lnTo>
                  <a:lnTo>
                    <a:pt x="10086" y="3526"/>
                  </a:lnTo>
                  <a:lnTo>
                    <a:pt x="10027" y="3448"/>
                  </a:lnTo>
                  <a:lnTo>
                    <a:pt x="9909" y="3388"/>
                  </a:lnTo>
                  <a:lnTo>
                    <a:pt x="4334" y="138"/>
                  </a:lnTo>
                  <a:lnTo>
                    <a:pt x="4216" y="79"/>
                  </a:lnTo>
                  <a:lnTo>
                    <a:pt x="4078" y="40"/>
                  </a:lnTo>
                  <a:lnTo>
                    <a:pt x="3920" y="20"/>
                  </a:lnTo>
                  <a:lnTo>
                    <a:pt x="3783" y="0"/>
                  </a:lnTo>
                  <a:close/>
                </a:path>
              </a:pathLst>
            </a:custGeom>
            <a:solidFill>
              <a:srgbClr val="59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3981350" y="2905250"/>
              <a:ext cx="1065700" cy="369375"/>
            </a:xfrm>
            <a:custGeom>
              <a:avLst/>
              <a:gdLst/>
              <a:ahLst/>
              <a:cxnLst/>
              <a:rect l="l" t="t" r="r" b="b"/>
              <a:pathLst>
                <a:path w="42628" h="14775" extrusionOk="0">
                  <a:moveTo>
                    <a:pt x="0" y="1"/>
                  </a:moveTo>
                  <a:lnTo>
                    <a:pt x="0" y="1557"/>
                  </a:lnTo>
                  <a:lnTo>
                    <a:pt x="20" y="1714"/>
                  </a:lnTo>
                  <a:lnTo>
                    <a:pt x="60" y="1872"/>
                  </a:lnTo>
                  <a:lnTo>
                    <a:pt x="119" y="2030"/>
                  </a:lnTo>
                  <a:lnTo>
                    <a:pt x="217" y="2168"/>
                  </a:lnTo>
                  <a:lnTo>
                    <a:pt x="335" y="2325"/>
                  </a:lnTo>
                  <a:lnTo>
                    <a:pt x="473" y="2463"/>
                  </a:lnTo>
                  <a:lnTo>
                    <a:pt x="631" y="2601"/>
                  </a:lnTo>
                  <a:lnTo>
                    <a:pt x="828" y="2719"/>
                  </a:lnTo>
                  <a:lnTo>
                    <a:pt x="20782" y="14282"/>
                  </a:lnTo>
                  <a:lnTo>
                    <a:pt x="20999" y="14400"/>
                  </a:lnTo>
                  <a:lnTo>
                    <a:pt x="21215" y="14499"/>
                  </a:lnTo>
                  <a:lnTo>
                    <a:pt x="21472" y="14577"/>
                  </a:lnTo>
                  <a:lnTo>
                    <a:pt x="21708" y="14656"/>
                  </a:lnTo>
                  <a:lnTo>
                    <a:pt x="21984" y="14696"/>
                  </a:lnTo>
                  <a:lnTo>
                    <a:pt x="22240" y="14735"/>
                  </a:lnTo>
                  <a:lnTo>
                    <a:pt x="22516" y="14755"/>
                  </a:lnTo>
                  <a:lnTo>
                    <a:pt x="22791" y="14774"/>
                  </a:lnTo>
                  <a:lnTo>
                    <a:pt x="23067" y="14755"/>
                  </a:lnTo>
                  <a:lnTo>
                    <a:pt x="23343" y="14735"/>
                  </a:lnTo>
                  <a:lnTo>
                    <a:pt x="23599" y="14696"/>
                  </a:lnTo>
                  <a:lnTo>
                    <a:pt x="23875" y="14656"/>
                  </a:lnTo>
                  <a:lnTo>
                    <a:pt x="24131" y="14577"/>
                  </a:lnTo>
                  <a:lnTo>
                    <a:pt x="24367" y="14499"/>
                  </a:lnTo>
                  <a:lnTo>
                    <a:pt x="24604" y="14400"/>
                  </a:lnTo>
                  <a:lnTo>
                    <a:pt x="24820" y="14282"/>
                  </a:lnTo>
                  <a:lnTo>
                    <a:pt x="41780" y="4472"/>
                  </a:lnTo>
                  <a:lnTo>
                    <a:pt x="41977" y="4354"/>
                  </a:lnTo>
                  <a:lnTo>
                    <a:pt x="42155" y="4216"/>
                  </a:lnTo>
                  <a:lnTo>
                    <a:pt x="42293" y="4078"/>
                  </a:lnTo>
                  <a:lnTo>
                    <a:pt x="42411" y="3921"/>
                  </a:lnTo>
                  <a:lnTo>
                    <a:pt x="42509" y="3763"/>
                  </a:lnTo>
                  <a:lnTo>
                    <a:pt x="42588" y="3606"/>
                  </a:lnTo>
                  <a:lnTo>
                    <a:pt x="42608" y="3448"/>
                  </a:lnTo>
                  <a:lnTo>
                    <a:pt x="42627" y="3290"/>
                  </a:lnTo>
                  <a:lnTo>
                    <a:pt x="42627" y="1655"/>
                  </a:lnTo>
                  <a:lnTo>
                    <a:pt x="42608" y="1754"/>
                  </a:lnTo>
                  <a:lnTo>
                    <a:pt x="42588" y="1833"/>
                  </a:lnTo>
                  <a:lnTo>
                    <a:pt x="42568" y="1971"/>
                  </a:lnTo>
                  <a:lnTo>
                    <a:pt x="42529" y="2069"/>
                  </a:lnTo>
                  <a:lnTo>
                    <a:pt x="42490" y="2148"/>
                  </a:lnTo>
                  <a:lnTo>
                    <a:pt x="42411" y="2286"/>
                  </a:lnTo>
                  <a:lnTo>
                    <a:pt x="42332" y="2384"/>
                  </a:lnTo>
                  <a:lnTo>
                    <a:pt x="42233" y="2483"/>
                  </a:lnTo>
                  <a:lnTo>
                    <a:pt x="42155" y="2562"/>
                  </a:lnTo>
                  <a:lnTo>
                    <a:pt x="41977" y="2699"/>
                  </a:lnTo>
                  <a:lnTo>
                    <a:pt x="41780" y="2837"/>
                  </a:lnTo>
                  <a:lnTo>
                    <a:pt x="24820" y="12647"/>
                  </a:lnTo>
                  <a:lnTo>
                    <a:pt x="24604" y="12765"/>
                  </a:lnTo>
                  <a:lnTo>
                    <a:pt x="24367" y="12864"/>
                  </a:lnTo>
                  <a:lnTo>
                    <a:pt x="24111" y="12942"/>
                  </a:lnTo>
                  <a:lnTo>
                    <a:pt x="23855" y="13002"/>
                  </a:lnTo>
                  <a:lnTo>
                    <a:pt x="23599" y="13061"/>
                  </a:lnTo>
                  <a:lnTo>
                    <a:pt x="23343" y="13100"/>
                  </a:lnTo>
                  <a:lnTo>
                    <a:pt x="23067" y="13120"/>
                  </a:lnTo>
                  <a:lnTo>
                    <a:pt x="22516" y="13120"/>
                  </a:lnTo>
                  <a:lnTo>
                    <a:pt x="22240" y="13100"/>
                  </a:lnTo>
                  <a:lnTo>
                    <a:pt x="21984" y="13061"/>
                  </a:lnTo>
                  <a:lnTo>
                    <a:pt x="21708" y="13002"/>
                  </a:lnTo>
                  <a:lnTo>
                    <a:pt x="21452" y="12942"/>
                  </a:lnTo>
                  <a:lnTo>
                    <a:pt x="21215" y="12864"/>
                  </a:lnTo>
                  <a:lnTo>
                    <a:pt x="20979" y="12765"/>
                  </a:lnTo>
                  <a:lnTo>
                    <a:pt x="20762" y="12647"/>
                  </a:lnTo>
                  <a:lnTo>
                    <a:pt x="828" y="1084"/>
                  </a:lnTo>
                  <a:lnTo>
                    <a:pt x="631" y="946"/>
                  </a:lnTo>
                  <a:lnTo>
                    <a:pt x="454" y="808"/>
                  </a:lnTo>
                  <a:lnTo>
                    <a:pt x="375" y="730"/>
                  </a:lnTo>
                  <a:lnTo>
                    <a:pt x="276" y="631"/>
                  </a:lnTo>
                  <a:lnTo>
                    <a:pt x="197" y="533"/>
                  </a:lnTo>
                  <a:lnTo>
                    <a:pt x="138" y="414"/>
                  </a:lnTo>
                  <a:lnTo>
                    <a:pt x="99" y="316"/>
                  </a:lnTo>
                  <a:lnTo>
                    <a:pt x="40" y="217"/>
                  </a:lnTo>
                  <a:lnTo>
                    <a:pt x="20" y="80"/>
                  </a:lnTo>
                  <a:lnTo>
                    <a:pt x="0"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4648625" y="2891475"/>
              <a:ext cx="75375" cy="42375"/>
            </a:xfrm>
            <a:custGeom>
              <a:avLst/>
              <a:gdLst/>
              <a:ahLst/>
              <a:cxnLst/>
              <a:rect l="l" t="t" r="r" b="b"/>
              <a:pathLst>
                <a:path w="3015" h="1695" extrusionOk="0">
                  <a:moveTo>
                    <a:pt x="198" y="79"/>
                  </a:moveTo>
                  <a:lnTo>
                    <a:pt x="198" y="79"/>
                  </a:lnTo>
                  <a:lnTo>
                    <a:pt x="119" y="40"/>
                  </a:lnTo>
                  <a:lnTo>
                    <a:pt x="1" y="0"/>
                  </a:lnTo>
                  <a:lnTo>
                    <a:pt x="1" y="0"/>
                  </a:lnTo>
                  <a:lnTo>
                    <a:pt x="119" y="40"/>
                  </a:lnTo>
                  <a:lnTo>
                    <a:pt x="198" y="79"/>
                  </a:lnTo>
                  <a:lnTo>
                    <a:pt x="3014" y="169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421100" y="2894925"/>
              <a:ext cx="74900" cy="42850"/>
            </a:xfrm>
            <a:custGeom>
              <a:avLst/>
              <a:gdLst/>
              <a:ahLst/>
              <a:cxnLst/>
              <a:rect l="l" t="t" r="r" b="b"/>
              <a:pathLst>
                <a:path w="2996" h="1714" extrusionOk="0">
                  <a:moveTo>
                    <a:pt x="198" y="79"/>
                  </a:moveTo>
                  <a:lnTo>
                    <a:pt x="198" y="79"/>
                  </a:lnTo>
                  <a:lnTo>
                    <a:pt x="99" y="39"/>
                  </a:lnTo>
                  <a:lnTo>
                    <a:pt x="1" y="0"/>
                  </a:lnTo>
                  <a:lnTo>
                    <a:pt x="1" y="0"/>
                  </a:lnTo>
                  <a:lnTo>
                    <a:pt x="99" y="39"/>
                  </a:lnTo>
                  <a:lnTo>
                    <a:pt x="198" y="79"/>
                  </a:lnTo>
                  <a:lnTo>
                    <a:pt x="2995" y="1714"/>
                  </a:lnTo>
                  <a:lnTo>
                    <a:pt x="198"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4837725" y="3001275"/>
              <a:ext cx="525" cy="1025"/>
            </a:xfrm>
            <a:custGeom>
              <a:avLst/>
              <a:gdLst/>
              <a:ahLst/>
              <a:cxnLst/>
              <a:rect l="l" t="t" r="r" b="b"/>
              <a:pathLst>
                <a:path w="21" h="41" extrusionOk="0">
                  <a:moveTo>
                    <a:pt x="1" y="1"/>
                  </a:moveTo>
                  <a:lnTo>
                    <a:pt x="1" y="21"/>
                  </a:lnTo>
                  <a:lnTo>
                    <a:pt x="20" y="40"/>
                  </a:lnTo>
                  <a:lnTo>
                    <a:pt x="1" y="1"/>
                  </a:lnTo>
                  <a:close/>
                </a:path>
              </a:pathLst>
            </a:custGeom>
            <a:solidFill>
              <a:srgbClr val="E3B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4292100" y="2962375"/>
              <a:ext cx="11825" cy="525"/>
            </a:xfrm>
            <a:custGeom>
              <a:avLst/>
              <a:gdLst/>
              <a:ahLst/>
              <a:cxnLst/>
              <a:rect l="l" t="t" r="r" b="b"/>
              <a:pathLst>
                <a:path w="473" h="21" extrusionOk="0">
                  <a:moveTo>
                    <a:pt x="0" y="20"/>
                  </a:moveTo>
                  <a:lnTo>
                    <a:pt x="0" y="20"/>
                  </a:lnTo>
                  <a:lnTo>
                    <a:pt x="118" y="1"/>
                  </a:lnTo>
                  <a:lnTo>
                    <a:pt x="236" y="1"/>
                  </a:lnTo>
                  <a:lnTo>
                    <a:pt x="355" y="1"/>
                  </a:lnTo>
                  <a:lnTo>
                    <a:pt x="473" y="20"/>
                  </a:lnTo>
                  <a:lnTo>
                    <a:pt x="473" y="20"/>
                  </a:lnTo>
                  <a:lnTo>
                    <a:pt x="355" y="1"/>
                  </a:lnTo>
                  <a:lnTo>
                    <a:pt x="236" y="1"/>
                  </a:lnTo>
                  <a:lnTo>
                    <a:pt x="118" y="1"/>
                  </a:lnTo>
                  <a:lnTo>
                    <a:pt x="0" y="20"/>
                  </a:lnTo>
                  <a:lnTo>
                    <a:pt x="0" y="2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4746625" y="2857000"/>
              <a:ext cx="219175" cy="127075"/>
            </a:xfrm>
            <a:custGeom>
              <a:avLst/>
              <a:gdLst/>
              <a:ahLst/>
              <a:cxnLst/>
              <a:rect l="l" t="t" r="r" b="b"/>
              <a:pathLst>
                <a:path w="8767" h="5083" extrusionOk="0">
                  <a:moveTo>
                    <a:pt x="3802" y="0"/>
                  </a:moveTo>
                  <a:lnTo>
                    <a:pt x="3664" y="20"/>
                  </a:lnTo>
                  <a:lnTo>
                    <a:pt x="3526" y="40"/>
                  </a:lnTo>
                  <a:lnTo>
                    <a:pt x="3408" y="79"/>
                  </a:lnTo>
                  <a:lnTo>
                    <a:pt x="3310" y="118"/>
                  </a:lnTo>
                  <a:lnTo>
                    <a:pt x="197" y="1911"/>
                  </a:lnTo>
                  <a:lnTo>
                    <a:pt x="99" y="1990"/>
                  </a:lnTo>
                  <a:lnTo>
                    <a:pt x="40" y="2049"/>
                  </a:lnTo>
                  <a:lnTo>
                    <a:pt x="1" y="2128"/>
                  </a:lnTo>
                  <a:lnTo>
                    <a:pt x="1" y="2207"/>
                  </a:lnTo>
                  <a:lnTo>
                    <a:pt x="1" y="2285"/>
                  </a:lnTo>
                  <a:lnTo>
                    <a:pt x="40" y="2364"/>
                  </a:lnTo>
                  <a:lnTo>
                    <a:pt x="99" y="2423"/>
                  </a:lnTo>
                  <a:lnTo>
                    <a:pt x="197" y="2482"/>
                  </a:lnTo>
                  <a:lnTo>
                    <a:pt x="4452" y="4964"/>
                  </a:lnTo>
                  <a:lnTo>
                    <a:pt x="4570" y="5023"/>
                  </a:lnTo>
                  <a:lnTo>
                    <a:pt x="4689" y="5063"/>
                  </a:lnTo>
                  <a:lnTo>
                    <a:pt x="4886" y="5082"/>
                  </a:lnTo>
                  <a:lnTo>
                    <a:pt x="5083" y="5082"/>
                  </a:lnTo>
                  <a:lnTo>
                    <a:pt x="5280" y="5043"/>
                  </a:lnTo>
                  <a:lnTo>
                    <a:pt x="5437" y="4964"/>
                  </a:lnTo>
                  <a:lnTo>
                    <a:pt x="8550" y="3172"/>
                  </a:lnTo>
                  <a:lnTo>
                    <a:pt x="8648" y="3113"/>
                  </a:lnTo>
                  <a:lnTo>
                    <a:pt x="8707" y="3034"/>
                  </a:lnTo>
                  <a:lnTo>
                    <a:pt x="8747" y="2955"/>
                  </a:lnTo>
                  <a:lnTo>
                    <a:pt x="8766" y="2876"/>
                  </a:lnTo>
                  <a:lnTo>
                    <a:pt x="8747" y="2817"/>
                  </a:lnTo>
                  <a:lnTo>
                    <a:pt x="8707" y="2738"/>
                  </a:lnTo>
                  <a:lnTo>
                    <a:pt x="8648" y="2660"/>
                  </a:lnTo>
                  <a:lnTo>
                    <a:pt x="8550" y="2600"/>
                  </a:lnTo>
                  <a:lnTo>
                    <a:pt x="4295" y="118"/>
                  </a:lnTo>
                  <a:lnTo>
                    <a:pt x="4177" y="79"/>
                  </a:lnTo>
                  <a:lnTo>
                    <a:pt x="4058" y="40"/>
                  </a:lnTo>
                  <a:lnTo>
                    <a:pt x="3920" y="20"/>
                  </a:lnTo>
                  <a:lnTo>
                    <a:pt x="3802"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4531425" y="2959425"/>
              <a:ext cx="75375" cy="42375"/>
            </a:xfrm>
            <a:custGeom>
              <a:avLst/>
              <a:gdLst/>
              <a:ahLst/>
              <a:cxnLst/>
              <a:rect l="l" t="t" r="r" b="b"/>
              <a:pathLst>
                <a:path w="3015" h="1695" extrusionOk="0">
                  <a:moveTo>
                    <a:pt x="197" y="79"/>
                  </a:moveTo>
                  <a:lnTo>
                    <a:pt x="197" y="79"/>
                  </a:lnTo>
                  <a:lnTo>
                    <a:pt x="99" y="20"/>
                  </a:lnTo>
                  <a:lnTo>
                    <a:pt x="0" y="1"/>
                  </a:lnTo>
                  <a:lnTo>
                    <a:pt x="0" y="1"/>
                  </a:lnTo>
                  <a:lnTo>
                    <a:pt x="99" y="20"/>
                  </a:lnTo>
                  <a:lnTo>
                    <a:pt x="197" y="79"/>
                  </a:lnTo>
                  <a:lnTo>
                    <a:pt x="3014" y="1695"/>
                  </a:lnTo>
                  <a:lnTo>
                    <a:pt x="197" y="7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a:off x="4837725" y="3001775"/>
              <a:ext cx="1025" cy="1500"/>
            </a:xfrm>
            <a:custGeom>
              <a:avLst/>
              <a:gdLst/>
              <a:ahLst/>
              <a:cxnLst/>
              <a:rect l="l" t="t" r="r" b="b"/>
              <a:pathLst>
                <a:path w="41" h="60" extrusionOk="0">
                  <a:moveTo>
                    <a:pt x="1" y="1"/>
                  </a:moveTo>
                  <a:lnTo>
                    <a:pt x="40" y="60"/>
                  </a:lnTo>
                  <a:lnTo>
                    <a:pt x="20" y="20"/>
                  </a:lnTo>
                  <a:lnTo>
                    <a:pt x="1"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a:off x="4764350" y="2957450"/>
              <a:ext cx="73400" cy="43850"/>
            </a:xfrm>
            <a:custGeom>
              <a:avLst/>
              <a:gdLst/>
              <a:ahLst/>
              <a:cxnLst/>
              <a:rect l="l" t="t" r="r" b="b"/>
              <a:pathLst>
                <a:path w="2936" h="1754" extrusionOk="0">
                  <a:moveTo>
                    <a:pt x="2798" y="1636"/>
                  </a:moveTo>
                  <a:lnTo>
                    <a:pt x="1" y="1"/>
                  </a:lnTo>
                  <a:lnTo>
                    <a:pt x="2798" y="1636"/>
                  </a:lnTo>
                  <a:lnTo>
                    <a:pt x="2798" y="1636"/>
                  </a:lnTo>
                  <a:lnTo>
                    <a:pt x="2877" y="1675"/>
                  </a:lnTo>
                  <a:lnTo>
                    <a:pt x="2936" y="1754"/>
                  </a:lnTo>
                  <a:lnTo>
                    <a:pt x="2936" y="1754"/>
                  </a:lnTo>
                  <a:lnTo>
                    <a:pt x="2936" y="1754"/>
                  </a:lnTo>
                  <a:lnTo>
                    <a:pt x="2877" y="1675"/>
                  </a:lnTo>
                  <a:lnTo>
                    <a:pt x="2798" y="1636"/>
                  </a:lnTo>
                  <a:lnTo>
                    <a:pt x="2798"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a:off x="4440325" y="3004725"/>
              <a:ext cx="500" cy="1500"/>
            </a:xfrm>
            <a:custGeom>
              <a:avLst/>
              <a:gdLst/>
              <a:ahLst/>
              <a:cxnLst/>
              <a:rect l="l" t="t" r="r" b="b"/>
              <a:pathLst>
                <a:path w="20" h="60" extrusionOk="0">
                  <a:moveTo>
                    <a:pt x="20" y="1"/>
                  </a:moveTo>
                  <a:lnTo>
                    <a:pt x="0" y="60"/>
                  </a:lnTo>
                  <a:lnTo>
                    <a:pt x="20" y="40"/>
                  </a:lnTo>
                  <a:lnTo>
                    <a:pt x="2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a:off x="4440325" y="3009175"/>
              <a:ext cx="500" cy="1500"/>
            </a:xfrm>
            <a:custGeom>
              <a:avLst/>
              <a:gdLst/>
              <a:ahLst/>
              <a:cxnLst/>
              <a:rect l="l" t="t" r="r" b="b"/>
              <a:pathLst>
                <a:path w="20" h="60" extrusionOk="0">
                  <a:moveTo>
                    <a:pt x="0" y="0"/>
                  </a:moveTo>
                  <a:lnTo>
                    <a:pt x="0" y="39"/>
                  </a:lnTo>
                  <a:lnTo>
                    <a:pt x="20" y="59"/>
                  </a:lnTo>
                  <a:lnTo>
                    <a:pt x="0"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a:off x="4303900" y="2962875"/>
              <a:ext cx="78325" cy="45325"/>
            </a:xfrm>
            <a:custGeom>
              <a:avLst/>
              <a:gdLst/>
              <a:ahLst/>
              <a:cxnLst/>
              <a:rect l="l" t="t" r="r" b="b"/>
              <a:pathLst>
                <a:path w="3133" h="1813" extrusionOk="0">
                  <a:moveTo>
                    <a:pt x="2995" y="1694"/>
                  </a:moveTo>
                  <a:lnTo>
                    <a:pt x="198" y="79"/>
                  </a:lnTo>
                  <a:lnTo>
                    <a:pt x="198" y="79"/>
                  </a:lnTo>
                  <a:lnTo>
                    <a:pt x="99" y="40"/>
                  </a:lnTo>
                  <a:lnTo>
                    <a:pt x="1" y="0"/>
                  </a:lnTo>
                  <a:lnTo>
                    <a:pt x="1" y="0"/>
                  </a:lnTo>
                  <a:lnTo>
                    <a:pt x="99" y="40"/>
                  </a:lnTo>
                  <a:lnTo>
                    <a:pt x="198" y="79"/>
                  </a:lnTo>
                  <a:lnTo>
                    <a:pt x="2995" y="1694"/>
                  </a:lnTo>
                  <a:lnTo>
                    <a:pt x="2995" y="1694"/>
                  </a:lnTo>
                  <a:lnTo>
                    <a:pt x="3074" y="1754"/>
                  </a:lnTo>
                  <a:lnTo>
                    <a:pt x="3133" y="1813"/>
                  </a:lnTo>
                  <a:lnTo>
                    <a:pt x="3133" y="1813"/>
                  </a:lnTo>
                  <a:lnTo>
                    <a:pt x="3074" y="1754"/>
                  </a:lnTo>
                  <a:lnTo>
                    <a:pt x="2995" y="1694"/>
                  </a:lnTo>
                  <a:lnTo>
                    <a:pt x="2995" y="1694"/>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a:off x="4625475" y="3022450"/>
              <a:ext cx="10875" cy="3000"/>
            </a:xfrm>
            <a:custGeom>
              <a:avLst/>
              <a:gdLst/>
              <a:ahLst/>
              <a:cxnLst/>
              <a:rect l="l" t="t" r="r" b="b"/>
              <a:pathLst>
                <a:path w="435" h="120" extrusionOk="0">
                  <a:moveTo>
                    <a:pt x="1" y="119"/>
                  </a:moveTo>
                  <a:lnTo>
                    <a:pt x="1" y="119"/>
                  </a:lnTo>
                  <a:lnTo>
                    <a:pt x="80" y="60"/>
                  </a:lnTo>
                  <a:lnTo>
                    <a:pt x="198" y="40"/>
                  </a:lnTo>
                  <a:lnTo>
                    <a:pt x="316" y="21"/>
                  </a:lnTo>
                  <a:lnTo>
                    <a:pt x="434" y="1"/>
                  </a:lnTo>
                  <a:lnTo>
                    <a:pt x="434" y="1"/>
                  </a:lnTo>
                  <a:lnTo>
                    <a:pt x="316" y="21"/>
                  </a:lnTo>
                  <a:lnTo>
                    <a:pt x="198" y="40"/>
                  </a:lnTo>
                  <a:lnTo>
                    <a:pt x="80" y="60"/>
                  </a:lnTo>
                  <a:lnTo>
                    <a:pt x="1" y="119"/>
                  </a:lnTo>
                  <a:lnTo>
                    <a:pt x="1"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a:off x="4636325" y="3022450"/>
              <a:ext cx="10850" cy="3000"/>
            </a:xfrm>
            <a:custGeom>
              <a:avLst/>
              <a:gdLst/>
              <a:ahLst/>
              <a:cxnLst/>
              <a:rect l="l" t="t" r="r" b="b"/>
              <a:pathLst>
                <a:path w="434" h="120" extrusionOk="0">
                  <a:moveTo>
                    <a:pt x="433" y="119"/>
                  </a:moveTo>
                  <a:lnTo>
                    <a:pt x="433" y="119"/>
                  </a:lnTo>
                  <a:lnTo>
                    <a:pt x="335" y="60"/>
                  </a:lnTo>
                  <a:lnTo>
                    <a:pt x="217" y="40"/>
                  </a:lnTo>
                  <a:lnTo>
                    <a:pt x="118" y="21"/>
                  </a:lnTo>
                  <a:lnTo>
                    <a:pt x="0" y="1"/>
                  </a:lnTo>
                  <a:lnTo>
                    <a:pt x="0" y="1"/>
                  </a:lnTo>
                  <a:lnTo>
                    <a:pt x="118" y="21"/>
                  </a:lnTo>
                  <a:lnTo>
                    <a:pt x="217" y="40"/>
                  </a:lnTo>
                  <a:lnTo>
                    <a:pt x="335" y="60"/>
                  </a:lnTo>
                  <a:lnTo>
                    <a:pt x="433" y="119"/>
                  </a:lnTo>
                  <a:lnTo>
                    <a:pt x="433" y="11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a:off x="4439825" y="2958450"/>
              <a:ext cx="171400" cy="99500"/>
            </a:xfrm>
            <a:custGeom>
              <a:avLst/>
              <a:gdLst/>
              <a:ahLst/>
              <a:cxnLst/>
              <a:rect l="l" t="t" r="r" b="b"/>
              <a:pathLst>
                <a:path w="6856" h="3980" extrusionOk="0">
                  <a:moveTo>
                    <a:pt x="3487" y="0"/>
                  </a:moveTo>
                  <a:lnTo>
                    <a:pt x="3310" y="20"/>
                  </a:lnTo>
                  <a:lnTo>
                    <a:pt x="3152" y="40"/>
                  </a:lnTo>
                  <a:lnTo>
                    <a:pt x="2995" y="118"/>
                  </a:lnTo>
                  <a:lnTo>
                    <a:pt x="178" y="1734"/>
                  </a:lnTo>
                  <a:lnTo>
                    <a:pt x="99" y="1793"/>
                  </a:lnTo>
                  <a:lnTo>
                    <a:pt x="40" y="1852"/>
                  </a:lnTo>
                  <a:lnTo>
                    <a:pt x="20" y="1911"/>
                  </a:lnTo>
                  <a:lnTo>
                    <a:pt x="40" y="1891"/>
                  </a:lnTo>
                  <a:lnTo>
                    <a:pt x="40" y="1891"/>
                  </a:lnTo>
                  <a:lnTo>
                    <a:pt x="20" y="1950"/>
                  </a:lnTo>
                  <a:lnTo>
                    <a:pt x="1" y="1990"/>
                  </a:lnTo>
                  <a:lnTo>
                    <a:pt x="20" y="2029"/>
                  </a:lnTo>
                  <a:lnTo>
                    <a:pt x="40" y="2088"/>
                  </a:lnTo>
                  <a:lnTo>
                    <a:pt x="20" y="2068"/>
                  </a:lnTo>
                  <a:lnTo>
                    <a:pt x="40" y="2128"/>
                  </a:lnTo>
                  <a:lnTo>
                    <a:pt x="99" y="2187"/>
                  </a:lnTo>
                  <a:lnTo>
                    <a:pt x="178" y="2246"/>
                  </a:lnTo>
                  <a:lnTo>
                    <a:pt x="2975" y="3861"/>
                  </a:lnTo>
                  <a:lnTo>
                    <a:pt x="3073" y="3920"/>
                  </a:lnTo>
                  <a:lnTo>
                    <a:pt x="3192" y="3940"/>
                  </a:lnTo>
                  <a:lnTo>
                    <a:pt x="3349" y="3979"/>
                  </a:lnTo>
                  <a:lnTo>
                    <a:pt x="3526" y="3959"/>
                  </a:lnTo>
                  <a:lnTo>
                    <a:pt x="3704" y="3940"/>
                  </a:lnTo>
                  <a:lnTo>
                    <a:pt x="3861" y="3861"/>
                  </a:lnTo>
                  <a:lnTo>
                    <a:pt x="6678" y="2246"/>
                  </a:lnTo>
                  <a:lnTo>
                    <a:pt x="6757" y="2187"/>
                  </a:lnTo>
                  <a:lnTo>
                    <a:pt x="6796" y="2128"/>
                  </a:lnTo>
                  <a:lnTo>
                    <a:pt x="6836" y="2049"/>
                  </a:lnTo>
                  <a:lnTo>
                    <a:pt x="6855" y="1990"/>
                  </a:lnTo>
                  <a:lnTo>
                    <a:pt x="6836" y="1911"/>
                  </a:lnTo>
                  <a:lnTo>
                    <a:pt x="6796" y="1852"/>
                  </a:lnTo>
                  <a:lnTo>
                    <a:pt x="6757" y="1793"/>
                  </a:lnTo>
                  <a:lnTo>
                    <a:pt x="6678" y="1734"/>
                  </a:lnTo>
                  <a:lnTo>
                    <a:pt x="3861" y="118"/>
                  </a:lnTo>
                  <a:lnTo>
                    <a:pt x="3763" y="59"/>
                  </a:lnTo>
                  <a:lnTo>
                    <a:pt x="3664" y="4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a:off x="4212300" y="2962375"/>
              <a:ext cx="170925" cy="99025"/>
            </a:xfrm>
            <a:custGeom>
              <a:avLst/>
              <a:gdLst/>
              <a:ahLst/>
              <a:cxnLst/>
              <a:rect l="l" t="t" r="r" b="b"/>
              <a:pathLst>
                <a:path w="6837" h="3961" extrusionOk="0">
                  <a:moveTo>
                    <a:pt x="3310" y="1"/>
                  </a:moveTo>
                  <a:lnTo>
                    <a:pt x="3192" y="20"/>
                  </a:lnTo>
                  <a:lnTo>
                    <a:pt x="3094" y="60"/>
                  </a:lnTo>
                  <a:lnTo>
                    <a:pt x="2995" y="99"/>
                  </a:lnTo>
                  <a:lnTo>
                    <a:pt x="178" y="1734"/>
                  </a:lnTo>
                  <a:lnTo>
                    <a:pt x="99" y="1774"/>
                  </a:lnTo>
                  <a:lnTo>
                    <a:pt x="40" y="1852"/>
                  </a:lnTo>
                  <a:lnTo>
                    <a:pt x="1" y="1911"/>
                  </a:lnTo>
                  <a:lnTo>
                    <a:pt x="1" y="1971"/>
                  </a:lnTo>
                  <a:lnTo>
                    <a:pt x="1" y="2049"/>
                  </a:lnTo>
                  <a:lnTo>
                    <a:pt x="40" y="2108"/>
                  </a:lnTo>
                  <a:lnTo>
                    <a:pt x="99" y="2168"/>
                  </a:lnTo>
                  <a:lnTo>
                    <a:pt x="178" y="2227"/>
                  </a:lnTo>
                  <a:lnTo>
                    <a:pt x="2975" y="3862"/>
                  </a:lnTo>
                  <a:lnTo>
                    <a:pt x="3074" y="3901"/>
                  </a:lnTo>
                  <a:lnTo>
                    <a:pt x="3172" y="3940"/>
                  </a:lnTo>
                  <a:lnTo>
                    <a:pt x="3291" y="3960"/>
                  </a:lnTo>
                  <a:lnTo>
                    <a:pt x="3527" y="3960"/>
                  </a:lnTo>
                  <a:lnTo>
                    <a:pt x="3645" y="3940"/>
                  </a:lnTo>
                  <a:lnTo>
                    <a:pt x="3744" y="3901"/>
                  </a:lnTo>
                  <a:lnTo>
                    <a:pt x="3842" y="3862"/>
                  </a:lnTo>
                  <a:lnTo>
                    <a:pt x="6659" y="2227"/>
                  </a:lnTo>
                  <a:lnTo>
                    <a:pt x="6777" y="2148"/>
                  </a:lnTo>
                  <a:lnTo>
                    <a:pt x="6817" y="2089"/>
                  </a:lnTo>
                  <a:lnTo>
                    <a:pt x="6836" y="2049"/>
                  </a:lnTo>
                  <a:lnTo>
                    <a:pt x="6836" y="1990"/>
                  </a:lnTo>
                  <a:lnTo>
                    <a:pt x="6836" y="1931"/>
                  </a:lnTo>
                  <a:lnTo>
                    <a:pt x="6817" y="1892"/>
                  </a:lnTo>
                  <a:lnTo>
                    <a:pt x="6797" y="1833"/>
                  </a:lnTo>
                  <a:lnTo>
                    <a:pt x="6738" y="1774"/>
                  </a:lnTo>
                  <a:lnTo>
                    <a:pt x="6659" y="1714"/>
                  </a:lnTo>
                  <a:lnTo>
                    <a:pt x="3862" y="99"/>
                  </a:lnTo>
                  <a:lnTo>
                    <a:pt x="3763" y="60"/>
                  </a:lnTo>
                  <a:lnTo>
                    <a:pt x="3665" y="20"/>
                  </a:lnTo>
                  <a:lnTo>
                    <a:pt x="3547"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a:off x="4551125" y="3068750"/>
              <a:ext cx="500" cy="1500"/>
            </a:xfrm>
            <a:custGeom>
              <a:avLst/>
              <a:gdLst/>
              <a:ahLst/>
              <a:cxnLst/>
              <a:rect l="l" t="t" r="r" b="b"/>
              <a:pathLst>
                <a:path w="20" h="60" extrusionOk="0">
                  <a:moveTo>
                    <a:pt x="0" y="60"/>
                  </a:moveTo>
                  <a:lnTo>
                    <a:pt x="0" y="60"/>
                  </a:lnTo>
                  <a:lnTo>
                    <a:pt x="0" y="60"/>
                  </a:lnTo>
                  <a:lnTo>
                    <a:pt x="20" y="1"/>
                  </a:lnTo>
                  <a:lnTo>
                    <a:pt x="20" y="1"/>
                  </a:lnTo>
                  <a:lnTo>
                    <a:pt x="20" y="1"/>
                  </a:lnTo>
                  <a:lnTo>
                    <a:pt x="0" y="60"/>
                  </a:lnTo>
                  <a:lnTo>
                    <a:pt x="0" y="6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a:off x="4717075" y="3065800"/>
              <a:ext cx="3475" cy="2975"/>
            </a:xfrm>
            <a:custGeom>
              <a:avLst/>
              <a:gdLst/>
              <a:ahLst/>
              <a:cxnLst/>
              <a:rect l="l" t="t" r="r" b="b"/>
              <a:pathLst>
                <a:path w="139" h="119" extrusionOk="0">
                  <a:moveTo>
                    <a:pt x="1" y="0"/>
                  </a:moveTo>
                  <a:lnTo>
                    <a:pt x="1" y="0"/>
                  </a:lnTo>
                  <a:lnTo>
                    <a:pt x="79" y="59"/>
                  </a:lnTo>
                  <a:lnTo>
                    <a:pt x="138" y="119"/>
                  </a:lnTo>
                  <a:lnTo>
                    <a:pt x="138" y="119"/>
                  </a:lnTo>
                  <a:lnTo>
                    <a:pt x="138" y="119"/>
                  </a:lnTo>
                  <a:lnTo>
                    <a:pt x="79" y="59"/>
                  </a:lnTo>
                  <a:lnTo>
                    <a:pt x="1" y="0"/>
                  </a:lnTo>
                  <a:lnTo>
                    <a:pt x="1" y="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a:off x="4721025" y="3070225"/>
              <a:ext cx="500" cy="2000"/>
            </a:xfrm>
            <a:custGeom>
              <a:avLst/>
              <a:gdLst/>
              <a:ahLst/>
              <a:cxnLst/>
              <a:rect l="l" t="t" r="r" b="b"/>
              <a:pathLst>
                <a:path w="20" h="80" extrusionOk="0">
                  <a:moveTo>
                    <a:pt x="0" y="1"/>
                  </a:moveTo>
                  <a:lnTo>
                    <a:pt x="0" y="1"/>
                  </a:lnTo>
                  <a:lnTo>
                    <a:pt x="0" y="1"/>
                  </a:lnTo>
                  <a:lnTo>
                    <a:pt x="20" y="40"/>
                  </a:lnTo>
                  <a:lnTo>
                    <a:pt x="20" y="79"/>
                  </a:lnTo>
                  <a:lnTo>
                    <a:pt x="20" y="79"/>
                  </a:lnTo>
                  <a:lnTo>
                    <a:pt x="20" y="40"/>
                  </a:lnTo>
                  <a:lnTo>
                    <a:pt x="0" y="1"/>
                  </a:lnTo>
                  <a:lnTo>
                    <a:pt x="0" y="1"/>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a:off x="4550625" y="3022450"/>
              <a:ext cx="170900" cy="99500"/>
            </a:xfrm>
            <a:custGeom>
              <a:avLst/>
              <a:gdLst/>
              <a:ahLst/>
              <a:cxnLst/>
              <a:rect l="l" t="t" r="r" b="b"/>
              <a:pathLst>
                <a:path w="6836" h="3980" extrusionOk="0">
                  <a:moveTo>
                    <a:pt x="3428" y="1"/>
                  </a:moveTo>
                  <a:lnTo>
                    <a:pt x="3310" y="21"/>
                  </a:lnTo>
                  <a:lnTo>
                    <a:pt x="3192" y="40"/>
                  </a:lnTo>
                  <a:lnTo>
                    <a:pt x="3074" y="60"/>
                  </a:lnTo>
                  <a:lnTo>
                    <a:pt x="2995" y="119"/>
                  </a:lnTo>
                  <a:lnTo>
                    <a:pt x="178" y="1734"/>
                  </a:lnTo>
                  <a:lnTo>
                    <a:pt x="99" y="1793"/>
                  </a:lnTo>
                  <a:lnTo>
                    <a:pt x="40" y="1853"/>
                  </a:lnTo>
                  <a:lnTo>
                    <a:pt x="20" y="1912"/>
                  </a:lnTo>
                  <a:lnTo>
                    <a:pt x="1" y="1990"/>
                  </a:lnTo>
                  <a:lnTo>
                    <a:pt x="20" y="2089"/>
                  </a:lnTo>
                  <a:lnTo>
                    <a:pt x="79" y="2168"/>
                  </a:lnTo>
                  <a:lnTo>
                    <a:pt x="178" y="2247"/>
                  </a:lnTo>
                  <a:lnTo>
                    <a:pt x="2975" y="3881"/>
                  </a:lnTo>
                  <a:lnTo>
                    <a:pt x="3074" y="3921"/>
                  </a:lnTo>
                  <a:lnTo>
                    <a:pt x="3172" y="3960"/>
                  </a:lnTo>
                  <a:lnTo>
                    <a:pt x="3290" y="3980"/>
                  </a:lnTo>
                  <a:lnTo>
                    <a:pt x="3408" y="3980"/>
                  </a:lnTo>
                  <a:lnTo>
                    <a:pt x="3527" y="3960"/>
                  </a:lnTo>
                  <a:lnTo>
                    <a:pt x="3645" y="3941"/>
                  </a:lnTo>
                  <a:lnTo>
                    <a:pt x="3743" y="3921"/>
                  </a:lnTo>
                  <a:lnTo>
                    <a:pt x="3842" y="3862"/>
                  </a:lnTo>
                  <a:lnTo>
                    <a:pt x="6659" y="2247"/>
                  </a:lnTo>
                  <a:lnTo>
                    <a:pt x="6737" y="2187"/>
                  </a:lnTo>
                  <a:lnTo>
                    <a:pt x="6796" y="2128"/>
                  </a:lnTo>
                  <a:lnTo>
                    <a:pt x="6836" y="2069"/>
                  </a:lnTo>
                  <a:lnTo>
                    <a:pt x="6836" y="1990"/>
                  </a:lnTo>
                  <a:lnTo>
                    <a:pt x="6836" y="1951"/>
                  </a:lnTo>
                  <a:lnTo>
                    <a:pt x="6816" y="1912"/>
                  </a:lnTo>
                  <a:lnTo>
                    <a:pt x="6796" y="1853"/>
                  </a:lnTo>
                  <a:lnTo>
                    <a:pt x="6737" y="1793"/>
                  </a:lnTo>
                  <a:lnTo>
                    <a:pt x="6659" y="1734"/>
                  </a:lnTo>
                  <a:lnTo>
                    <a:pt x="3861" y="119"/>
                  </a:lnTo>
                  <a:lnTo>
                    <a:pt x="3763" y="60"/>
                  </a:lnTo>
                  <a:lnTo>
                    <a:pt x="3645" y="40"/>
                  </a:lnTo>
                  <a:lnTo>
                    <a:pt x="3546" y="21"/>
                  </a:lnTo>
                  <a:lnTo>
                    <a:pt x="3428"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a:off x="4322625" y="3026400"/>
              <a:ext cx="171400" cy="99000"/>
            </a:xfrm>
            <a:custGeom>
              <a:avLst/>
              <a:gdLst/>
              <a:ahLst/>
              <a:cxnLst/>
              <a:rect l="l" t="t" r="r" b="b"/>
              <a:pathLst>
                <a:path w="6856" h="3960" extrusionOk="0">
                  <a:moveTo>
                    <a:pt x="3329" y="1"/>
                  </a:moveTo>
                  <a:lnTo>
                    <a:pt x="3211" y="20"/>
                  </a:lnTo>
                  <a:lnTo>
                    <a:pt x="3093" y="60"/>
                  </a:lnTo>
                  <a:lnTo>
                    <a:pt x="2994" y="99"/>
                  </a:lnTo>
                  <a:lnTo>
                    <a:pt x="178" y="1734"/>
                  </a:lnTo>
                  <a:lnTo>
                    <a:pt x="99" y="1793"/>
                  </a:lnTo>
                  <a:lnTo>
                    <a:pt x="40" y="1852"/>
                  </a:lnTo>
                  <a:lnTo>
                    <a:pt x="20" y="1911"/>
                  </a:lnTo>
                  <a:lnTo>
                    <a:pt x="0" y="1990"/>
                  </a:lnTo>
                  <a:lnTo>
                    <a:pt x="0" y="2049"/>
                  </a:lnTo>
                  <a:lnTo>
                    <a:pt x="40" y="2108"/>
                  </a:lnTo>
                  <a:lnTo>
                    <a:pt x="99" y="2187"/>
                  </a:lnTo>
                  <a:lnTo>
                    <a:pt x="178" y="2226"/>
                  </a:lnTo>
                  <a:lnTo>
                    <a:pt x="2975" y="3861"/>
                  </a:lnTo>
                  <a:lnTo>
                    <a:pt x="3073" y="3901"/>
                  </a:lnTo>
                  <a:lnTo>
                    <a:pt x="3191" y="3940"/>
                  </a:lnTo>
                  <a:lnTo>
                    <a:pt x="3290" y="3960"/>
                  </a:lnTo>
                  <a:lnTo>
                    <a:pt x="3526" y="3960"/>
                  </a:lnTo>
                  <a:lnTo>
                    <a:pt x="3645" y="3940"/>
                  </a:lnTo>
                  <a:lnTo>
                    <a:pt x="3763" y="3901"/>
                  </a:lnTo>
                  <a:lnTo>
                    <a:pt x="3841" y="3861"/>
                  </a:lnTo>
                  <a:lnTo>
                    <a:pt x="6658" y="2226"/>
                  </a:lnTo>
                  <a:lnTo>
                    <a:pt x="6757" y="2167"/>
                  </a:lnTo>
                  <a:lnTo>
                    <a:pt x="6796" y="2108"/>
                  </a:lnTo>
                  <a:lnTo>
                    <a:pt x="6836" y="2049"/>
                  </a:lnTo>
                  <a:lnTo>
                    <a:pt x="6855" y="1970"/>
                  </a:lnTo>
                  <a:lnTo>
                    <a:pt x="6836" y="1911"/>
                  </a:lnTo>
                  <a:lnTo>
                    <a:pt x="6796" y="1852"/>
                  </a:lnTo>
                  <a:lnTo>
                    <a:pt x="6757" y="1793"/>
                  </a:lnTo>
                  <a:lnTo>
                    <a:pt x="6678" y="1734"/>
                  </a:lnTo>
                  <a:lnTo>
                    <a:pt x="3881" y="99"/>
                  </a:lnTo>
                  <a:lnTo>
                    <a:pt x="3782" y="60"/>
                  </a:lnTo>
                  <a:lnTo>
                    <a:pt x="3664" y="20"/>
                  </a:lnTo>
                  <a:lnTo>
                    <a:pt x="354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a:off x="4436875" y="3092875"/>
              <a:ext cx="70925" cy="41900"/>
            </a:xfrm>
            <a:custGeom>
              <a:avLst/>
              <a:gdLst/>
              <a:ahLst/>
              <a:cxnLst/>
              <a:rect l="l" t="t" r="r" b="b"/>
              <a:pathLst>
                <a:path w="2837" h="1676" extrusionOk="0">
                  <a:moveTo>
                    <a:pt x="40" y="1636"/>
                  </a:moveTo>
                  <a:lnTo>
                    <a:pt x="40" y="1636"/>
                  </a:lnTo>
                  <a:lnTo>
                    <a:pt x="0" y="1675"/>
                  </a:lnTo>
                  <a:lnTo>
                    <a:pt x="0" y="1675"/>
                  </a:lnTo>
                  <a:lnTo>
                    <a:pt x="40" y="1636"/>
                  </a:lnTo>
                  <a:lnTo>
                    <a:pt x="2837" y="1"/>
                  </a:lnTo>
                  <a:lnTo>
                    <a:pt x="40" y="1636"/>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a:off x="4513200" y="3090425"/>
              <a:ext cx="86700" cy="43350"/>
            </a:xfrm>
            <a:custGeom>
              <a:avLst/>
              <a:gdLst/>
              <a:ahLst/>
              <a:cxnLst/>
              <a:rect l="l" t="t" r="r" b="b"/>
              <a:pathLst>
                <a:path w="3468" h="1734" extrusionOk="0">
                  <a:moveTo>
                    <a:pt x="670" y="99"/>
                  </a:moveTo>
                  <a:lnTo>
                    <a:pt x="670" y="99"/>
                  </a:lnTo>
                  <a:lnTo>
                    <a:pt x="513" y="40"/>
                  </a:lnTo>
                  <a:lnTo>
                    <a:pt x="355" y="0"/>
                  </a:lnTo>
                  <a:lnTo>
                    <a:pt x="178" y="0"/>
                  </a:lnTo>
                  <a:lnTo>
                    <a:pt x="1" y="20"/>
                  </a:lnTo>
                  <a:lnTo>
                    <a:pt x="1" y="20"/>
                  </a:lnTo>
                  <a:lnTo>
                    <a:pt x="178" y="0"/>
                  </a:lnTo>
                  <a:lnTo>
                    <a:pt x="355" y="0"/>
                  </a:lnTo>
                  <a:lnTo>
                    <a:pt x="513" y="40"/>
                  </a:lnTo>
                  <a:lnTo>
                    <a:pt x="670" y="99"/>
                  </a:lnTo>
                  <a:lnTo>
                    <a:pt x="3467" y="1734"/>
                  </a:lnTo>
                  <a:lnTo>
                    <a:pt x="670" y="99"/>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a:off x="4433925" y="3136700"/>
              <a:ext cx="500" cy="1025"/>
            </a:xfrm>
            <a:custGeom>
              <a:avLst/>
              <a:gdLst/>
              <a:ahLst/>
              <a:cxnLst/>
              <a:rect l="l" t="t" r="r" b="b"/>
              <a:pathLst>
                <a:path w="20" h="41" extrusionOk="0">
                  <a:moveTo>
                    <a:pt x="0" y="40"/>
                  </a:moveTo>
                  <a:lnTo>
                    <a:pt x="0" y="40"/>
                  </a:lnTo>
                  <a:lnTo>
                    <a:pt x="0" y="40"/>
                  </a:lnTo>
                  <a:lnTo>
                    <a:pt x="20" y="1"/>
                  </a:lnTo>
                  <a:lnTo>
                    <a:pt x="20" y="1"/>
                  </a:lnTo>
                  <a:lnTo>
                    <a:pt x="0" y="40"/>
                  </a:lnTo>
                  <a:lnTo>
                    <a:pt x="0" y="40"/>
                  </a:lnTo>
                  <a:close/>
                </a:path>
              </a:pathLst>
            </a:custGeom>
            <a:solidFill>
              <a:srgbClr val="2B56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a:off x="4432925" y="3090425"/>
              <a:ext cx="171400" cy="99000"/>
            </a:xfrm>
            <a:custGeom>
              <a:avLst/>
              <a:gdLst/>
              <a:ahLst/>
              <a:cxnLst/>
              <a:rect l="l" t="t" r="r" b="b"/>
              <a:pathLst>
                <a:path w="6856" h="3960" extrusionOk="0">
                  <a:moveTo>
                    <a:pt x="3389" y="0"/>
                  </a:moveTo>
                  <a:lnTo>
                    <a:pt x="3212" y="20"/>
                  </a:lnTo>
                  <a:lnTo>
                    <a:pt x="3093" y="59"/>
                  </a:lnTo>
                  <a:lnTo>
                    <a:pt x="2995" y="99"/>
                  </a:lnTo>
                  <a:lnTo>
                    <a:pt x="198" y="1734"/>
                  </a:lnTo>
                  <a:lnTo>
                    <a:pt x="119" y="1793"/>
                  </a:lnTo>
                  <a:lnTo>
                    <a:pt x="60" y="1852"/>
                  </a:lnTo>
                  <a:lnTo>
                    <a:pt x="40" y="1891"/>
                  </a:lnTo>
                  <a:lnTo>
                    <a:pt x="20" y="1931"/>
                  </a:lnTo>
                  <a:lnTo>
                    <a:pt x="1" y="1990"/>
                  </a:lnTo>
                  <a:lnTo>
                    <a:pt x="20" y="2049"/>
                  </a:lnTo>
                  <a:lnTo>
                    <a:pt x="60" y="2128"/>
                  </a:lnTo>
                  <a:lnTo>
                    <a:pt x="119" y="2187"/>
                  </a:lnTo>
                  <a:lnTo>
                    <a:pt x="198" y="2246"/>
                  </a:lnTo>
                  <a:lnTo>
                    <a:pt x="2995" y="3861"/>
                  </a:lnTo>
                  <a:lnTo>
                    <a:pt x="3093" y="3901"/>
                  </a:lnTo>
                  <a:lnTo>
                    <a:pt x="3192" y="3940"/>
                  </a:lnTo>
                  <a:lnTo>
                    <a:pt x="3310" y="3960"/>
                  </a:lnTo>
                  <a:lnTo>
                    <a:pt x="3546" y="3960"/>
                  </a:lnTo>
                  <a:lnTo>
                    <a:pt x="3665" y="3940"/>
                  </a:lnTo>
                  <a:lnTo>
                    <a:pt x="3763" y="3901"/>
                  </a:lnTo>
                  <a:lnTo>
                    <a:pt x="3862" y="3861"/>
                  </a:lnTo>
                  <a:lnTo>
                    <a:pt x="6678" y="2226"/>
                  </a:lnTo>
                  <a:lnTo>
                    <a:pt x="6757" y="2187"/>
                  </a:lnTo>
                  <a:lnTo>
                    <a:pt x="6816" y="2108"/>
                  </a:lnTo>
                  <a:lnTo>
                    <a:pt x="6856" y="2049"/>
                  </a:lnTo>
                  <a:lnTo>
                    <a:pt x="6856" y="1990"/>
                  </a:lnTo>
                  <a:lnTo>
                    <a:pt x="6856" y="1911"/>
                  </a:lnTo>
                  <a:lnTo>
                    <a:pt x="6816" y="1852"/>
                  </a:lnTo>
                  <a:lnTo>
                    <a:pt x="6757" y="1793"/>
                  </a:lnTo>
                  <a:lnTo>
                    <a:pt x="6678" y="1734"/>
                  </a:lnTo>
                  <a:lnTo>
                    <a:pt x="3881" y="99"/>
                  </a:lnTo>
                  <a:lnTo>
                    <a:pt x="3724" y="40"/>
                  </a:lnTo>
                  <a:lnTo>
                    <a:pt x="356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a:off x="3981350" y="2616175"/>
              <a:ext cx="1065700" cy="617075"/>
            </a:xfrm>
            <a:custGeom>
              <a:avLst/>
              <a:gdLst/>
              <a:ahLst/>
              <a:cxnLst/>
              <a:rect l="l" t="t" r="r" b="b"/>
              <a:pathLst>
                <a:path w="42628" h="24683" extrusionOk="0">
                  <a:moveTo>
                    <a:pt x="27283" y="5516"/>
                  </a:moveTo>
                  <a:lnTo>
                    <a:pt x="27420" y="5536"/>
                  </a:lnTo>
                  <a:lnTo>
                    <a:pt x="27578" y="5556"/>
                  </a:lnTo>
                  <a:lnTo>
                    <a:pt x="27716" y="5595"/>
                  </a:lnTo>
                  <a:lnTo>
                    <a:pt x="27834" y="5654"/>
                  </a:lnTo>
                  <a:lnTo>
                    <a:pt x="33409" y="8904"/>
                  </a:lnTo>
                  <a:lnTo>
                    <a:pt x="33527" y="8964"/>
                  </a:lnTo>
                  <a:lnTo>
                    <a:pt x="33586" y="9042"/>
                  </a:lnTo>
                  <a:lnTo>
                    <a:pt x="33606" y="9101"/>
                  </a:lnTo>
                  <a:lnTo>
                    <a:pt x="33645" y="9161"/>
                  </a:lnTo>
                  <a:lnTo>
                    <a:pt x="33645" y="9220"/>
                  </a:lnTo>
                  <a:lnTo>
                    <a:pt x="33645" y="9298"/>
                  </a:lnTo>
                  <a:lnTo>
                    <a:pt x="33586" y="9397"/>
                  </a:lnTo>
                  <a:lnTo>
                    <a:pt x="33527" y="9476"/>
                  </a:lnTo>
                  <a:lnTo>
                    <a:pt x="33409" y="9535"/>
                  </a:lnTo>
                  <a:lnTo>
                    <a:pt x="30434" y="11268"/>
                  </a:lnTo>
                  <a:lnTo>
                    <a:pt x="30316" y="11327"/>
                  </a:lnTo>
                  <a:lnTo>
                    <a:pt x="30178" y="11367"/>
                  </a:lnTo>
                  <a:lnTo>
                    <a:pt x="30021" y="11386"/>
                  </a:lnTo>
                  <a:lnTo>
                    <a:pt x="29883" y="11406"/>
                  </a:lnTo>
                  <a:lnTo>
                    <a:pt x="29725" y="11386"/>
                  </a:lnTo>
                  <a:lnTo>
                    <a:pt x="29587" y="11367"/>
                  </a:lnTo>
                  <a:lnTo>
                    <a:pt x="29449" y="11327"/>
                  </a:lnTo>
                  <a:lnTo>
                    <a:pt x="29331" y="11268"/>
                  </a:lnTo>
                  <a:lnTo>
                    <a:pt x="23737" y="8018"/>
                  </a:lnTo>
                  <a:lnTo>
                    <a:pt x="23638" y="7959"/>
                  </a:lnTo>
                  <a:lnTo>
                    <a:pt x="23560" y="7880"/>
                  </a:lnTo>
                  <a:lnTo>
                    <a:pt x="23520" y="7782"/>
                  </a:lnTo>
                  <a:lnTo>
                    <a:pt x="23500" y="7703"/>
                  </a:lnTo>
                  <a:lnTo>
                    <a:pt x="23520" y="7604"/>
                  </a:lnTo>
                  <a:lnTo>
                    <a:pt x="23560" y="7526"/>
                  </a:lnTo>
                  <a:lnTo>
                    <a:pt x="23638" y="7447"/>
                  </a:lnTo>
                  <a:lnTo>
                    <a:pt x="23737" y="7388"/>
                  </a:lnTo>
                  <a:lnTo>
                    <a:pt x="26711" y="5654"/>
                  </a:lnTo>
                  <a:lnTo>
                    <a:pt x="26849" y="5595"/>
                  </a:lnTo>
                  <a:lnTo>
                    <a:pt x="26987" y="5556"/>
                  </a:lnTo>
                  <a:lnTo>
                    <a:pt x="27125" y="5536"/>
                  </a:lnTo>
                  <a:lnTo>
                    <a:pt x="27283" y="5516"/>
                  </a:lnTo>
                  <a:close/>
                  <a:moveTo>
                    <a:pt x="22043" y="8412"/>
                  </a:moveTo>
                  <a:lnTo>
                    <a:pt x="22161" y="8432"/>
                  </a:lnTo>
                  <a:lnTo>
                    <a:pt x="22279" y="8451"/>
                  </a:lnTo>
                  <a:lnTo>
                    <a:pt x="22378" y="8471"/>
                  </a:lnTo>
                  <a:lnTo>
                    <a:pt x="22476" y="8530"/>
                  </a:lnTo>
                  <a:lnTo>
                    <a:pt x="25273" y="10145"/>
                  </a:lnTo>
                  <a:lnTo>
                    <a:pt x="25352" y="10205"/>
                  </a:lnTo>
                  <a:lnTo>
                    <a:pt x="25411" y="10264"/>
                  </a:lnTo>
                  <a:lnTo>
                    <a:pt x="25431" y="10303"/>
                  </a:lnTo>
                  <a:lnTo>
                    <a:pt x="25451" y="10362"/>
                  </a:lnTo>
                  <a:lnTo>
                    <a:pt x="25451" y="10402"/>
                  </a:lnTo>
                  <a:lnTo>
                    <a:pt x="25451" y="10461"/>
                  </a:lnTo>
                  <a:lnTo>
                    <a:pt x="25411" y="10539"/>
                  </a:lnTo>
                  <a:lnTo>
                    <a:pt x="25352" y="10599"/>
                  </a:lnTo>
                  <a:lnTo>
                    <a:pt x="25273" y="10658"/>
                  </a:lnTo>
                  <a:lnTo>
                    <a:pt x="22456" y="12293"/>
                  </a:lnTo>
                  <a:lnTo>
                    <a:pt x="22358" y="12332"/>
                  </a:lnTo>
                  <a:lnTo>
                    <a:pt x="22240" y="12352"/>
                  </a:lnTo>
                  <a:lnTo>
                    <a:pt x="22141" y="12371"/>
                  </a:lnTo>
                  <a:lnTo>
                    <a:pt x="22023" y="12391"/>
                  </a:lnTo>
                  <a:lnTo>
                    <a:pt x="21905" y="12371"/>
                  </a:lnTo>
                  <a:lnTo>
                    <a:pt x="21787" y="12352"/>
                  </a:lnTo>
                  <a:lnTo>
                    <a:pt x="21688" y="12332"/>
                  </a:lnTo>
                  <a:lnTo>
                    <a:pt x="21590" y="12273"/>
                  </a:lnTo>
                  <a:lnTo>
                    <a:pt x="18793" y="10658"/>
                  </a:lnTo>
                  <a:lnTo>
                    <a:pt x="18773" y="10638"/>
                  </a:lnTo>
                  <a:lnTo>
                    <a:pt x="18694" y="10599"/>
                  </a:lnTo>
                  <a:lnTo>
                    <a:pt x="18655" y="10539"/>
                  </a:lnTo>
                  <a:lnTo>
                    <a:pt x="18635" y="10500"/>
                  </a:lnTo>
                  <a:lnTo>
                    <a:pt x="18615" y="10441"/>
                  </a:lnTo>
                  <a:lnTo>
                    <a:pt x="18615" y="10402"/>
                  </a:lnTo>
                  <a:lnTo>
                    <a:pt x="18615" y="10342"/>
                  </a:lnTo>
                  <a:lnTo>
                    <a:pt x="18655" y="10264"/>
                  </a:lnTo>
                  <a:lnTo>
                    <a:pt x="18714" y="10205"/>
                  </a:lnTo>
                  <a:lnTo>
                    <a:pt x="18793" y="10145"/>
                  </a:lnTo>
                  <a:lnTo>
                    <a:pt x="20112" y="9377"/>
                  </a:lnTo>
                  <a:lnTo>
                    <a:pt x="21609" y="8511"/>
                  </a:lnTo>
                  <a:lnTo>
                    <a:pt x="21708" y="8471"/>
                  </a:lnTo>
                  <a:lnTo>
                    <a:pt x="21806" y="8451"/>
                  </a:lnTo>
                  <a:lnTo>
                    <a:pt x="21925" y="8432"/>
                  </a:lnTo>
                  <a:lnTo>
                    <a:pt x="22043" y="8412"/>
                  </a:lnTo>
                  <a:close/>
                  <a:moveTo>
                    <a:pt x="19896" y="1183"/>
                  </a:moveTo>
                  <a:lnTo>
                    <a:pt x="20132" y="1202"/>
                  </a:lnTo>
                  <a:lnTo>
                    <a:pt x="20349" y="1242"/>
                  </a:lnTo>
                  <a:lnTo>
                    <a:pt x="20526" y="1301"/>
                  </a:lnTo>
                  <a:lnTo>
                    <a:pt x="20703" y="1380"/>
                  </a:lnTo>
                  <a:lnTo>
                    <a:pt x="20802" y="1419"/>
                  </a:lnTo>
                  <a:lnTo>
                    <a:pt x="20881" y="1459"/>
                  </a:lnTo>
                  <a:lnTo>
                    <a:pt x="24249" y="3409"/>
                  </a:lnTo>
                  <a:lnTo>
                    <a:pt x="24367" y="3487"/>
                  </a:lnTo>
                  <a:lnTo>
                    <a:pt x="24466" y="3566"/>
                  </a:lnTo>
                  <a:lnTo>
                    <a:pt x="24505" y="3625"/>
                  </a:lnTo>
                  <a:lnTo>
                    <a:pt x="24604" y="3724"/>
                  </a:lnTo>
                  <a:lnTo>
                    <a:pt x="24643" y="3783"/>
                  </a:lnTo>
                  <a:lnTo>
                    <a:pt x="24682" y="3881"/>
                  </a:lnTo>
                  <a:lnTo>
                    <a:pt x="24702" y="3980"/>
                  </a:lnTo>
                  <a:lnTo>
                    <a:pt x="24722" y="4059"/>
                  </a:lnTo>
                  <a:lnTo>
                    <a:pt x="24722" y="4078"/>
                  </a:lnTo>
                  <a:lnTo>
                    <a:pt x="24702" y="4177"/>
                  </a:lnTo>
                  <a:lnTo>
                    <a:pt x="24682" y="4236"/>
                  </a:lnTo>
                  <a:lnTo>
                    <a:pt x="24682" y="4256"/>
                  </a:lnTo>
                  <a:lnTo>
                    <a:pt x="24643" y="4334"/>
                  </a:lnTo>
                  <a:lnTo>
                    <a:pt x="24604" y="4413"/>
                  </a:lnTo>
                  <a:lnTo>
                    <a:pt x="24525" y="4492"/>
                  </a:lnTo>
                  <a:lnTo>
                    <a:pt x="24446" y="4571"/>
                  </a:lnTo>
                  <a:lnTo>
                    <a:pt x="24347" y="4650"/>
                  </a:lnTo>
                  <a:lnTo>
                    <a:pt x="24249" y="4728"/>
                  </a:lnTo>
                  <a:lnTo>
                    <a:pt x="8156" y="14026"/>
                  </a:lnTo>
                  <a:lnTo>
                    <a:pt x="7899" y="14144"/>
                  </a:lnTo>
                  <a:lnTo>
                    <a:pt x="7624" y="14243"/>
                  </a:lnTo>
                  <a:lnTo>
                    <a:pt x="7328" y="14282"/>
                  </a:lnTo>
                  <a:lnTo>
                    <a:pt x="7013" y="14302"/>
                  </a:lnTo>
                  <a:lnTo>
                    <a:pt x="6718" y="14282"/>
                  </a:lnTo>
                  <a:lnTo>
                    <a:pt x="6422" y="14243"/>
                  </a:lnTo>
                  <a:lnTo>
                    <a:pt x="6127" y="14144"/>
                  </a:lnTo>
                  <a:lnTo>
                    <a:pt x="5890" y="14026"/>
                  </a:lnTo>
                  <a:lnTo>
                    <a:pt x="2502" y="12076"/>
                  </a:lnTo>
                  <a:lnTo>
                    <a:pt x="2364" y="11977"/>
                  </a:lnTo>
                  <a:lnTo>
                    <a:pt x="2266" y="11879"/>
                  </a:lnTo>
                  <a:lnTo>
                    <a:pt x="2167" y="11780"/>
                  </a:lnTo>
                  <a:lnTo>
                    <a:pt x="2108" y="11682"/>
                  </a:lnTo>
                  <a:lnTo>
                    <a:pt x="2069" y="11564"/>
                  </a:lnTo>
                  <a:lnTo>
                    <a:pt x="2049" y="11465"/>
                  </a:lnTo>
                  <a:lnTo>
                    <a:pt x="2049" y="11347"/>
                  </a:lnTo>
                  <a:lnTo>
                    <a:pt x="2069" y="11229"/>
                  </a:lnTo>
                  <a:lnTo>
                    <a:pt x="2128" y="11130"/>
                  </a:lnTo>
                  <a:lnTo>
                    <a:pt x="2148" y="11071"/>
                  </a:lnTo>
                  <a:lnTo>
                    <a:pt x="2266" y="10953"/>
                  </a:lnTo>
                  <a:lnTo>
                    <a:pt x="2305" y="10894"/>
                  </a:lnTo>
                  <a:lnTo>
                    <a:pt x="2404" y="10835"/>
                  </a:lnTo>
                  <a:lnTo>
                    <a:pt x="2502" y="10756"/>
                  </a:lnTo>
                  <a:lnTo>
                    <a:pt x="18615" y="1459"/>
                  </a:lnTo>
                  <a:lnTo>
                    <a:pt x="18793" y="1360"/>
                  </a:lnTo>
                  <a:lnTo>
                    <a:pt x="18990" y="1281"/>
                  </a:lnTo>
                  <a:lnTo>
                    <a:pt x="19206" y="1222"/>
                  </a:lnTo>
                  <a:lnTo>
                    <a:pt x="19443" y="1202"/>
                  </a:lnTo>
                  <a:lnTo>
                    <a:pt x="19679" y="1183"/>
                  </a:lnTo>
                  <a:close/>
                  <a:moveTo>
                    <a:pt x="34413" y="9633"/>
                  </a:moveTo>
                  <a:lnTo>
                    <a:pt x="34531" y="9653"/>
                  </a:lnTo>
                  <a:lnTo>
                    <a:pt x="34669" y="9673"/>
                  </a:lnTo>
                  <a:lnTo>
                    <a:pt x="34788" y="9712"/>
                  </a:lnTo>
                  <a:lnTo>
                    <a:pt x="34906" y="9751"/>
                  </a:lnTo>
                  <a:lnTo>
                    <a:pt x="39161" y="12233"/>
                  </a:lnTo>
                  <a:lnTo>
                    <a:pt x="39259" y="12293"/>
                  </a:lnTo>
                  <a:lnTo>
                    <a:pt x="39318" y="12371"/>
                  </a:lnTo>
                  <a:lnTo>
                    <a:pt x="39358" y="12450"/>
                  </a:lnTo>
                  <a:lnTo>
                    <a:pt x="39377" y="12509"/>
                  </a:lnTo>
                  <a:lnTo>
                    <a:pt x="39358" y="12588"/>
                  </a:lnTo>
                  <a:lnTo>
                    <a:pt x="39318" y="12667"/>
                  </a:lnTo>
                  <a:lnTo>
                    <a:pt x="39259" y="12746"/>
                  </a:lnTo>
                  <a:lnTo>
                    <a:pt x="39161" y="12805"/>
                  </a:lnTo>
                  <a:lnTo>
                    <a:pt x="36048" y="14597"/>
                  </a:lnTo>
                  <a:lnTo>
                    <a:pt x="35891" y="14676"/>
                  </a:lnTo>
                  <a:lnTo>
                    <a:pt x="35694" y="14715"/>
                  </a:lnTo>
                  <a:lnTo>
                    <a:pt x="35497" y="14715"/>
                  </a:lnTo>
                  <a:lnTo>
                    <a:pt x="35300" y="14696"/>
                  </a:lnTo>
                  <a:lnTo>
                    <a:pt x="35181" y="14656"/>
                  </a:lnTo>
                  <a:lnTo>
                    <a:pt x="35063" y="14597"/>
                  </a:lnTo>
                  <a:lnTo>
                    <a:pt x="30808" y="12115"/>
                  </a:lnTo>
                  <a:lnTo>
                    <a:pt x="30710" y="12056"/>
                  </a:lnTo>
                  <a:lnTo>
                    <a:pt x="30651" y="11997"/>
                  </a:lnTo>
                  <a:lnTo>
                    <a:pt x="30612" y="11918"/>
                  </a:lnTo>
                  <a:lnTo>
                    <a:pt x="30612" y="11840"/>
                  </a:lnTo>
                  <a:lnTo>
                    <a:pt x="30612" y="11761"/>
                  </a:lnTo>
                  <a:lnTo>
                    <a:pt x="30651" y="11682"/>
                  </a:lnTo>
                  <a:lnTo>
                    <a:pt x="30710" y="11623"/>
                  </a:lnTo>
                  <a:lnTo>
                    <a:pt x="30808" y="11544"/>
                  </a:lnTo>
                  <a:lnTo>
                    <a:pt x="33921" y="9751"/>
                  </a:lnTo>
                  <a:lnTo>
                    <a:pt x="34019" y="9712"/>
                  </a:lnTo>
                  <a:lnTo>
                    <a:pt x="34137" y="9673"/>
                  </a:lnTo>
                  <a:lnTo>
                    <a:pt x="34275" y="9653"/>
                  </a:lnTo>
                  <a:lnTo>
                    <a:pt x="34413" y="9633"/>
                  </a:lnTo>
                  <a:close/>
                  <a:moveTo>
                    <a:pt x="26514" y="10992"/>
                  </a:moveTo>
                  <a:lnTo>
                    <a:pt x="26692" y="11012"/>
                  </a:lnTo>
                  <a:lnTo>
                    <a:pt x="26810" y="11052"/>
                  </a:lnTo>
                  <a:lnTo>
                    <a:pt x="26889" y="11091"/>
                  </a:lnTo>
                  <a:lnTo>
                    <a:pt x="29705" y="12706"/>
                  </a:lnTo>
                  <a:lnTo>
                    <a:pt x="29784" y="12765"/>
                  </a:lnTo>
                  <a:lnTo>
                    <a:pt x="29843" y="12824"/>
                  </a:lnTo>
                  <a:lnTo>
                    <a:pt x="29863" y="12903"/>
                  </a:lnTo>
                  <a:lnTo>
                    <a:pt x="29883" y="12962"/>
                  </a:lnTo>
                  <a:lnTo>
                    <a:pt x="29863" y="13041"/>
                  </a:lnTo>
                  <a:lnTo>
                    <a:pt x="29824" y="13100"/>
                  </a:lnTo>
                  <a:lnTo>
                    <a:pt x="29764" y="13159"/>
                  </a:lnTo>
                  <a:lnTo>
                    <a:pt x="29686" y="13218"/>
                  </a:lnTo>
                  <a:lnTo>
                    <a:pt x="26889" y="14853"/>
                  </a:lnTo>
                  <a:lnTo>
                    <a:pt x="26790" y="14893"/>
                  </a:lnTo>
                  <a:lnTo>
                    <a:pt x="26672" y="14932"/>
                  </a:lnTo>
                  <a:lnTo>
                    <a:pt x="26554" y="14952"/>
                  </a:lnTo>
                  <a:lnTo>
                    <a:pt x="26317" y="14952"/>
                  </a:lnTo>
                  <a:lnTo>
                    <a:pt x="26219" y="14932"/>
                  </a:lnTo>
                  <a:lnTo>
                    <a:pt x="26101" y="14893"/>
                  </a:lnTo>
                  <a:lnTo>
                    <a:pt x="26002" y="14853"/>
                  </a:lnTo>
                  <a:lnTo>
                    <a:pt x="23205" y="13218"/>
                  </a:lnTo>
                  <a:lnTo>
                    <a:pt x="23126" y="13159"/>
                  </a:lnTo>
                  <a:lnTo>
                    <a:pt x="23067" y="13100"/>
                  </a:lnTo>
                  <a:lnTo>
                    <a:pt x="23047" y="13041"/>
                  </a:lnTo>
                  <a:lnTo>
                    <a:pt x="23028" y="12962"/>
                  </a:lnTo>
                  <a:lnTo>
                    <a:pt x="23047" y="12903"/>
                  </a:lnTo>
                  <a:lnTo>
                    <a:pt x="23067" y="12824"/>
                  </a:lnTo>
                  <a:lnTo>
                    <a:pt x="23126" y="12765"/>
                  </a:lnTo>
                  <a:lnTo>
                    <a:pt x="23205" y="12706"/>
                  </a:lnTo>
                  <a:lnTo>
                    <a:pt x="26022" y="11091"/>
                  </a:lnTo>
                  <a:lnTo>
                    <a:pt x="26179" y="11032"/>
                  </a:lnTo>
                  <a:lnTo>
                    <a:pt x="26337" y="10992"/>
                  </a:lnTo>
                  <a:close/>
                  <a:moveTo>
                    <a:pt x="17414" y="11130"/>
                  </a:moveTo>
                  <a:lnTo>
                    <a:pt x="17591" y="11150"/>
                  </a:lnTo>
                  <a:lnTo>
                    <a:pt x="17689" y="11189"/>
                  </a:lnTo>
                  <a:lnTo>
                    <a:pt x="17788" y="11229"/>
                  </a:lnTo>
                  <a:lnTo>
                    <a:pt x="20585" y="12864"/>
                  </a:lnTo>
                  <a:lnTo>
                    <a:pt x="20664" y="12923"/>
                  </a:lnTo>
                  <a:lnTo>
                    <a:pt x="20723" y="12982"/>
                  </a:lnTo>
                  <a:lnTo>
                    <a:pt x="20762" y="13041"/>
                  </a:lnTo>
                  <a:lnTo>
                    <a:pt x="20762" y="13120"/>
                  </a:lnTo>
                  <a:lnTo>
                    <a:pt x="20762" y="13179"/>
                  </a:lnTo>
                  <a:lnTo>
                    <a:pt x="20723" y="13238"/>
                  </a:lnTo>
                  <a:lnTo>
                    <a:pt x="20664" y="13317"/>
                  </a:lnTo>
                  <a:lnTo>
                    <a:pt x="20585" y="13356"/>
                  </a:lnTo>
                  <a:lnTo>
                    <a:pt x="17768" y="14991"/>
                  </a:lnTo>
                  <a:lnTo>
                    <a:pt x="17670" y="15031"/>
                  </a:lnTo>
                  <a:lnTo>
                    <a:pt x="17571" y="15070"/>
                  </a:lnTo>
                  <a:lnTo>
                    <a:pt x="17453" y="15090"/>
                  </a:lnTo>
                  <a:lnTo>
                    <a:pt x="17217" y="15090"/>
                  </a:lnTo>
                  <a:lnTo>
                    <a:pt x="17099" y="15070"/>
                  </a:lnTo>
                  <a:lnTo>
                    <a:pt x="17000" y="15031"/>
                  </a:lnTo>
                  <a:lnTo>
                    <a:pt x="16902" y="14991"/>
                  </a:lnTo>
                  <a:lnTo>
                    <a:pt x="14104" y="13376"/>
                  </a:lnTo>
                  <a:lnTo>
                    <a:pt x="14026" y="13317"/>
                  </a:lnTo>
                  <a:lnTo>
                    <a:pt x="13967" y="13258"/>
                  </a:lnTo>
                  <a:lnTo>
                    <a:pt x="13927" y="13179"/>
                  </a:lnTo>
                  <a:lnTo>
                    <a:pt x="13927" y="13120"/>
                  </a:lnTo>
                  <a:lnTo>
                    <a:pt x="13927" y="13041"/>
                  </a:lnTo>
                  <a:lnTo>
                    <a:pt x="13967" y="12982"/>
                  </a:lnTo>
                  <a:lnTo>
                    <a:pt x="14026" y="12923"/>
                  </a:lnTo>
                  <a:lnTo>
                    <a:pt x="14104" y="12864"/>
                  </a:lnTo>
                  <a:lnTo>
                    <a:pt x="16921" y="11229"/>
                  </a:lnTo>
                  <a:lnTo>
                    <a:pt x="17059" y="11170"/>
                  </a:lnTo>
                  <a:lnTo>
                    <a:pt x="17236" y="11130"/>
                  </a:lnTo>
                  <a:close/>
                  <a:moveTo>
                    <a:pt x="31005" y="13553"/>
                  </a:moveTo>
                  <a:lnTo>
                    <a:pt x="31124" y="13573"/>
                  </a:lnTo>
                  <a:lnTo>
                    <a:pt x="31222" y="13612"/>
                  </a:lnTo>
                  <a:lnTo>
                    <a:pt x="31321" y="13652"/>
                  </a:lnTo>
                  <a:lnTo>
                    <a:pt x="34118" y="15287"/>
                  </a:lnTo>
                  <a:lnTo>
                    <a:pt x="34197" y="15326"/>
                  </a:lnTo>
                  <a:lnTo>
                    <a:pt x="34256" y="15405"/>
                  </a:lnTo>
                  <a:lnTo>
                    <a:pt x="34275" y="15444"/>
                  </a:lnTo>
                  <a:lnTo>
                    <a:pt x="34295" y="15484"/>
                  </a:lnTo>
                  <a:lnTo>
                    <a:pt x="34295" y="15523"/>
                  </a:lnTo>
                  <a:lnTo>
                    <a:pt x="34295" y="15602"/>
                  </a:lnTo>
                  <a:lnTo>
                    <a:pt x="34256" y="15661"/>
                  </a:lnTo>
                  <a:lnTo>
                    <a:pt x="34197" y="15720"/>
                  </a:lnTo>
                  <a:lnTo>
                    <a:pt x="34118" y="15779"/>
                  </a:lnTo>
                  <a:lnTo>
                    <a:pt x="31301" y="17414"/>
                  </a:lnTo>
                  <a:lnTo>
                    <a:pt x="31202" y="17454"/>
                  </a:lnTo>
                  <a:lnTo>
                    <a:pt x="31104" y="17493"/>
                  </a:lnTo>
                  <a:lnTo>
                    <a:pt x="30986" y="17513"/>
                  </a:lnTo>
                  <a:lnTo>
                    <a:pt x="30749" y="17513"/>
                  </a:lnTo>
                  <a:lnTo>
                    <a:pt x="30631" y="17493"/>
                  </a:lnTo>
                  <a:lnTo>
                    <a:pt x="30533" y="17454"/>
                  </a:lnTo>
                  <a:lnTo>
                    <a:pt x="30434" y="17414"/>
                  </a:lnTo>
                  <a:lnTo>
                    <a:pt x="27637" y="15779"/>
                  </a:lnTo>
                  <a:lnTo>
                    <a:pt x="27558" y="15740"/>
                  </a:lnTo>
                  <a:lnTo>
                    <a:pt x="27499" y="15661"/>
                  </a:lnTo>
                  <a:lnTo>
                    <a:pt x="27460" y="15602"/>
                  </a:lnTo>
                  <a:lnTo>
                    <a:pt x="27440" y="15543"/>
                  </a:lnTo>
                  <a:lnTo>
                    <a:pt x="27460" y="15464"/>
                  </a:lnTo>
                  <a:lnTo>
                    <a:pt x="27499" y="15405"/>
                  </a:lnTo>
                  <a:lnTo>
                    <a:pt x="27558" y="15346"/>
                  </a:lnTo>
                  <a:lnTo>
                    <a:pt x="27637" y="15287"/>
                  </a:lnTo>
                  <a:lnTo>
                    <a:pt x="30434" y="13652"/>
                  </a:lnTo>
                  <a:lnTo>
                    <a:pt x="30533" y="13612"/>
                  </a:lnTo>
                  <a:lnTo>
                    <a:pt x="30651" y="13573"/>
                  </a:lnTo>
                  <a:lnTo>
                    <a:pt x="30769" y="13553"/>
                  </a:lnTo>
                  <a:close/>
                  <a:moveTo>
                    <a:pt x="21826" y="13691"/>
                  </a:moveTo>
                  <a:lnTo>
                    <a:pt x="22003" y="13731"/>
                  </a:lnTo>
                  <a:lnTo>
                    <a:pt x="22102" y="13750"/>
                  </a:lnTo>
                  <a:lnTo>
                    <a:pt x="22200" y="13809"/>
                  </a:lnTo>
                  <a:lnTo>
                    <a:pt x="25017" y="15425"/>
                  </a:lnTo>
                  <a:lnTo>
                    <a:pt x="25096" y="15484"/>
                  </a:lnTo>
                  <a:lnTo>
                    <a:pt x="25135" y="15543"/>
                  </a:lnTo>
                  <a:lnTo>
                    <a:pt x="25175" y="15602"/>
                  </a:lnTo>
                  <a:lnTo>
                    <a:pt x="25194" y="15681"/>
                  </a:lnTo>
                  <a:lnTo>
                    <a:pt x="25175" y="15740"/>
                  </a:lnTo>
                  <a:lnTo>
                    <a:pt x="25135" y="15819"/>
                  </a:lnTo>
                  <a:lnTo>
                    <a:pt x="25096" y="15878"/>
                  </a:lnTo>
                  <a:lnTo>
                    <a:pt x="25017" y="15937"/>
                  </a:lnTo>
                  <a:lnTo>
                    <a:pt x="22200" y="17552"/>
                  </a:lnTo>
                  <a:lnTo>
                    <a:pt x="22043" y="17631"/>
                  </a:lnTo>
                  <a:lnTo>
                    <a:pt x="21865" y="17650"/>
                  </a:lnTo>
                  <a:lnTo>
                    <a:pt x="21688" y="17670"/>
                  </a:lnTo>
                  <a:lnTo>
                    <a:pt x="21531" y="17631"/>
                  </a:lnTo>
                  <a:lnTo>
                    <a:pt x="21412" y="17611"/>
                  </a:lnTo>
                  <a:lnTo>
                    <a:pt x="21314" y="17552"/>
                  </a:lnTo>
                  <a:lnTo>
                    <a:pt x="18517" y="15937"/>
                  </a:lnTo>
                  <a:lnTo>
                    <a:pt x="18438" y="15878"/>
                  </a:lnTo>
                  <a:lnTo>
                    <a:pt x="18379" y="15819"/>
                  </a:lnTo>
                  <a:lnTo>
                    <a:pt x="18359" y="15759"/>
                  </a:lnTo>
                  <a:lnTo>
                    <a:pt x="18359" y="15720"/>
                  </a:lnTo>
                  <a:lnTo>
                    <a:pt x="18340" y="15681"/>
                  </a:lnTo>
                  <a:lnTo>
                    <a:pt x="18359" y="15641"/>
                  </a:lnTo>
                  <a:lnTo>
                    <a:pt x="18379" y="15582"/>
                  </a:lnTo>
                  <a:lnTo>
                    <a:pt x="18379" y="15543"/>
                  </a:lnTo>
                  <a:lnTo>
                    <a:pt x="18438" y="15484"/>
                  </a:lnTo>
                  <a:lnTo>
                    <a:pt x="18517" y="15425"/>
                  </a:lnTo>
                  <a:lnTo>
                    <a:pt x="21334" y="13809"/>
                  </a:lnTo>
                  <a:lnTo>
                    <a:pt x="21491" y="13731"/>
                  </a:lnTo>
                  <a:lnTo>
                    <a:pt x="21649" y="13711"/>
                  </a:lnTo>
                  <a:lnTo>
                    <a:pt x="21826" y="13691"/>
                  </a:lnTo>
                  <a:close/>
                  <a:moveTo>
                    <a:pt x="12785" y="13849"/>
                  </a:moveTo>
                  <a:lnTo>
                    <a:pt x="12903" y="13868"/>
                  </a:lnTo>
                  <a:lnTo>
                    <a:pt x="13001" y="13908"/>
                  </a:lnTo>
                  <a:lnTo>
                    <a:pt x="13100" y="13947"/>
                  </a:lnTo>
                  <a:lnTo>
                    <a:pt x="15897" y="15562"/>
                  </a:lnTo>
                  <a:lnTo>
                    <a:pt x="15976" y="15622"/>
                  </a:lnTo>
                  <a:lnTo>
                    <a:pt x="16035" y="15681"/>
                  </a:lnTo>
                  <a:lnTo>
                    <a:pt x="16074" y="15740"/>
                  </a:lnTo>
                  <a:lnTo>
                    <a:pt x="16074" y="15779"/>
                  </a:lnTo>
                  <a:lnTo>
                    <a:pt x="16074" y="15838"/>
                  </a:lnTo>
                  <a:lnTo>
                    <a:pt x="16074" y="15897"/>
                  </a:lnTo>
                  <a:lnTo>
                    <a:pt x="16055" y="15937"/>
                  </a:lnTo>
                  <a:lnTo>
                    <a:pt x="16015" y="15996"/>
                  </a:lnTo>
                  <a:lnTo>
                    <a:pt x="15897" y="16075"/>
                  </a:lnTo>
                  <a:lnTo>
                    <a:pt x="13080" y="17710"/>
                  </a:lnTo>
                  <a:lnTo>
                    <a:pt x="12982" y="17749"/>
                  </a:lnTo>
                  <a:lnTo>
                    <a:pt x="12883" y="17788"/>
                  </a:lnTo>
                  <a:lnTo>
                    <a:pt x="12765" y="17808"/>
                  </a:lnTo>
                  <a:lnTo>
                    <a:pt x="12529" y="17808"/>
                  </a:lnTo>
                  <a:lnTo>
                    <a:pt x="12410" y="17788"/>
                  </a:lnTo>
                  <a:lnTo>
                    <a:pt x="12312" y="17749"/>
                  </a:lnTo>
                  <a:lnTo>
                    <a:pt x="12213" y="17710"/>
                  </a:lnTo>
                  <a:lnTo>
                    <a:pt x="9416" y="16075"/>
                  </a:lnTo>
                  <a:lnTo>
                    <a:pt x="9337" y="16016"/>
                  </a:lnTo>
                  <a:lnTo>
                    <a:pt x="9278" y="15956"/>
                  </a:lnTo>
                  <a:lnTo>
                    <a:pt x="9239" y="15897"/>
                  </a:lnTo>
                  <a:lnTo>
                    <a:pt x="9239" y="15819"/>
                  </a:lnTo>
                  <a:lnTo>
                    <a:pt x="9239" y="15759"/>
                  </a:lnTo>
                  <a:lnTo>
                    <a:pt x="9278" y="15700"/>
                  </a:lnTo>
                  <a:lnTo>
                    <a:pt x="9337" y="15622"/>
                  </a:lnTo>
                  <a:lnTo>
                    <a:pt x="9416" y="15582"/>
                  </a:lnTo>
                  <a:lnTo>
                    <a:pt x="12233" y="13947"/>
                  </a:lnTo>
                  <a:lnTo>
                    <a:pt x="12332" y="13908"/>
                  </a:lnTo>
                  <a:lnTo>
                    <a:pt x="12430" y="13868"/>
                  </a:lnTo>
                  <a:lnTo>
                    <a:pt x="12548" y="13849"/>
                  </a:lnTo>
                  <a:close/>
                  <a:moveTo>
                    <a:pt x="26199" y="16252"/>
                  </a:moveTo>
                  <a:lnTo>
                    <a:pt x="26317" y="16272"/>
                  </a:lnTo>
                  <a:lnTo>
                    <a:pt x="26416" y="16291"/>
                  </a:lnTo>
                  <a:lnTo>
                    <a:pt x="26534" y="16311"/>
                  </a:lnTo>
                  <a:lnTo>
                    <a:pt x="26632" y="16370"/>
                  </a:lnTo>
                  <a:lnTo>
                    <a:pt x="29430" y="17985"/>
                  </a:lnTo>
                  <a:lnTo>
                    <a:pt x="29508" y="18044"/>
                  </a:lnTo>
                  <a:lnTo>
                    <a:pt x="29567" y="18104"/>
                  </a:lnTo>
                  <a:lnTo>
                    <a:pt x="29587" y="18163"/>
                  </a:lnTo>
                  <a:lnTo>
                    <a:pt x="29607" y="18202"/>
                  </a:lnTo>
                  <a:lnTo>
                    <a:pt x="29607" y="18241"/>
                  </a:lnTo>
                  <a:lnTo>
                    <a:pt x="29607" y="18320"/>
                  </a:lnTo>
                  <a:lnTo>
                    <a:pt x="29567" y="18379"/>
                  </a:lnTo>
                  <a:lnTo>
                    <a:pt x="29508" y="18438"/>
                  </a:lnTo>
                  <a:lnTo>
                    <a:pt x="29430" y="18498"/>
                  </a:lnTo>
                  <a:lnTo>
                    <a:pt x="26613" y="20113"/>
                  </a:lnTo>
                  <a:lnTo>
                    <a:pt x="26514" y="20172"/>
                  </a:lnTo>
                  <a:lnTo>
                    <a:pt x="26416" y="20192"/>
                  </a:lnTo>
                  <a:lnTo>
                    <a:pt x="26298" y="20211"/>
                  </a:lnTo>
                  <a:lnTo>
                    <a:pt x="26179" y="20231"/>
                  </a:lnTo>
                  <a:lnTo>
                    <a:pt x="26061" y="20231"/>
                  </a:lnTo>
                  <a:lnTo>
                    <a:pt x="25943" y="20211"/>
                  </a:lnTo>
                  <a:lnTo>
                    <a:pt x="25845" y="20172"/>
                  </a:lnTo>
                  <a:lnTo>
                    <a:pt x="25746" y="20132"/>
                  </a:lnTo>
                  <a:lnTo>
                    <a:pt x="22949" y="18498"/>
                  </a:lnTo>
                  <a:lnTo>
                    <a:pt x="22850" y="18419"/>
                  </a:lnTo>
                  <a:lnTo>
                    <a:pt x="22791" y="18340"/>
                  </a:lnTo>
                  <a:lnTo>
                    <a:pt x="22772" y="18241"/>
                  </a:lnTo>
                  <a:lnTo>
                    <a:pt x="22791" y="18163"/>
                  </a:lnTo>
                  <a:lnTo>
                    <a:pt x="22811" y="18104"/>
                  </a:lnTo>
                  <a:lnTo>
                    <a:pt x="22870" y="18044"/>
                  </a:lnTo>
                  <a:lnTo>
                    <a:pt x="22949" y="17985"/>
                  </a:lnTo>
                  <a:lnTo>
                    <a:pt x="25766" y="16370"/>
                  </a:lnTo>
                  <a:lnTo>
                    <a:pt x="25845" y="16311"/>
                  </a:lnTo>
                  <a:lnTo>
                    <a:pt x="25963" y="16291"/>
                  </a:lnTo>
                  <a:lnTo>
                    <a:pt x="26081" y="16272"/>
                  </a:lnTo>
                  <a:lnTo>
                    <a:pt x="26199" y="16252"/>
                  </a:lnTo>
                  <a:close/>
                  <a:moveTo>
                    <a:pt x="17197" y="16410"/>
                  </a:moveTo>
                  <a:lnTo>
                    <a:pt x="17315" y="16429"/>
                  </a:lnTo>
                  <a:lnTo>
                    <a:pt x="17433" y="16469"/>
                  </a:lnTo>
                  <a:lnTo>
                    <a:pt x="17532" y="16508"/>
                  </a:lnTo>
                  <a:lnTo>
                    <a:pt x="20329" y="18143"/>
                  </a:lnTo>
                  <a:lnTo>
                    <a:pt x="20408" y="18202"/>
                  </a:lnTo>
                  <a:lnTo>
                    <a:pt x="20447" y="18261"/>
                  </a:lnTo>
                  <a:lnTo>
                    <a:pt x="20487" y="18320"/>
                  </a:lnTo>
                  <a:lnTo>
                    <a:pt x="20506" y="18379"/>
                  </a:lnTo>
                  <a:lnTo>
                    <a:pt x="20487" y="18458"/>
                  </a:lnTo>
                  <a:lnTo>
                    <a:pt x="20447" y="18517"/>
                  </a:lnTo>
                  <a:lnTo>
                    <a:pt x="20408" y="18576"/>
                  </a:lnTo>
                  <a:lnTo>
                    <a:pt x="20309" y="18635"/>
                  </a:lnTo>
                  <a:lnTo>
                    <a:pt x="17492" y="20270"/>
                  </a:lnTo>
                  <a:lnTo>
                    <a:pt x="17414" y="20310"/>
                  </a:lnTo>
                  <a:lnTo>
                    <a:pt x="17296" y="20349"/>
                  </a:lnTo>
                  <a:lnTo>
                    <a:pt x="17177" y="20369"/>
                  </a:lnTo>
                  <a:lnTo>
                    <a:pt x="16941" y="20369"/>
                  </a:lnTo>
                  <a:lnTo>
                    <a:pt x="16842" y="20349"/>
                  </a:lnTo>
                  <a:lnTo>
                    <a:pt x="16724" y="20310"/>
                  </a:lnTo>
                  <a:lnTo>
                    <a:pt x="16626" y="20270"/>
                  </a:lnTo>
                  <a:lnTo>
                    <a:pt x="13829" y="18635"/>
                  </a:lnTo>
                  <a:lnTo>
                    <a:pt x="13750" y="18596"/>
                  </a:lnTo>
                  <a:lnTo>
                    <a:pt x="13691" y="18517"/>
                  </a:lnTo>
                  <a:lnTo>
                    <a:pt x="13651" y="18458"/>
                  </a:lnTo>
                  <a:lnTo>
                    <a:pt x="13651" y="18399"/>
                  </a:lnTo>
                  <a:lnTo>
                    <a:pt x="13671" y="18320"/>
                  </a:lnTo>
                  <a:lnTo>
                    <a:pt x="13691" y="18261"/>
                  </a:lnTo>
                  <a:lnTo>
                    <a:pt x="13750" y="18202"/>
                  </a:lnTo>
                  <a:lnTo>
                    <a:pt x="13829" y="18143"/>
                  </a:lnTo>
                  <a:lnTo>
                    <a:pt x="16645" y="16508"/>
                  </a:lnTo>
                  <a:lnTo>
                    <a:pt x="16744" y="16469"/>
                  </a:lnTo>
                  <a:lnTo>
                    <a:pt x="16862" y="16429"/>
                  </a:lnTo>
                  <a:lnTo>
                    <a:pt x="16980" y="16410"/>
                  </a:lnTo>
                  <a:close/>
                  <a:moveTo>
                    <a:pt x="21629" y="18970"/>
                  </a:moveTo>
                  <a:lnTo>
                    <a:pt x="21787" y="19010"/>
                  </a:lnTo>
                  <a:lnTo>
                    <a:pt x="21944" y="19069"/>
                  </a:lnTo>
                  <a:lnTo>
                    <a:pt x="24741" y="20704"/>
                  </a:lnTo>
                  <a:lnTo>
                    <a:pt x="24820" y="20763"/>
                  </a:lnTo>
                  <a:lnTo>
                    <a:pt x="24879" y="20822"/>
                  </a:lnTo>
                  <a:lnTo>
                    <a:pt x="24919" y="20881"/>
                  </a:lnTo>
                  <a:lnTo>
                    <a:pt x="24919" y="20960"/>
                  </a:lnTo>
                  <a:lnTo>
                    <a:pt x="24919" y="21019"/>
                  </a:lnTo>
                  <a:lnTo>
                    <a:pt x="24879" y="21078"/>
                  </a:lnTo>
                  <a:lnTo>
                    <a:pt x="24820" y="21157"/>
                  </a:lnTo>
                  <a:lnTo>
                    <a:pt x="24741" y="21196"/>
                  </a:lnTo>
                  <a:lnTo>
                    <a:pt x="21925" y="22831"/>
                  </a:lnTo>
                  <a:lnTo>
                    <a:pt x="21826" y="22871"/>
                  </a:lnTo>
                  <a:lnTo>
                    <a:pt x="21728" y="22910"/>
                  </a:lnTo>
                  <a:lnTo>
                    <a:pt x="21609" y="22930"/>
                  </a:lnTo>
                  <a:lnTo>
                    <a:pt x="21373" y="22930"/>
                  </a:lnTo>
                  <a:lnTo>
                    <a:pt x="21255" y="22910"/>
                  </a:lnTo>
                  <a:lnTo>
                    <a:pt x="21156" y="22871"/>
                  </a:lnTo>
                  <a:lnTo>
                    <a:pt x="21058" y="22831"/>
                  </a:lnTo>
                  <a:lnTo>
                    <a:pt x="18261" y="21216"/>
                  </a:lnTo>
                  <a:lnTo>
                    <a:pt x="18182" y="21157"/>
                  </a:lnTo>
                  <a:lnTo>
                    <a:pt x="18123" y="21098"/>
                  </a:lnTo>
                  <a:lnTo>
                    <a:pt x="18083" y="21019"/>
                  </a:lnTo>
                  <a:lnTo>
                    <a:pt x="18064" y="20960"/>
                  </a:lnTo>
                  <a:lnTo>
                    <a:pt x="18083" y="20901"/>
                  </a:lnTo>
                  <a:lnTo>
                    <a:pt x="18103" y="20861"/>
                  </a:lnTo>
                  <a:lnTo>
                    <a:pt x="18123" y="20822"/>
                  </a:lnTo>
                  <a:lnTo>
                    <a:pt x="18182" y="20763"/>
                  </a:lnTo>
                  <a:lnTo>
                    <a:pt x="18261" y="20704"/>
                  </a:lnTo>
                  <a:lnTo>
                    <a:pt x="21058" y="19069"/>
                  </a:lnTo>
                  <a:lnTo>
                    <a:pt x="21156" y="19029"/>
                  </a:lnTo>
                  <a:lnTo>
                    <a:pt x="21275" y="18990"/>
                  </a:lnTo>
                  <a:lnTo>
                    <a:pt x="21452" y="18970"/>
                  </a:lnTo>
                  <a:close/>
                  <a:moveTo>
                    <a:pt x="19561" y="1"/>
                  </a:moveTo>
                  <a:lnTo>
                    <a:pt x="19285" y="21"/>
                  </a:lnTo>
                  <a:lnTo>
                    <a:pt x="19029" y="60"/>
                  </a:lnTo>
                  <a:lnTo>
                    <a:pt x="18753" y="119"/>
                  </a:lnTo>
                  <a:lnTo>
                    <a:pt x="18497" y="178"/>
                  </a:lnTo>
                  <a:lnTo>
                    <a:pt x="18261" y="277"/>
                  </a:lnTo>
                  <a:lnTo>
                    <a:pt x="18024" y="375"/>
                  </a:lnTo>
                  <a:lnTo>
                    <a:pt x="17808" y="493"/>
                  </a:lnTo>
                  <a:lnTo>
                    <a:pt x="848" y="10303"/>
                  </a:lnTo>
                  <a:lnTo>
                    <a:pt x="611" y="10441"/>
                  </a:lnTo>
                  <a:lnTo>
                    <a:pt x="434" y="10599"/>
                  </a:lnTo>
                  <a:lnTo>
                    <a:pt x="276" y="10756"/>
                  </a:lnTo>
                  <a:lnTo>
                    <a:pt x="158" y="10933"/>
                  </a:lnTo>
                  <a:lnTo>
                    <a:pt x="79" y="11111"/>
                  </a:lnTo>
                  <a:lnTo>
                    <a:pt x="20" y="11288"/>
                  </a:lnTo>
                  <a:lnTo>
                    <a:pt x="0" y="11465"/>
                  </a:lnTo>
                  <a:lnTo>
                    <a:pt x="20" y="11643"/>
                  </a:lnTo>
                  <a:lnTo>
                    <a:pt x="40" y="11780"/>
                  </a:lnTo>
                  <a:lnTo>
                    <a:pt x="99" y="11879"/>
                  </a:lnTo>
                  <a:lnTo>
                    <a:pt x="138" y="11977"/>
                  </a:lnTo>
                  <a:lnTo>
                    <a:pt x="197" y="12096"/>
                  </a:lnTo>
                  <a:lnTo>
                    <a:pt x="276" y="12194"/>
                  </a:lnTo>
                  <a:lnTo>
                    <a:pt x="375" y="12293"/>
                  </a:lnTo>
                  <a:lnTo>
                    <a:pt x="454" y="12371"/>
                  </a:lnTo>
                  <a:lnTo>
                    <a:pt x="631" y="12509"/>
                  </a:lnTo>
                  <a:lnTo>
                    <a:pt x="828" y="12647"/>
                  </a:lnTo>
                  <a:lnTo>
                    <a:pt x="20762" y="24210"/>
                  </a:lnTo>
                  <a:lnTo>
                    <a:pt x="20979" y="24328"/>
                  </a:lnTo>
                  <a:lnTo>
                    <a:pt x="21215" y="24427"/>
                  </a:lnTo>
                  <a:lnTo>
                    <a:pt x="21452" y="24505"/>
                  </a:lnTo>
                  <a:lnTo>
                    <a:pt x="21708" y="24565"/>
                  </a:lnTo>
                  <a:lnTo>
                    <a:pt x="21984" y="24624"/>
                  </a:lnTo>
                  <a:lnTo>
                    <a:pt x="22240" y="24663"/>
                  </a:lnTo>
                  <a:lnTo>
                    <a:pt x="22516" y="24683"/>
                  </a:lnTo>
                  <a:lnTo>
                    <a:pt x="23067" y="24683"/>
                  </a:lnTo>
                  <a:lnTo>
                    <a:pt x="23343" y="24663"/>
                  </a:lnTo>
                  <a:lnTo>
                    <a:pt x="23599" y="24624"/>
                  </a:lnTo>
                  <a:lnTo>
                    <a:pt x="23855" y="24565"/>
                  </a:lnTo>
                  <a:lnTo>
                    <a:pt x="24111" y="24505"/>
                  </a:lnTo>
                  <a:lnTo>
                    <a:pt x="24367" y="24427"/>
                  </a:lnTo>
                  <a:lnTo>
                    <a:pt x="24604" y="24328"/>
                  </a:lnTo>
                  <a:lnTo>
                    <a:pt x="24820" y="24210"/>
                  </a:lnTo>
                  <a:lnTo>
                    <a:pt x="41780" y="14400"/>
                  </a:lnTo>
                  <a:lnTo>
                    <a:pt x="41977" y="14262"/>
                  </a:lnTo>
                  <a:lnTo>
                    <a:pt x="42155" y="14125"/>
                  </a:lnTo>
                  <a:lnTo>
                    <a:pt x="42233" y="14046"/>
                  </a:lnTo>
                  <a:lnTo>
                    <a:pt x="42332" y="13947"/>
                  </a:lnTo>
                  <a:lnTo>
                    <a:pt x="42411" y="13849"/>
                  </a:lnTo>
                  <a:lnTo>
                    <a:pt x="42490" y="13711"/>
                  </a:lnTo>
                  <a:lnTo>
                    <a:pt x="42529" y="13632"/>
                  </a:lnTo>
                  <a:lnTo>
                    <a:pt x="42568" y="13534"/>
                  </a:lnTo>
                  <a:lnTo>
                    <a:pt x="42588" y="13396"/>
                  </a:lnTo>
                  <a:lnTo>
                    <a:pt x="42608" y="13317"/>
                  </a:lnTo>
                  <a:lnTo>
                    <a:pt x="42627" y="13218"/>
                  </a:lnTo>
                  <a:lnTo>
                    <a:pt x="42608" y="13061"/>
                  </a:lnTo>
                  <a:lnTo>
                    <a:pt x="42568" y="12903"/>
                  </a:lnTo>
                  <a:lnTo>
                    <a:pt x="42509" y="12746"/>
                  </a:lnTo>
                  <a:lnTo>
                    <a:pt x="42411" y="12608"/>
                  </a:lnTo>
                  <a:lnTo>
                    <a:pt x="42293" y="12450"/>
                  </a:lnTo>
                  <a:lnTo>
                    <a:pt x="42155" y="12312"/>
                  </a:lnTo>
                  <a:lnTo>
                    <a:pt x="41977" y="12174"/>
                  </a:lnTo>
                  <a:lnTo>
                    <a:pt x="41800" y="12056"/>
                  </a:lnTo>
                  <a:lnTo>
                    <a:pt x="21865" y="474"/>
                  </a:lnTo>
                  <a:lnTo>
                    <a:pt x="21649" y="375"/>
                  </a:lnTo>
                  <a:lnTo>
                    <a:pt x="21412" y="277"/>
                  </a:lnTo>
                  <a:lnTo>
                    <a:pt x="21156" y="178"/>
                  </a:lnTo>
                  <a:lnTo>
                    <a:pt x="20920" y="119"/>
                  </a:lnTo>
                  <a:lnTo>
                    <a:pt x="20644" y="60"/>
                  </a:lnTo>
                  <a:lnTo>
                    <a:pt x="20388" y="21"/>
                  </a:lnTo>
                  <a:lnTo>
                    <a:pt x="20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a:off x="4446725" y="2826475"/>
              <a:ext cx="170900" cy="99500"/>
            </a:xfrm>
            <a:custGeom>
              <a:avLst/>
              <a:gdLst/>
              <a:ahLst/>
              <a:cxnLst/>
              <a:rect l="l" t="t" r="r" b="b"/>
              <a:pathLst>
                <a:path w="6836" h="3980" extrusionOk="0">
                  <a:moveTo>
                    <a:pt x="3428" y="0"/>
                  </a:moveTo>
                  <a:lnTo>
                    <a:pt x="3310" y="20"/>
                  </a:lnTo>
                  <a:lnTo>
                    <a:pt x="3191" y="39"/>
                  </a:lnTo>
                  <a:lnTo>
                    <a:pt x="3093" y="59"/>
                  </a:lnTo>
                  <a:lnTo>
                    <a:pt x="2994" y="99"/>
                  </a:lnTo>
                  <a:lnTo>
                    <a:pt x="1497" y="965"/>
                  </a:lnTo>
                  <a:lnTo>
                    <a:pt x="178" y="1733"/>
                  </a:lnTo>
                  <a:lnTo>
                    <a:pt x="138" y="1773"/>
                  </a:lnTo>
                  <a:lnTo>
                    <a:pt x="79" y="1812"/>
                  </a:lnTo>
                  <a:lnTo>
                    <a:pt x="40" y="1852"/>
                  </a:lnTo>
                  <a:lnTo>
                    <a:pt x="0" y="1930"/>
                  </a:lnTo>
                  <a:lnTo>
                    <a:pt x="0" y="1990"/>
                  </a:lnTo>
                  <a:lnTo>
                    <a:pt x="0" y="2029"/>
                  </a:lnTo>
                  <a:lnTo>
                    <a:pt x="20" y="2088"/>
                  </a:lnTo>
                  <a:lnTo>
                    <a:pt x="40" y="2127"/>
                  </a:lnTo>
                  <a:lnTo>
                    <a:pt x="99" y="2187"/>
                  </a:lnTo>
                  <a:lnTo>
                    <a:pt x="178" y="2246"/>
                  </a:lnTo>
                  <a:lnTo>
                    <a:pt x="2975" y="3861"/>
                  </a:lnTo>
                  <a:lnTo>
                    <a:pt x="3073" y="3920"/>
                  </a:lnTo>
                  <a:lnTo>
                    <a:pt x="3172" y="3940"/>
                  </a:lnTo>
                  <a:lnTo>
                    <a:pt x="3290" y="3959"/>
                  </a:lnTo>
                  <a:lnTo>
                    <a:pt x="3408" y="3979"/>
                  </a:lnTo>
                  <a:lnTo>
                    <a:pt x="3526" y="3959"/>
                  </a:lnTo>
                  <a:lnTo>
                    <a:pt x="3625" y="3940"/>
                  </a:lnTo>
                  <a:lnTo>
                    <a:pt x="3743" y="3920"/>
                  </a:lnTo>
                  <a:lnTo>
                    <a:pt x="3841" y="3881"/>
                  </a:lnTo>
                  <a:lnTo>
                    <a:pt x="6658" y="2246"/>
                  </a:lnTo>
                  <a:lnTo>
                    <a:pt x="6737" y="2187"/>
                  </a:lnTo>
                  <a:lnTo>
                    <a:pt x="6796" y="2127"/>
                  </a:lnTo>
                  <a:lnTo>
                    <a:pt x="6836" y="2049"/>
                  </a:lnTo>
                  <a:lnTo>
                    <a:pt x="6836" y="1990"/>
                  </a:lnTo>
                  <a:lnTo>
                    <a:pt x="6836" y="1950"/>
                  </a:lnTo>
                  <a:lnTo>
                    <a:pt x="6816" y="1891"/>
                  </a:lnTo>
                  <a:lnTo>
                    <a:pt x="6796" y="1852"/>
                  </a:lnTo>
                  <a:lnTo>
                    <a:pt x="6737" y="1793"/>
                  </a:lnTo>
                  <a:lnTo>
                    <a:pt x="6658" y="1733"/>
                  </a:lnTo>
                  <a:lnTo>
                    <a:pt x="3861" y="118"/>
                  </a:lnTo>
                  <a:lnTo>
                    <a:pt x="3763" y="59"/>
                  </a:lnTo>
                  <a:lnTo>
                    <a:pt x="3664" y="39"/>
                  </a:lnTo>
                  <a:lnTo>
                    <a:pt x="3546" y="20"/>
                  </a:lnTo>
                  <a:lnTo>
                    <a:pt x="342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a:off x="4557025" y="2890975"/>
              <a:ext cx="171400" cy="99000"/>
            </a:xfrm>
            <a:custGeom>
              <a:avLst/>
              <a:gdLst/>
              <a:ahLst/>
              <a:cxnLst/>
              <a:rect l="l" t="t" r="r" b="b"/>
              <a:pathLst>
                <a:path w="6856" h="3960" extrusionOk="0">
                  <a:moveTo>
                    <a:pt x="3310" y="0"/>
                  </a:moveTo>
                  <a:lnTo>
                    <a:pt x="3152" y="40"/>
                  </a:lnTo>
                  <a:lnTo>
                    <a:pt x="2995" y="99"/>
                  </a:lnTo>
                  <a:lnTo>
                    <a:pt x="178" y="1714"/>
                  </a:lnTo>
                  <a:lnTo>
                    <a:pt x="99" y="1773"/>
                  </a:lnTo>
                  <a:lnTo>
                    <a:pt x="40" y="1832"/>
                  </a:lnTo>
                  <a:lnTo>
                    <a:pt x="20" y="1911"/>
                  </a:lnTo>
                  <a:lnTo>
                    <a:pt x="1" y="1970"/>
                  </a:lnTo>
                  <a:lnTo>
                    <a:pt x="20" y="2049"/>
                  </a:lnTo>
                  <a:lnTo>
                    <a:pt x="40" y="2108"/>
                  </a:lnTo>
                  <a:lnTo>
                    <a:pt x="99" y="2167"/>
                  </a:lnTo>
                  <a:lnTo>
                    <a:pt x="178" y="2226"/>
                  </a:lnTo>
                  <a:lnTo>
                    <a:pt x="2975" y="3861"/>
                  </a:lnTo>
                  <a:lnTo>
                    <a:pt x="3074" y="3901"/>
                  </a:lnTo>
                  <a:lnTo>
                    <a:pt x="3192" y="3940"/>
                  </a:lnTo>
                  <a:lnTo>
                    <a:pt x="3290" y="3960"/>
                  </a:lnTo>
                  <a:lnTo>
                    <a:pt x="3527" y="3960"/>
                  </a:lnTo>
                  <a:lnTo>
                    <a:pt x="3645" y="3940"/>
                  </a:lnTo>
                  <a:lnTo>
                    <a:pt x="3763" y="3901"/>
                  </a:lnTo>
                  <a:lnTo>
                    <a:pt x="3862" y="3861"/>
                  </a:lnTo>
                  <a:lnTo>
                    <a:pt x="6659" y="2226"/>
                  </a:lnTo>
                  <a:lnTo>
                    <a:pt x="6737" y="2167"/>
                  </a:lnTo>
                  <a:lnTo>
                    <a:pt x="6797" y="2108"/>
                  </a:lnTo>
                  <a:lnTo>
                    <a:pt x="6836" y="2049"/>
                  </a:lnTo>
                  <a:lnTo>
                    <a:pt x="6856" y="1970"/>
                  </a:lnTo>
                  <a:lnTo>
                    <a:pt x="6836" y="1911"/>
                  </a:lnTo>
                  <a:lnTo>
                    <a:pt x="6816" y="1832"/>
                  </a:lnTo>
                  <a:lnTo>
                    <a:pt x="6757" y="1773"/>
                  </a:lnTo>
                  <a:lnTo>
                    <a:pt x="6678" y="1714"/>
                  </a:lnTo>
                  <a:lnTo>
                    <a:pt x="3862" y="99"/>
                  </a:lnTo>
                  <a:lnTo>
                    <a:pt x="3783" y="60"/>
                  </a:lnTo>
                  <a:lnTo>
                    <a:pt x="3665"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a:off x="4329525" y="2894425"/>
              <a:ext cx="170900" cy="99000"/>
            </a:xfrm>
            <a:custGeom>
              <a:avLst/>
              <a:gdLst/>
              <a:ahLst/>
              <a:cxnLst/>
              <a:rect l="l" t="t" r="r" b="b"/>
              <a:pathLst>
                <a:path w="6836" h="3960" extrusionOk="0">
                  <a:moveTo>
                    <a:pt x="3309" y="0"/>
                  </a:moveTo>
                  <a:lnTo>
                    <a:pt x="3132" y="40"/>
                  </a:lnTo>
                  <a:lnTo>
                    <a:pt x="2994" y="99"/>
                  </a:lnTo>
                  <a:lnTo>
                    <a:pt x="177" y="1734"/>
                  </a:lnTo>
                  <a:lnTo>
                    <a:pt x="99" y="1793"/>
                  </a:lnTo>
                  <a:lnTo>
                    <a:pt x="40" y="1852"/>
                  </a:lnTo>
                  <a:lnTo>
                    <a:pt x="0" y="1911"/>
                  </a:lnTo>
                  <a:lnTo>
                    <a:pt x="0" y="1990"/>
                  </a:lnTo>
                  <a:lnTo>
                    <a:pt x="0" y="2049"/>
                  </a:lnTo>
                  <a:lnTo>
                    <a:pt x="40" y="2128"/>
                  </a:lnTo>
                  <a:lnTo>
                    <a:pt x="99" y="2187"/>
                  </a:lnTo>
                  <a:lnTo>
                    <a:pt x="177" y="2246"/>
                  </a:lnTo>
                  <a:lnTo>
                    <a:pt x="2975" y="3861"/>
                  </a:lnTo>
                  <a:lnTo>
                    <a:pt x="3073" y="3901"/>
                  </a:lnTo>
                  <a:lnTo>
                    <a:pt x="3172" y="3940"/>
                  </a:lnTo>
                  <a:lnTo>
                    <a:pt x="3290" y="3960"/>
                  </a:lnTo>
                  <a:lnTo>
                    <a:pt x="3526" y="3960"/>
                  </a:lnTo>
                  <a:lnTo>
                    <a:pt x="3644" y="3940"/>
                  </a:lnTo>
                  <a:lnTo>
                    <a:pt x="3743" y="3901"/>
                  </a:lnTo>
                  <a:lnTo>
                    <a:pt x="3841" y="3861"/>
                  </a:lnTo>
                  <a:lnTo>
                    <a:pt x="6658" y="2226"/>
                  </a:lnTo>
                  <a:lnTo>
                    <a:pt x="6737" y="2187"/>
                  </a:lnTo>
                  <a:lnTo>
                    <a:pt x="6796" y="2108"/>
                  </a:lnTo>
                  <a:lnTo>
                    <a:pt x="6835" y="2049"/>
                  </a:lnTo>
                  <a:lnTo>
                    <a:pt x="6835" y="1990"/>
                  </a:lnTo>
                  <a:lnTo>
                    <a:pt x="6835" y="1911"/>
                  </a:lnTo>
                  <a:lnTo>
                    <a:pt x="6796" y="1852"/>
                  </a:lnTo>
                  <a:lnTo>
                    <a:pt x="6737" y="1793"/>
                  </a:lnTo>
                  <a:lnTo>
                    <a:pt x="6658" y="1734"/>
                  </a:lnTo>
                  <a:lnTo>
                    <a:pt x="3861" y="99"/>
                  </a:lnTo>
                  <a:lnTo>
                    <a:pt x="3762" y="59"/>
                  </a:lnTo>
                  <a:lnTo>
                    <a:pt x="3664" y="20"/>
                  </a:lnTo>
                  <a:lnTo>
                    <a:pt x="3487"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a:off x="4667350" y="2955000"/>
              <a:ext cx="171400" cy="99000"/>
            </a:xfrm>
            <a:custGeom>
              <a:avLst/>
              <a:gdLst/>
              <a:ahLst/>
              <a:cxnLst/>
              <a:rect l="l" t="t" r="r" b="b"/>
              <a:pathLst>
                <a:path w="6856" h="3960" extrusionOk="0">
                  <a:moveTo>
                    <a:pt x="3329" y="0"/>
                  </a:moveTo>
                  <a:lnTo>
                    <a:pt x="3211" y="20"/>
                  </a:lnTo>
                  <a:lnTo>
                    <a:pt x="3093" y="59"/>
                  </a:lnTo>
                  <a:lnTo>
                    <a:pt x="2994" y="99"/>
                  </a:lnTo>
                  <a:lnTo>
                    <a:pt x="197" y="1734"/>
                  </a:lnTo>
                  <a:lnTo>
                    <a:pt x="118" y="1793"/>
                  </a:lnTo>
                  <a:lnTo>
                    <a:pt x="59" y="1852"/>
                  </a:lnTo>
                  <a:lnTo>
                    <a:pt x="20" y="1911"/>
                  </a:lnTo>
                  <a:lnTo>
                    <a:pt x="0" y="1990"/>
                  </a:lnTo>
                  <a:lnTo>
                    <a:pt x="20" y="2049"/>
                  </a:lnTo>
                  <a:lnTo>
                    <a:pt x="59" y="2108"/>
                  </a:lnTo>
                  <a:lnTo>
                    <a:pt x="118" y="2187"/>
                  </a:lnTo>
                  <a:lnTo>
                    <a:pt x="197" y="2226"/>
                  </a:lnTo>
                  <a:lnTo>
                    <a:pt x="2994" y="3861"/>
                  </a:lnTo>
                  <a:lnTo>
                    <a:pt x="3093" y="3901"/>
                  </a:lnTo>
                  <a:lnTo>
                    <a:pt x="3191" y="3940"/>
                  </a:lnTo>
                  <a:lnTo>
                    <a:pt x="3309" y="3960"/>
                  </a:lnTo>
                  <a:lnTo>
                    <a:pt x="3546" y="3960"/>
                  </a:lnTo>
                  <a:lnTo>
                    <a:pt x="3664" y="3940"/>
                  </a:lnTo>
                  <a:lnTo>
                    <a:pt x="3762" y="3901"/>
                  </a:lnTo>
                  <a:lnTo>
                    <a:pt x="3861" y="3861"/>
                  </a:lnTo>
                  <a:lnTo>
                    <a:pt x="6678" y="2226"/>
                  </a:lnTo>
                  <a:lnTo>
                    <a:pt x="6757" y="2167"/>
                  </a:lnTo>
                  <a:lnTo>
                    <a:pt x="6816" y="2108"/>
                  </a:lnTo>
                  <a:lnTo>
                    <a:pt x="6855" y="2049"/>
                  </a:lnTo>
                  <a:lnTo>
                    <a:pt x="6855" y="1970"/>
                  </a:lnTo>
                  <a:lnTo>
                    <a:pt x="6855" y="1931"/>
                  </a:lnTo>
                  <a:lnTo>
                    <a:pt x="6816" y="1872"/>
                  </a:lnTo>
                  <a:lnTo>
                    <a:pt x="6816" y="1852"/>
                  </a:lnTo>
                  <a:lnTo>
                    <a:pt x="6757" y="1773"/>
                  </a:lnTo>
                  <a:lnTo>
                    <a:pt x="6678" y="1734"/>
                  </a:lnTo>
                  <a:lnTo>
                    <a:pt x="3881" y="99"/>
                  </a:lnTo>
                  <a:lnTo>
                    <a:pt x="3782" y="59"/>
                  </a:lnTo>
                  <a:lnTo>
                    <a:pt x="3684" y="20"/>
                  </a:lnTo>
                  <a:lnTo>
                    <a:pt x="35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33"/>
          <p:cNvGrpSpPr/>
          <p:nvPr/>
        </p:nvGrpSpPr>
        <p:grpSpPr>
          <a:xfrm>
            <a:off x="2155153" y="4154567"/>
            <a:ext cx="1142615" cy="785586"/>
            <a:chOff x="3057000" y="3451875"/>
            <a:chExt cx="652550" cy="448650"/>
          </a:xfrm>
        </p:grpSpPr>
        <p:sp>
          <p:nvSpPr>
            <p:cNvPr id="2223" name="Google Shape;2223;p33"/>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3"/>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3"/>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3"/>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3"/>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3"/>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3"/>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3"/>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3"/>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3"/>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3"/>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3"/>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3"/>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3"/>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3"/>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3"/>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3"/>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3"/>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3"/>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3"/>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3"/>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3"/>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3"/>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3"/>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3"/>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3"/>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3"/>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3"/>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3"/>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3"/>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3"/>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8" name="Google Shape;2258;p33"/>
          <p:cNvGrpSpPr/>
          <p:nvPr/>
        </p:nvGrpSpPr>
        <p:grpSpPr>
          <a:xfrm>
            <a:off x="8464925" y="1589630"/>
            <a:ext cx="491063" cy="553299"/>
            <a:chOff x="2625625" y="2522625"/>
            <a:chExt cx="431400" cy="486075"/>
          </a:xfrm>
        </p:grpSpPr>
        <p:sp>
          <p:nvSpPr>
            <p:cNvPr id="2259" name="Google Shape;2259;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33"/>
          <p:cNvGrpSpPr/>
          <p:nvPr/>
        </p:nvGrpSpPr>
        <p:grpSpPr>
          <a:xfrm>
            <a:off x="8249450" y="1913480"/>
            <a:ext cx="491063" cy="553299"/>
            <a:chOff x="2625625" y="2522625"/>
            <a:chExt cx="431400" cy="486075"/>
          </a:xfrm>
        </p:grpSpPr>
        <p:sp>
          <p:nvSpPr>
            <p:cNvPr id="2264" name="Google Shape;2264;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33"/>
          <p:cNvGrpSpPr/>
          <p:nvPr/>
        </p:nvGrpSpPr>
        <p:grpSpPr>
          <a:xfrm>
            <a:off x="8508225" y="2286380"/>
            <a:ext cx="491063" cy="553299"/>
            <a:chOff x="2625625" y="2522625"/>
            <a:chExt cx="431400" cy="486075"/>
          </a:xfrm>
        </p:grpSpPr>
        <p:sp>
          <p:nvSpPr>
            <p:cNvPr id="2269" name="Google Shape;2269;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3" name="Google Shape;2273;p33"/>
          <p:cNvGrpSpPr/>
          <p:nvPr/>
        </p:nvGrpSpPr>
        <p:grpSpPr>
          <a:xfrm>
            <a:off x="354825" y="3029330"/>
            <a:ext cx="491063" cy="553299"/>
            <a:chOff x="2625625" y="2522625"/>
            <a:chExt cx="431400" cy="486075"/>
          </a:xfrm>
        </p:grpSpPr>
        <p:sp>
          <p:nvSpPr>
            <p:cNvPr id="2274" name="Google Shape;2274;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8" name="Google Shape;2278;p33"/>
          <p:cNvGrpSpPr/>
          <p:nvPr/>
        </p:nvGrpSpPr>
        <p:grpSpPr>
          <a:xfrm>
            <a:off x="209375" y="2476030"/>
            <a:ext cx="491063" cy="553299"/>
            <a:chOff x="2625625" y="2522625"/>
            <a:chExt cx="431400" cy="486075"/>
          </a:xfrm>
        </p:grpSpPr>
        <p:sp>
          <p:nvSpPr>
            <p:cNvPr id="2279" name="Google Shape;2279;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33"/>
          <p:cNvGrpSpPr/>
          <p:nvPr/>
        </p:nvGrpSpPr>
        <p:grpSpPr>
          <a:xfrm>
            <a:off x="780875" y="2637955"/>
            <a:ext cx="491063" cy="553299"/>
            <a:chOff x="2625625" y="2522625"/>
            <a:chExt cx="431400" cy="486075"/>
          </a:xfrm>
        </p:grpSpPr>
        <p:sp>
          <p:nvSpPr>
            <p:cNvPr id="2284" name="Google Shape;2284;p33"/>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3"/>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3"/>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3"/>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407"/>
        <p:cNvGrpSpPr/>
        <p:nvPr/>
      </p:nvGrpSpPr>
      <p:grpSpPr>
        <a:xfrm>
          <a:off x="0" y="0"/>
          <a:ext cx="0" cy="0"/>
          <a:chOff x="0" y="0"/>
          <a:chExt cx="0" cy="0"/>
        </a:xfrm>
      </p:grpSpPr>
      <p:grpSp>
        <p:nvGrpSpPr>
          <p:cNvPr id="1408" name="Google Shape;1408;p24"/>
          <p:cNvGrpSpPr/>
          <p:nvPr/>
        </p:nvGrpSpPr>
        <p:grpSpPr>
          <a:xfrm>
            <a:off x="0" y="0"/>
            <a:ext cx="9143998" cy="5135415"/>
            <a:chOff x="0" y="0"/>
            <a:chExt cx="9143998" cy="5135415"/>
          </a:xfrm>
        </p:grpSpPr>
        <p:sp>
          <p:nvSpPr>
            <p:cNvPr id="1409" name="Google Shape;1409;p24"/>
            <p:cNvSpPr/>
            <p:nvPr/>
          </p:nvSpPr>
          <p:spPr>
            <a:xfrm>
              <a:off x="0" y="0"/>
              <a:ext cx="9143968" cy="5135397"/>
            </a:xfrm>
            <a:custGeom>
              <a:avLst/>
              <a:gdLst/>
              <a:ahLst/>
              <a:cxnLst/>
              <a:rect l="l" t="t" r="r" b="b"/>
              <a:pathLst>
                <a:path w="144987" h="81427" extrusionOk="0">
                  <a:moveTo>
                    <a:pt x="24540" y="5483"/>
                  </a:moveTo>
                  <a:lnTo>
                    <a:pt x="36602" y="12459"/>
                  </a:lnTo>
                  <a:lnTo>
                    <a:pt x="30608" y="15938"/>
                  </a:lnTo>
                  <a:lnTo>
                    <a:pt x="24615" y="19417"/>
                  </a:lnTo>
                  <a:lnTo>
                    <a:pt x="12554" y="12459"/>
                  </a:lnTo>
                  <a:lnTo>
                    <a:pt x="24540" y="5483"/>
                  </a:lnTo>
                  <a:close/>
                  <a:moveTo>
                    <a:pt x="36753" y="12554"/>
                  </a:moveTo>
                  <a:lnTo>
                    <a:pt x="48833" y="19511"/>
                  </a:lnTo>
                  <a:lnTo>
                    <a:pt x="42840" y="22990"/>
                  </a:lnTo>
                  <a:lnTo>
                    <a:pt x="36847" y="26487"/>
                  </a:lnTo>
                  <a:lnTo>
                    <a:pt x="24767" y="19511"/>
                  </a:lnTo>
                  <a:lnTo>
                    <a:pt x="36753" y="12554"/>
                  </a:lnTo>
                  <a:close/>
                  <a:moveTo>
                    <a:pt x="48985" y="19606"/>
                  </a:moveTo>
                  <a:lnTo>
                    <a:pt x="61046" y="26563"/>
                  </a:lnTo>
                  <a:lnTo>
                    <a:pt x="60990" y="26601"/>
                  </a:lnTo>
                  <a:lnTo>
                    <a:pt x="49060" y="33539"/>
                  </a:lnTo>
                  <a:lnTo>
                    <a:pt x="36999" y="26563"/>
                  </a:lnTo>
                  <a:lnTo>
                    <a:pt x="48985" y="19606"/>
                  </a:lnTo>
                  <a:close/>
                  <a:moveTo>
                    <a:pt x="61198" y="26657"/>
                  </a:moveTo>
                  <a:lnTo>
                    <a:pt x="73259" y="33615"/>
                  </a:lnTo>
                  <a:lnTo>
                    <a:pt x="61273" y="40591"/>
                  </a:lnTo>
                  <a:lnTo>
                    <a:pt x="49212" y="33615"/>
                  </a:lnTo>
                  <a:lnTo>
                    <a:pt x="61198" y="26657"/>
                  </a:lnTo>
                  <a:close/>
                  <a:moveTo>
                    <a:pt x="73524" y="33766"/>
                  </a:moveTo>
                  <a:lnTo>
                    <a:pt x="85586" y="40742"/>
                  </a:lnTo>
                  <a:lnTo>
                    <a:pt x="79593" y="44221"/>
                  </a:lnTo>
                  <a:lnTo>
                    <a:pt x="73600" y="47699"/>
                  </a:lnTo>
                  <a:lnTo>
                    <a:pt x="61538" y="40742"/>
                  </a:lnTo>
                  <a:lnTo>
                    <a:pt x="73524" y="33766"/>
                  </a:lnTo>
                  <a:close/>
                  <a:moveTo>
                    <a:pt x="85737" y="40837"/>
                  </a:moveTo>
                  <a:lnTo>
                    <a:pt x="97818" y="47794"/>
                  </a:lnTo>
                  <a:lnTo>
                    <a:pt x="97761" y="47832"/>
                  </a:lnTo>
                  <a:lnTo>
                    <a:pt x="85832" y="54770"/>
                  </a:lnTo>
                  <a:lnTo>
                    <a:pt x="73751" y="47794"/>
                  </a:lnTo>
                  <a:lnTo>
                    <a:pt x="85737" y="40837"/>
                  </a:lnTo>
                  <a:close/>
                  <a:moveTo>
                    <a:pt x="97969" y="47888"/>
                  </a:moveTo>
                  <a:lnTo>
                    <a:pt x="110031" y="54846"/>
                  </a:lnTo>
                  <a:lnTo>
                    <a:pt x="98101" y="61784"/>
                  </a:lnTo>
                  <a:lnTo>
                    <a:pt x="98045" y="61822"/>
                  </a:lnTo>
                  <a:lnTo>
                    <a:pt x="85983" y="54846"/>
                  </a:lnTo>
                  <a:lnTo>
                    <a:pt x="97969" y="47888"/>
                  </a:lnTo>
                  <a:close/>
                  <a:moveTo>
                    <a:pt x="110182" y="54940"/>
                  </a:moveTo>
                  <a:lnTo>
                    <a:pt x="122244" y="61897"/>
                  </a:lnTo>
                  <a:lnTo>
                    <a:pt x="122187" y="61935"/>
                  </a:lnTo>
                  <a:lnTo>
                    <a:pt x="110258" y="68874"/>
                  </a:lnTo>
                  <a:lnTo>
                    <a:pt x="98196" y="61897"/>
                  </a:lnTo>
                  <a:lnTo>
                    <a:pt x="110182" y="54940"/>
                  </a:lnTo>
                  <a:close/>
                  <a:moveTo>
                    <a:pt x="122395" y="61992"/>
                  </a:moveTo>
                  <a:lnTo>
                    <a:pt x="134476" y="68949"/>
                  </a:lnTo>
                  <a:lnTo>
                    <a:pt x="128482" y="72447"/>
                  </a:lnTo>
                  <a:lnTo>
                    <a:pt x="122489" y="75925"/>
                  </a:lnTo>
                  <a:lnTo>
                    <a:pt x="110409" y="68949"/>
                  </a:lnTo>
                  <a:lnTo>
                    <a:pt x="122395" y="61992"/>
                  </a:lnTo>
                  <a:close/>
                  <a:moveTo>
                    <a:pt x="9321" y="0"/>
                  </a:moveTo>
                  <a:lnTo>
                    <a:pt x="6183" y="1834"/>
                  </a:lnTo>
                  <a:lnTo>
                    <a:pt x="189" y="5313"/>
                  </a:lnTo>
                  <a:lnTo>
                    <a:pt x="0" y="5218"/>
                  </a:lnTo>
                  <a:lnTo>
                    <a:pt x="0" y="5237"/>
                  </a:lnTo>
                  <a:lnTo>
                    <a:pt x="35732" y="25863"/>
                  </a:lnTo>
                  <a:lnTo>
                    <a:pt x="36809" y="26487"/>
                  </a:lnTo>
                  <a:lnTo>
                    <a:pt x="49022" y="33539"/>
                  </a:lnTo>
                  <a:lnTo>
                    <a:pt x="53068" y="35883"/>
                  </a:lnTo>
                  <a:lnTo>
                    <a:pt x="131942" y="81427"/>
                  </a:lnTo>
                  <a:lnTo>
                    <a:pt x="131999" y="81427"/>
                  </a:lnTo>
                  <a:lnTo>
                    <a:pt x="122641" y="76020"/>
                  </a:lnTo>
                  <a:lnTo>
                    <a:pt x="134627" y="69044"/>
                  </a:lnTo>
                  <a:lnTo>
                    <a:pt x="144987" y="75037"/>
                  </a:lnTo>
                  <a:lnTo>
                    <a:pt x="144987" y="74848"/>
                  </a:lnTo>
                  <a:lnTo>
                    <a:pt x="134778" y="68949"/>
                  </a:lnTo>
                  <a:lnTo>
                    <a:pt x="134627" y="68874"/>
                  </a:lnTo>
                  <a:lnTo>
                    <a:pt x="122546" y="61897"/>
                  </a:lnTo>
                  <a:lnTo>
                    <a:pt x="122395" y="61822"/>
                  </a:lnTo>
                  <a:lnTo>
                    <a:pt x="110333" y="54846"/>
                  </a:lnTo>
                  <a:lnTo>
                    <a:pt x="110182" y="54770"/>
                  </a:lnTo>
                  <a:lnTo>
                    <a:pt x="98120" y="47794"/>
                  </a:lnTo>
                  <a:lnTo>
                    <a:pt x="97969" y="47699"/>
                  </a:lnTo>
                  <a:lnTo>
                    <a:pt x="85907" y="40742"/>
                  </a:lnTo>
                  <a:lnTo>
                    <a:pt x="85737" y="40648"/>
                  </a:lnTo>
                  <a:lnTo>
                    <a:pt x="73675" y="33690"/>
                  </a:lnTo>
                  <a:lnTo>
                    <a:pt x="73524" y="33596"/>
                  </a:lnTo>
                  <a:lnTo>
                    <a:pt x="73411" y="33539"/>
                  </a:lnTo>
                  <a:lnTo>
                    <a:pt x="61349" y="26563"/>
                  </a:lnTo>
                  <a:lnTo>
                    <a:pt x="61198" y="26487"/>
                  </a:lnTo>
                  <a:lnTo>
                    <a:pt x="49136" y="19511"/>
                  </a:lnTo>
                  <a:lnTo>
                    <a:pt x="48985" y="19417"/>
                  </a:lnTo>
                  <a:lnTo>
                    <a:pt x="36904" y="12459"/>
                  </a:lnTo>
                  <a:lnTo>
                    <a:pt x="36753" y="12365"/>
                  </a:lnTo>
                  <a:lnTo>
                    <a:pt x="24691" y="5407"/>
                  </a:lnTo>
                  <a:lnTo>
                    <a:pt x="24540" y="5313"/>
                  </a:lnTo>
                  <a:lnTo>
                    <a:pt x="15352" y="0"/>
                  </a:lnTo>
                  <a:lnTo>
                    <a:pt x="15049" y="0"/>
                  </a:lnTo>
                  <a:lnTo>
                    <a:pt x="24389" y="5407"/>
                  </a:lnTo>
                  <a:lnTo>
                    <a:pt x="12402" y="12365"/>
                  </a:lnTo>
                  <a:lnTo>
                    <a:pt x="341" y="5407"/>
                  </a:lnTo>
                  <a:lnTo>
                    <a:pt x="962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4"/>
            <p:cNvSpPr/>
            <p:nvPr/>
          </p:nvSpPr>
          <p:spPr>
            <a:xfrm>
              <a:off x="1547619" y="0"/>
              <a:ext cx="595042" cy="341069"/>
            </a:xfrm>
            <a:custGeom>
              <a:avLst/>
              <a:gdLst/>
              <a:ahLst/>
              <a:cxnLst/>
              <a:rect l="l" t="t" r="r" b="b"/>
              <a:pathLst>
                <a:path w="9435" h="5408" extrusionOk="0">
                  <a:moveTo>
                    <a:pt x="9132" y="0"/>
                  </a:moveTo>
                  <a:lnTo>
                    <a:pt x="1" y="5313"/>
                  </a:lnTo>
                  <a:lnTo>
                    <a:pt x="152" y="5407"/>
                  </a:lnTo>
                  <a:lnTo>
                    <a:pt x="9435"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4"/>
            <p:cNvSpPr/>
            <p:nvPr/>
          </p:nvSpPr>
          <p:spPr>
            <a:xfrm>
              <a:off x="2317865" y="0"/>
              <a:ext cx="6826111" cy="3903752"/>
            </a:xfrm>
            <a:custGeom>
              <a:avLst/>
              <a:gdLst/>
              <a:ahLst/>
              <a:cxnLst/>
              <a:rect l="l" t="t" r="r" b="b"/>
              <a:pathLst>
                <a:path w="108235" h="61898" extrusionOk="0">
                  <a:moveTo>
                    <a:pt x="36507" y="5483"/>
                  </a:moveTo>
                  <a:lnTo>
                    <a:pt x="48569" y="12459"/>
                  </a:lnTo>
                  <a:lnTo>
                    <a:pt x="36583" y="19417"/>
                  </a:lnTo>
                  <a:lnTo>
                    <a:pt x="24521" y="12459"/>
                  </a:lnTo>
                  <a:lnTo>
                    <a:pt x="36507" y="5483"/>
                  </a:lnTo>
                  <a:close/>
                  <a:moveTo>
                    <a:pt x="60858" y="5483"/>
                  </a:moveTo>
                  <a:lnTo>
                    <a:pt x="72938" y="12459"/>
                  </a:lnTo>
                  <a:lnTo>
                    <a:pt x="60952" y="19417"/>
                  </a:lnTo>
                  <a:lnTo>
                    <a:pt x="48872" y="12459"/>
                  </a:lnTo>
                  <a:lnTo>
                    <a:pt x="60858" y="5483"/>
                  </a:lnTo>
                  <a:close/>
                  <a:moveTo>
                    <a:pt x="85340" y="5559"/>
                  </a:moveTo>
                  <a:lnTo>
                    <a:pt x="97402" y="12516"/>
                  </a:lnTo>
                  <a:lnTo>
                    <a:pt x="85416" y="19492"/>
                  </a:lnTo>
                  <a:lnTo>
                    <a:pt x="73335" y="12516"/>
                  </a:lnTo>
                  <a:lnTo>
                    <a:pt x="85340" y="5559"/>
                  </a:lnTo>
                  <a:close/>
                  <a:moveTo>
                    <a:pt x="48720" y="12554"/>
                  </a:moveTo>
                  <a:lnTo>
                    <a:pt x="60801" y="19511"/>
                  </a:lnTo>
                  <a:lnTo>
                    <a:pt x="48796" y="26487"/>
                  </a:lnTo>
                  <a:lnTo>
                    <a:pt x="36734" y="19511"/>
                  </a:lnTo>
                  <a:lnTo>
                    <a:pt x="48720" y="12554"/>
                  </a:lnTo>
                  <a:close/>
                  <a:moveTo>
                    <a:pt x="73184" y="12611"/>
                  </a:moveTo>
                  <a:lnTo>
                    <a:pt x="85265" y="19568"/>
                  </a:lnTo>
                  <a:lnTo>
                    <a:pt x="73279" y="26544"/>
                  </a:lnTo>
                  <a:lnTo>
                    <a:pt x="61198" y="19568"/>
                  </a:lnTo>
                  <a:lnTo>
                    <a:pt x="73184" y="12611"/>
                  </a:lnTo>
                  <a:close/>
                  <a:moveTo>
                    <a:pt x="61047" y="19662"/>
                  </a:moveTo>
                  <a:lnTo>
                    <a:pt x="73127" y="26638"/>
                  </a:lnTo>
                  <a:lnTo>
                    <a:pt x="61141" y="33596"/>
                  </a:lnTo>
                  <a:lnTo>
                    <a:pt x="49061" y="26638"/>
                  </a:lnTo>
                  <a:lnTo>
                    <a:pt x="61047" y="19662"/>
                  </a:lnTo>
                  <a:close/>
                  <a:moveTo>
                    <a:pt x="85416" y="19662"/>
                  </a:moveTo>
                  <a:lnTo>
                    <a:pt x="97478" y="26638"/>
                  </a:lnTo>
                  <a:lnTo>
                    <a:pt x="85492" y="33596"/>
                  </a:lnTo>
                  <a:lnTo>
                    <a:pt x="73430" y="26638"/>
                  </a:lnTo>
                  <a:lnTo>
                    <a:pt x="85416" y="19662"/>
                  </a:lnTo>
                  <a:close/>
                  <a:moveTo>
                    <a:pt x="73279" y="26714"/>
                  </a:moveTo>
                  <a:lnTo>
                    <a:pt x="85340" y="33690"/>
                  </a:lnTo>
                  <a:lnTo>
                    <a:pt x="73354" y="40648"/>
                  </a:lnTo>
                  <a:lnTo>
                    <a:pt x="61293" y="33690"/>
                  </a:lnTo>
                  <a:lnTo>
                    <a:pt x="73279" y="26714"/>
                  </a:lnTo>
                  <a:close/>
                  <a:moveTo>
                    <a:pt x="85492" y="33766"/>
                  </a:moveTo>
                  <a:lnTo>
                    <a:pt x="97553" y="40742"/>
                  </a:lnTo>
                  <a:lnTo>
                    <a:pt x="85567" y="47699"/>
                  </a:lnTo>
                  <a:lnTo>
                    <a:pt x="73506" y="40742"/>
                  </a:lnTo>
                  <a:lnTo>
                    <a:pt x="85492" y="33766"/>
                  </a:lnTo>
                  <a:close/>
                  <a:moveTo>
                    <a:pt x="2648" y="0"/>
                  </a:moveTo>
                  <a:lnTo>
                    <a:pt x="12006" y="5407"/>
                  </a:lnTo>
                  <a:lnTo>
                    <a:pt x="1" y="12365"/>
                  </a:lnTo>
                  <a:lnTo>
                    <a:pt x="152" y="12459"/>
                  </a:lnTo>
                  <a:lnTo>
                    <a:pt x="12157" y="5483"/>
                  </a:lnTo>
                  <a:lnTo>
                    <a:pt x="24219" y="12459"/>
                  </a:lnTo>
                  <a:lnTo>
                    <a:pt x="12233" y="19417"/>
                  </a:lnTo>
                  <a:lnTo>
                    <a:pt x="12384" y="19511"/>
                  </a:lnTo>
                  <a:lnTo>
                    <a:pt x="24370" y="12554"/>
                  </a:lnTo>
                  <a:lnTo>
                    <a:pt x="36432" y="19511"/>
                  </a:lnTo>
                  <a:lnTo>
                    <a:pt x="24446" y="26487"/>
                  </a:lnTo>
                  <a:lnTo>
                    <a:pt x="24597" y="26563"/>
                  </a:lnTo>
                  <a:lnTo>
                    <a:pt x="36583" y="19606"/>
                  </a:lnTo>
                  <a:lnTo>
                    <a:pt x="48645" y="26563"/>
                  </a:lnTo>
                  <a:lnTo>
                    <a:pt x="36659" y="33539"/>
                  </a:lnTo>
                  <a:lnTo>
                    <a:pt x="36772" y="33596"/>
                  </a:lnTo>
                  <a:lnTo>
                    <a:pt x="36923" y="33690"/>
                  </a:lnTo>
                  <a:lnTo>
                    <a:pt x="48909" y="26714"/>
                  </a:lnTo>
                  <a:lnTo>
                    <a:pt x="60990" y="33690"/>
                  </a:lnTo>
                  <a:lnTo>
                    <a:pt x="48985" y="40648"/>
                  </a:lnTo>
                  <a:lnTo>
                    <a:pt x="49155" y="40742"/>
                  </a:lnTo>
                  <a:lnTo>
                    <a:pt x="61141" y="33766"/>
                  </a:lnTo>
                  <a:lnTo>
                    <a:pt x="73203" y="40742"/>
                  </a:lnTo>
                  <a:lnTo>
                    <a:pt x="61217" y="47699"/>
                  </a:lnTo>
                  <a:lnTo>
                    <a:pt x="61368" y="47794"/>
                  </a:lnTo>
                  <a:lnTo>
                    <a:pt x="73354" y="40837"/>
                  </a:lnTo>
                  <a:lnTo>
                    <a:pt x="85416" y="47794"/>
                  </a:lnTo>
                  <a:lnTo>
                    <a:pt x="73430" y="54770"/>
                  </a:lnTo>
                  <a:lnTo>
                    <a:pt x="73581" y="54846"/>
                  </a:lnTo>
                  <a:lnTo>
                    <a:pt x="85567" y="47888"/>
                  </a:lnTo>
                  <a:lnTo>
                    <a:pt x="97648" y="54846"/>
                  </a:lnTo>
                  <a:lnTo>
                    <a:pt x="85643" y="61822"/>
                  </a:lnTo>
                  <a:lnTo>
                    <a:pt x="85794" y="61897"/>
                  </a:lnTo>
                  <a:lnTo>
                    <a:pt x="97799" y="54940"/>
                  </a:lnTo>
                  <a:lnTo>
                    <a:pt x="108235" y="60971"/>
                  </a:lnTo>
                  <a:lnTo>
                    <a:pt x="108235" y="60801"/>
                  </a:lnTo>
                  <a:lnTo>
                    <a:pt x="97950" y="54846"/>
                  </a:lnTo>
                  <a:lnTo>
                    <a:pt x="108235" y="48872"/>
                  </a:lnTo>
                  <a:lnTo>
                    <a:pt x="108235" y="48682"/>
                  </a:lnTo>
                  <a:lnTo>
                    <a:pt x="97799" y="54770"/>
                  </a:lnTo>
                  <a:lnTo>
                    <a:pt x="85719" y="47794"/>
                  </a:lnTo>
                  <a:lnTo>
                    <a:pt x="97705" y="40837"/>
                  </a:lnTo>
                  <a:lnTo>
                    <a:pt x="108235" y="46905"/>
                  </a:lnTo>
                  <a:lnTo>
                    <a:pt x="108235" y="46735"/>
                  </a:lnTo>
                  <a:lnTo>
                    <a:pt x="97856" y="40742"/>
                  </a:lnTo>
                  <a:lnTo>
                    <a:pt x="108235" y="34711"/>
                  </a:lnTo>
                  <a:lnTo>
                    <a:pt x="108235" y="34541"/>
                  </a:lnTo>
                  <a:lnTo>
                    <a:pt x="97705" y="40648"/>
                  </a:lnTo>
                  <a:lnTo>
                    <a:pt x="85643" y="33690"/>
                  </a:lnTo>
                  <a:lnTo>
                    <a:pt x="97629" y="26714"/>
                  </a:lnTo>
                  <a:lnTo>
                    <a:pt x="108235" y="32840"/>
                  </a:lnTo>
                  <a:lnTo>
                    <a:pt x="108235" y="32669"/>
                  </a:lnTo>
                  <a:lnTo>
                    <a:pt x="97780" y="26638"/>
                  </a:lnTo>
                  <a:lnTo>
                    <a:pt x="108235" y="20551"/>
                  </a:lnTo>
                  <a:lnTo>
                    <a:pt x="108235" y="20381"/>
                  </a:lnTo>
                  <a:lnTo>
                    <a:pt x="97629" y="26544"/>
                  </a:lnTo>
                  <a:lnTo>
                    <a:pt x="85567" y="19568"/>
                  </a:lnTo>
                  <a:lnTo>
                    <a:pt x="97553" y="12611"/>
                  </a:lnTo>
                  <a:lnTo>
                    <a:pt x="108235" y="18774"/>
                  </a:lnTo>
                  <a:lnTo>
                    <a:pt x="108235" y="18604"/>
                  </a:lnTo>
                  <a:lnTo>
                    <a:pt x="97705" y="12516"/>
                  </a:lnTo>
                  <a:lnTo>
                    <a:pt x="108235" y="6391"/>
                  </a:lnTo>
                  <a:lnTo>
                    <a:pt x="108235" y="6220"/>
                  </a:lnTo>
                  <a:lnTo>
                    <a:pt x="97553" y="12440"/>
                  </a:lnTo>
                  <a:lnTo>
                    <a:pt x="85492" y="5464"/>
                  </a:lnTo>
                  <a:lnTo>
                    <a:pt x="94869" y="0"/>
                  </a:lnTo>
                  <a:lnTo>
                    <a:pt x="94358" y="0"/>
                  </a:lnTo>
                  <a:lnTo>
                    <a:pt x="85227" y="5313"/>
                  </a:lnTo>
                  <a:lnTo>
                    <a:pt x="76020" y="0"/>
                  </a:lnTo>
                  <a:lnTo>
                    <a:pt x="75717" y="0"/>
                  </a:lnTo>
                  <a:lnTo>
                    <a:pt x="85076" y="5407"/>
                  </a:lnTo>
                  <a:lnTo>
                    <a:pt x="73090" y="12365"/>
                  </a:lnTo>
                  <a:lnTo>
                    <a:pt x="61009" y="5407"/>
                  </a:lnTo>
                  <a:lnTo>
                    <a:pt x="70310" y="0"/>
                  </a:lnTo>
                  <a:lnTo>
                    <a:pt x="70008" y="0"/>
                  </a:lnTo>
                  <a:lnTo>
                    <a:pt x="60858" y="5313"/>
                  </a:lnTo>
                  <a:lnTo>
                    <a:pt x="51670" y="0"/>
                  </a:lnTo>
                  <a:lnTo>
                    <a:pt x="51367" y="0"/>
                  </a:lnTo>
                  <a:lnTo>
                    <a:pt x="60706" y="5407"/>
                  </a:lnTo>
                  <a:lnTo>
                    <a:pt x="48720" y="12365"/>
                  </a:lnTo>
                  <a:lnTo>
                    <a:pt x="36659" y="5407"/>
                  </a:lnTo>
                  <a:lnTo>
                    <a:pt x="45941" y="0"/>
                  </a:lnTo>
                  <a:lnTo>
                    <a:pt x="45639" y="0"/>
                  </a:lnTo>
                  <a:lnTo>
                    <a:pt x="36507" y="5313"/>
                  </a:lnTo>
                  <a:lnTo>
                    <a:pt x="27319" y="0"/>
                  </a:lnTo>
                  <a:lnTo>
                    <a:pt x="26998" y="0"/>
                  </a:lnTo>
                  <a:lnTo>
                    <a:pt x="36356" y="5407"/>
                  </a:lnTo>
                  <a:lnTo>
                    <a:pt x="24370" y="12365"/>
                  </a:lnTo>
                  <a:lnTo>
                    <a:pt x="12308" y="5407"/>
                  </a:lnTo>
                  <a:lnTo>
                    <a:pt x="21591" y="0"/>
                  </a:lnTo>
                  <a:lnTo>
                    <a:pt x="21288" y="0"/>
                  </a:lnTo>
                  <a:lnTo>
                    <a:pt x="12157" y="5313"/>
                  </a:lnTo>
                  <a:lnTo>
                    <a:pt x="295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4"/>
            <p:cNvSpPr/>
            <p:nvPr/>
          </p:nvSpPr>
          <p:spPr>
            <a:xfrm>
              <a:off x="8630061" y="0"/>
              <a:ext cx="513937" cy="296922"/>
            </a:xfrm>
            <a:custGeom>
              <a:avLst/>
              <a:gdLst/>
              <a:ahLst/>
              <a:cxnLst/>
              <a:rect l="l" t="t" r="r" b="b"/>
              <a:pathLst>
                <a:path w="8149" h="4708" extrusionOk="0">
                  <a:moveTo>
                    <a:pt x="1" y="0"/>
                  </a:moveTo>
                  <a:lnTo>
                    <a:pt x="8149" y="4708"/>
                  </a:lnTo>
                  <a:lnTo>
                    <a:pt x="8149" y="4538"/>
                  </a:lnTo>
                  <a:lnTo>
                    <a:pt x="303"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4"/>
            <p:cNvSpPr/>
            <p:nvPr/>
          </p:nvSpPr>
          <p:spPr>
            <a:xfrm>
              <a:off x="0" y="330286"/>
              <a:ext cx="8321315" cy="4805113"/>
            </a:xfrm>
            <a:custGeom>
              <a:avLst/>
              <a:gdLst/>
              <a:ahLst/>
              <a:cxnLst/>
              <a:rect l="l" t="t" r="r" b="b"/>
              <a:pathLst>
                <a:path w="131943" h="76190" extrusionOk="0">
                  <a:moveTo>
                    <a:pt x="12365" y="7317"/>
                  </a:moveTo>
                  <a:lnTo>
                    <a:pt x="24445" y="14293"/>
                  </a:lnTo>
                  <a:lnTo>
                    <a:pt x="12440" y="21250"/>
                  </a:lnTo>
                  <a:lnTo>
                    <a:pt x="379" y="14293"/>
                  </a:lnTo>
                  <a:lnTo>
                    <a:pt x="12365" y="7317"/>
                  </a:lnTo>
                  <a:close/>
                  <a:moveTo>
                    <a:pt x="24597" y="14369"/>
                  </a:moveTo>
                  <a:lnTo>
                    <a:pt x="36658" y="21345"/>
                  </a:lnTo>
                  <a:lnTo>
                    <a:pt x="24672" y="28302"/>
                  </a:lnTo>
                  <a:lnTo>
                    <a:pt x="12591" y="21345"/>
                  </a:lnTo>
                  <a:lnTo>
                    <a:pt x="24597" y="14369"/>
                  </a:lnTo>
                  <a:close/>
                  <a:moveTo>
                    <a:pt x="12440" y="21420"/>
                  </a:moveTo>
                  <a:lnTo>
                    <a:pt x="24521" y="28397"/>
                  </a:lnTo>
                  <a:lnTo>
                    <a:pt x="12535" y="35354"/>
                  </a:lnTo>
                  <a:lnTo>
                    <a:pt x="454" y="28397"/>
                  </a:lnTo>
                  <a:lnTo>
                    <a:pt x="12440" y="21420"/>
                  </a:lnTo>
                  <a:close/>
                  <a:moveTo>
                    <a:pt x="36809" y="21420"/>
                  </a:moveTo>
                  <a:lnTo>
                    <a:pt x="48871" y="28397"/>
                  </a:lnTo>
                  <a:lnTo>
                    <a:pt x="36885" y="35354"/>
                  </a:lnTo>
                  <a:lnTo>
                    <a:pt x="24823" y="28397"/>
                  </a:lnTo>
                  <a:lnTo>
                    <a:pt x="36809" y="21420"/>
                  </a:lnTo>
                  <a:close/>
                  <a:moveTo>
                    <a:pt x="24672" y="28491"/>
                  </a:moveTo>
                  <a:lnTo>
                    <a:pt x="36734" y="35448"/>
                  </a:lnTo>
                  <a:lnTo>
                    <a:pt x="24748" y="42425"/>
                  </a:lnTo>
                  <a:lnTo>
                    <a:pt x="12686" y="35448"/>
                  </a:lnTo>
                  <a:lnTo>
                    <a:pt x="24672" y="28491"/>
                  </a:lnTo>
                  <a:close/>
                  <a:moveTo>
                    <a:pt x="49022" y="28491"/>
                  </a:moveTo>
                  <a:lnTo>
                    <a:pt x="61084" y="35448"/>
                  </a:lnTo>
                  <a:lnTo>
                    <a:pt x="49098" y="42425"/>
                  </a:lnTo>
                  <a:lnTo>
                    <a:pt x="37036" y="35448"/>
                  </a:lnTo>
                  <a:lnTo>
                    <a:pt x="49022" y="28491"/>
                  </a:lnTo>
                  <a:close/>
                  <a:moveTo>
                    <a:pt x="12535" y="35543"/>
                  </a:moveTo>
                  <a:lnTo>
                    <a:pt x="24597" y="42500"/>
                  </a:lnTo>
                  <a:lnTo>
                    <a:pt x="12610" y="49476"/>
                  </a:lnTo>
                  <a:lnTo>
                    <a:pt x="549" y="42500"/>
                  </a:lnTo>
                  <a:lnTo>
                    <a:pt x="12535" y="35543"/>
                  </a:lnTo>
                  <a:close/>
                  <a:moveTo>
                    <a:pt x="36885" y="35543"/>
                  </a:moveTo>
                  <a:lnTo>
                    <a:pt x="48947" y="42500"/>
                  </a:lnTo>
                  <a:lnTo>
                    <a:pt x="36961" y="49476"/>
                  </a:lnTo>
                  <a:lnTo>
                    <a:pt x="24899" y="42500"/>
                  </a:lnTo>
                  <a:lnTo>
                    <a:pt x="36885" y="35543"/>
                  </a:lnTo>
                  <a:close/>
                  <a:moveTo>
                    <a:pt x="61349" y="35600"/>
                  </a:moveTo>
                  <a:lnTo>
                    <a:pt x="73430" y="42576"/>
                  </a:lnTo>
                  <a:lnTo>
                    <a:pt x="61425" y="49533"/>
                  </a:lnTo>
                  <a:lnTo>
                    <a:pt x="49363" y="42576"/>
                  </a:lnTo>
                  <a:lnTo>
                    <a:pt x="61349" y="35600"/>
                  </a:lnTo>
                  <a:close/>
                  <a:moveTo>
                    <a:pt x="24748" y="42595"/>
                  </a:moveTo>
                  <a:lnTo>
                    <a:pt x="36809" y="49552"/>
                  </a:lnTo>
                  <a:lnTo>
                    <a:pt x="24823" y="56528"/>
                  </a:lnTo>
                  <a:lnTo>
                    <a:pt x="12762" y="49552"/>
                  </a:lnTo>
                  <a:lnTo>
                    <a:pt x="24748" y="42595"/>
                  </a:lnTo>
                  <a:close/>
                  <a:moveTo>
                    <a:pt x="49212" y="42651"/>
                  </a:moveTo>
                  <a:lnTo>
                    <a:pt x="61273" y="49628"/>
                  </a:lnTo>
                  <a:lnTo>
                    <a:pt x="49287" y="56585"/>
                  </a:lnTo>
                  <a:lnTo>
                    <a:pt x="37225" y="49628"/>
                  </a:lnTo>
                  <a:lnTo>
                    <a:pt x="49212" y="42651"/>
                  </a:lnTo>
                  <a:close/>
                  <a:moveTo>
                    <a:pt x="73581" y="42651"/>
                  </a:moveTo>
                  <a:lnTo>
                    <a:pt x="85643" y="49628"/>
                  </a:lnTo>
                  <a:lnTo>
                    <a:pt x="73656" y="56585"/>
                  </a:lnTo>
                  <a:lnTo>
                    <a:pt x="61595" y="49628"/>
                  </a:lnTo>
                  <a:lnTo>
                    <a:pt x="73581" y="42651"/>
                  </a:lnTo>
                  <a:close/>
                  <a:moveTo>
                    <a:pt x="12610" y="49647"/>
                  </a:moveTo>
                  <a:lnTo>
                    <a:pt x="24672" y="56623"/>
                  </a:lnTo>
                  <a:lnTo>
                    <a:pt x="12686" y="63580"/>
                  </a:lnTo>
                  <a:lnTo>
                    <a:pt x="624" y="56623"/>
                  </a:lnTo>
                  <a:lnTo>
                    <a:pt x="12610" y="49647"/>
                  </a:lnTo>
                  <a:close/>
                  <a:moveTo>
                    <a:pt x="37074" y="49703"/>
                  </a:moveTo>
                  <a:lnTo>
                    <a:pt x="49136" y="56679"/>
                  </a:lnTo>
                  <a:lnTo>
                    <a:pt x="37150" y="63637"/>
                  </a:lnTo>
                  <a:lnTo>
                    <a:pt x="25088" y="56679"/>
                  </a:lnTo>
                  <a:lnTo>
                    <a:pt x="37074" y="49703"/>
                  </a:lnTo>
                  <a:close/>
                  <a:moveTo>
                    <a:pt x="61443" y="49703"/>
                  </a:moveTo>
                  <a:lnTo>
                    <a:pt x="73505" y="56679"/>
                  </a:lnTo>
                  <a:lnTo>
                    <a:pt x="61519" y="63637"/>
                  </a:lnTo>
                  <a:lnTo>
                    <a:pt x="49438" y="56679"/>
                  </a:lnTo>
                  <a:lnTo>
                    <a:pt x="61443" y="49703"/>
                  </a:lnTo>
                  <a:close/>
                  <a:moveTo>
                    <a:pt x="85794" y="49703"/>
                  </a:moveTo>
                  <a:lnTo>
                    <a:pt x="97855" y="56679"/>
                  </a:lnTo>
                  <a:lnTo>
                    <a:pt x="85869" y="63637"/>
                  </a:lnTo>
                  <a:lnTo>
                    <a:pt x="73808" y="56679"/>
                  </a:lnTo>
                  <a:lnTo>
                    <a:pt x="85794" y="49703"/>
                  </a:lnTo>
                  <a:close/>
                  <a:moveTo>
                    <a:pt x="24937" y="56774"/>
                  </a:moveTo>
                  <a:lnTo>
                    <a:pt x="36999" y="63731"/>
                  </a:lnTo>
                  <a:lnTo>
                    <a:pt x="25012" y="70707"/>
                  </a:lnTo>
                  <a:lnTo>
                    <a:pt x="12951" y="63731"/>
                  </a:lnTo>
                  <a:lnTo>
                    <a:pt x="24937" y="56774"/>
                  </a:lnTo>
                  <a:close/>
                  <a:moveTo>
                    <a:pt x="49287" y="56774"/>
                  </a:moveTo>
                  <a:lnTo>
                    <a:pt x="61368" y="63731"/>
                  </a:lnTo>
                  <a:lnTo>
                    <a:pt x="49382" y="70707"/>
                  </a:lnTo>
                  <a:lnTo>
                    <a:pt x="37301" y="63731"/>
                  </a:lnTo>
                  <a:lnTo>
                    <a:pt x="49287" y="56774"/>
                  </a:lnTo>
                  <a:close/>
                  <a:moveTo>
                    <a:pt x="73656" y="56774"/>
                  </a:moveTo>
                  <a:lnTo>
                    <a:pt x="85718" y="63731"/>
                  </a:lnTo>
                  <a:lnTo>
                    <a:pt x="73732" y="70707"/>
                  </a:lnTo>
                  <a:lnTo>
                    <a:pt x="61670" y="63731"/>
                  </a:lnTo>
                  <a:lnTo>
                    <a:pt x="73656" y="56774"/>
                  </a:lnTo>
                  <a:close/>
                  <a:moveTo>
                    <a:pt x="98007" y="56774"/>
                  </a:moveTo>
                  <a:lnTo>
                    <a:pt x="110087" y="63731"/>
                  </a:lnTo>
                  <a:lnTo>
                    <a:pt x="98082" y="70707"/>
                  </a:lnTo>
                  <a:lnTo>
                    <a:pt x="86021" y="63731"/>
                  </a:lnTo>
                  <a:lnTo>
                    <a:pt x="98007" y="56774"/>
                  </a:lnTo>
                  <a:close/>
                  <a:moveTo>
                    <a:pt x="0" y="0"/>
                  </a:moveTo>
                  <a:lnTo>
                    <a:pt x="0" y="170"/>
                  </a:lnTo>
                  <a:lnTo>
                    <a:pt x="0" y="360"/>
                  </a:lnTo>
                  <a:lnTo>
                    <a:pt x="152" y="265"/>
                  </a:lnTo>
                  <a:lnTo>
                    <a:pt x="12213" y="7222"/>
                  </a:lnTo>
                  <a:lnTo>
                    <a:pt x="227" y="14198"/>
                  </a:lnTo>
                  <a:lnTo>
                    <a:pt x="0" y="14066"/>
                  </a:lnTo>
                  <a:lnTo>
                    <a:pt x="0" y="14236"/>
                  </a:lnTo>
                  <a:lnTo>
                    <a:pt x="76" y="14293"/>
                  </a:lnTo>
                  <a:lnTo>
                    <a:pt x="0" y="14331"/>
                  </a:lnTo>
                  <a:lnTo>
                    <a:pt x="0" y="14501"/>
                  </a:lnTo>
                  <a:lnTo>
                    <a:pt x="227" y="14369"/>
                  </a:lnTo>
                  <a:lnTo>
                    <a:pt x="12289" y="21345"/>
                  </a:lnTo>
                  <a:lnTo>
                    <a:pt x="303" y="28302"/>
                  </a:lnTo>
                  <a:lnTo>
                    <a:pt x="0" y="28132"/>
                  </a:lnTo>
                  <a:lnTo>
                    <a:pt x="0" y="28302"/>
                  </a:lnTo>
                  <a:lnTo>
                    <a:pt x="152" y="28397"/>
                  </a:lnTo>
                  <a:lnTo>
                    <a:pt x="0" y="28491"/>
                  </a:lnTo>
                  <a:lnTo>
                    <a:pt x="0" y="28661"/>
                  </a:lnTo>
                  <a:lnTo>
                    <a:pt x="303" y="28491"/>
                  </a:lnTo>
                  <a:lnTo>
                    <a:pt x="12384" y="35448"/>
                  </a:lnTo>
                  <a:lnTo>
                    <a:pt x="397" y="42425"/>
                  </a:lnTo>
                  <a:lnTo>
                    <a:pt x="0" y="42198"/>
                  </a:lnTo>
                  <a:lnTo>
                    <a:pt x="0" y="42368"/>
                  </a:lnTo>
                  <a:lnTo>
                    <a:pt x="227" y="42500"/>
                  </a:lnTo>
                  <a:lnTo>
                    <a:pt x="0" y="42651"/>
                  </a:lnTo>
                  <a:lnTo>
                    <a:pt x="0" y="42822"/>
                  </a:lnTo>
                  <a:lnTo>
                    <a:pt x="397" y="42595"/>
                  </a:lnTo>
                  <a:lnTo>
                    <a:pt x="12459" y="49552"/>
                  </a:lnTo>
                  <a:lnTo>
                    <a:pt x="473" y="56528"/>
                  </a:lnTo>
                  <a:lnTo>
                    <a:pt x="0" y="56263"/>
                  </a:lnTo>
                  <a:lnTo>
                    <a:pt x="0" y="56434"/>
                  </a:lnTo>
                  <a:lnTo>
                    <a:pt x="322" y="56623"/>
                  </a:lnTo>
                  <a:lnTo>
                    <a:pt x="0" y="56793"/>
                  </a:lnTo>
                  <a:lnTo>
                    <a:pt x="0" y="56982"/>
                  </a:lnTo>
                  <a:lnTo>
                    <a:pt x="473" y="56698"/>
                  </a:lnTo>
                  <a:lnTo>
                    <a:pt x="12535" y="63674"/>
                  </a:lnTo>
                  <a:lnTo>
                    <a:pt x="549" y="70632"/>
                  </a:lnTo>
                  <a:lnTo>
                    <a:pt x="0" y="70329"/>
                  </a:lnTo>
                  <a:lnTo>
                    <a:pt x="0" y="70499"/>
                  </a:lnTo>
                  <a:lnTo>
                    <a:pt x="397" y="70726"/>
                  </a:lnTo>
                  <a:lnTo>
                    <a:pt x="0" y="70953"/>
                  </a:lnTo>
                  <a:lnTo>
                    <a:pt x="0" y="71256"/>
                  </a:lnTo>
                  <a:lnTo>
                    <a:pt x="662" y="70878"/>
                  </a:lnTo>
                  <a:lnTo>
                    <a:pt x="9850" y="76190"/>
                  </a:lnTo>
                  <a:lnTo>
                    <a:pt x="10153" y="76190"/>
                  </a:lnTo>
                  <a:lnTo>
                    <a:pt x="813" y="70783"/>
                  </a:lnTo>
                  <a:lnTo>
                    <a:pt x="12799" y="63826"/>
                  </a:lnTo>
                  <a:lnTo>
                    <a:pt x="24861" y="70783"/>
                  </a:lnTo>
                  <a:lnTo>
                    <a:pt x="15579" y="76190"/>
                  </a:lnTo>
                  <a:lnTo>
                    <a:pt x="15881" y="76190"/>
                  </a:lnTo>
                  <a:lnTo>
                    <a:pt x="25012" y="70878"/>
                  </a:lnTo>
                  <a:lnTo>
                    <a:pt x="34201" y="76190"/>
                  </a:lnTo>
                  <a:lnTo>
                    <a:pt x="34522" y="76190"/>
                  </a:lnTo>
                  <a:lnTo>
                    <a:pt x="25164" y="70783"/>
                  </a:lnTo>
                  <a:lnTo>
                    <a:pt x="37150" y="63826"/>
                  </a:lnTo>
                  <a:lnTo>
                    <a:pt x="49230" y="70783"/>
                  </a:lnTo>
                  <a:lnTo>
                    <a:pt x="39929" y="76190"/>
                  </a:lnTo>
                  <a:lnTo>
                    <a:pt x="40231" y="76190"/>
                  </a:lnTo>
                  <a:lnTo>
                    <a:pt x="49382" y="70878"/>
                  </a:lnTo>
                  <a:lnTo>
                    <a:pt x="58570" y="76190"/>
                  </a:lnTo>
                  <a:lnTo>
                    <a:pt x="58872" y="76190"/>
                  </a:lnTo>
                  <a:lnTo>
                    <a:pt x="49533" y="70783"/>
                  </a:lnTo>
                  <a:lnTo>
                    <a:pt x="61519" y="63826"/>
                  </a:lnTo>
                  <a:lnTo>
                    <a:pt x="73581" y="70783"/>
                  </a:lnTo>
                  <a:lnTo>
                    <a:pt x="64298" y="76190"/>
                  </a:lnTo>
                  <a:lnTo>
                    <a:pt x="64601" y="76190"/>
                  </a:lnTo>
                  <a:lnTo>
                    <a:pt x="73732" y="70878"/>
                  </a:lnTo>
                  <a:lnTo>
                    <a:pt x="82920" y="76190"/>
                  </a:lnTo>
                  <a:lnTo>
                    <a:pt x="83223" y="76190"/>
                  </a:lnTo>
                  <a:lnTo>
                    <a:pt x="73883" y="70783"/>
                  </a:lnTo>
                  <a:lnTo>
                    <a:pt x="85869" y="63826"/>
                  </a:lnTo>
                  <a:lnTo>
                    <a:pt x="97931" y="70783"/>
                  </a:lnTo>
                  <a:lnTo>
                    <a:pt x="88648" y="76190"/>
                  </a:lnTo>
                  <a:lnTo>
                    <a:pt x="88951" y="76190"/>
                  </a:lnTo>
                  <a:lnTo>
                    <a:pt x="98082" y="70878"/>
                  </a:lnTo>
                  <a:lnTo>
                    <a:pt x="107289" y="76190"/>
                  </a:lnTo>
                  <a:lnTo>
                    <a:pt x="107592" y="76190"/>
                  </a:lnTo>
                  <a:lnTo>
                    <a:pt x="98234" y="70783"/>
                  </a:lnTo>
                  <a:lnTo>
                    <a:pt x="110239" y="63826"/>
                  </a:lnTo>
                  <a:lnTo>
                    <a:pt x="122300" y="70783"/>
                  </a:lnTo>
                  <a:lnTo>
                    <a:pt x="113018" y="76190"/>
                  </a:lnTo>
                  <a:lnTo>
                    <a:pt x="113320" y="76190"/>
                  </a:lnTo>
                  <a:lnTo>
                    <a:pt x="122452" y="70878"/>
                  </a:lnTo>
                  <a:lnTo>
                    <a:pt x="131640" y="76190"/>
                  </a:lnTo>
                  <a:lnTo>
                    <a:pt x="131942" y="76190"/>
                  </a:lnTo>
                  <a:lnTo>
                    <a:pt x="53068" y="30646"/>
                  </a:lnTo>
                  <a:lnTo>
                    <a:pt x="49022" y="28302"/>
                  </a:lnTo>
                  <a:lnTo>
                    <a:pt x="36809" y="21250"/>
                  </a:lnTo>
                  <a:lnTo>
                    <a:pt x="35732" y="20626"/>
                  </a:lnTo>
                  <a:lnTo>
                    <a:pt x="0"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4"/>
            <p:cNvSpPr/>
            <p:nvPr/>
          </p:nvSpPr>
          <p:spPr>
            <a:xfrm>
              <a:off x="8490555" y="3963302"/>
              <a:ext cx="653442" cy="385216"/>
            </a:xfrm>
            <a:custGeom>
              <a:avLst/>
              <a:gdLst/>
              <a:ahLst/>
              <a:cxnLst/>
              <a:rect l="l" t="t" r="r" b="b"/>
              <a:pathLst>
                <a:path w="10361" h="6108" extrusionOk="0">
                  <a:moveTo>
                    <a:pt x="10361" y="1"/>
                  </a:moveTo>
                  <a:lnTo>
                    <a:pt x="1" y="6032"/>
                  </a:lnTo>
                  <a:lnTo>
                    <a:pt x="152" y="6107"/>
                  </a:lnTo>
                  <a:lnTo>
                    <a:pt x="10361" y="171"/>
                  </a:lnTo>
                  <a:lnTo>
                    <a:pt x="10361" y="1"/>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4"/>
            <p:cNvSpPr/>
            <p:nvPr/>
          </p:nvSpPr>
          <p:spPr>
            <a:xfrm>
              <a:off x="8664622" y="4856404"/>
              <a:ext cx="479376" cy="279011"/>
            </a:xfrm>
            <a:custGeom>
              <a:avLst/>
              <a:gdLst/>
              <a:ahLst/>
              <a:cxnLst/>
              <a:rect l="l" t="t" r="r" b="b"/>
              <a:pathLst>
                <a:path w="7601" h="4424" extrusionOk="0">
                  <a:moveTo>
                    <a:pt x="7601" y="0"/>
                  </a:moveTo>
                  <a:lnTo>
                    <a:pt x="3309" y="2496"/>
                  </a:lnTo>
                  <a:lnTo>
                    <a:pt x="1" y="4424"/>
                  </a:lnTo>
                  <a:lnTo>
                    <a:pt x="303" y="4424"/>
                  </a:lnTo>
                  <a:lnTo>
                    <a:pt x="7601" y="170"/>
                  </a:lnTo>
                  <a:lnTo>
                    <a:pt x="7601" y="0"/>
                  </a:lnTo>
                  <a:close/>
                </a:path>
              </a:pathLst>
            </a:custGeom>
            <a:solidFill>
              <a:srgbClr val="000000">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6" name="Google Shape;1416;p24"/>
          <p:cNvSpPr txBox="1">
            <a:spLocks noGrp="1"/>
          </p:cNvSpPr>
          <p:nvPr>
            <p:ph type="title"/>
          </p:nvPr>
        </p:nvSpPr>
        <p:spPr>
          <a:xfrm>
            <a:off x="3153471" y="1148913"/>
            <a:ext cx="3891300" cy="31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7" name="Google Shape;1417;p24"/>
          <p:cNvSpPr txBox="1">
            <a:spLocks noGrp="1"/>
          </p:cNvSpPr>
          <p:nvPr>
            <p:ph type="subTitle" idx="1"/>
          </p:nvPr>
        </p:nvSpPr>
        <p:spPr>
          <a:xfrm>
            <a:off x="3153471" y="1400371"/>
            <a:ext cx="389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8" name="Google Shape;1418;p24"/>
          <p:cNvSpPr txBox="1">
            <a:spLocks noGrp="1"/>
          </p:cNvSpPr>
          <p:nvPr>
            <p:ph type="title" idx="2"/>
          </p:nvPr>
        </p:nvSpPr>
        <p:spPr>
          <a:xfrm>
            <a:off x="3196333" y="2346722"/>
            <a:ext cx="3891300" cy="31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9" name="Google Shape;1419;p24"/>
          <p:cNvSpPr txBox="1">
            <a:spLocks noGrp="1"/>
          </p:cNvSpPr>
          <p:nvPr>
            <p:ph type="subTitle" idx="3"/>
          </p:nvPr>
        </p:nvSpPr>
        <p:spPr>
          <a:xfrm>
            <a:off x="3196333" y="2598181"/>
            <a:ext cx="389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0" name="Google Shape;1420;p24"/>
          <p:cNvSpPr txBox="1">
            <a:spLocks noGrp="1"/>
          </p:cNvSpPr>
          <p:nvPr>
            <p:ph type="title" idx="4"/>
          </p:nvPr>
        </p:nvSpPr>
        <p:spPr>
          <a:xfrm>
            <a:off x="3153471" y="3545568"/>
            <a:ext cx="3891300" cy="319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1" name="Google Shape;1421;p24"/>
          <p:cNvSpPr txBox="1">
            <a:spLocks noGrp="1"/>
          </p:cNvSpPr>
          <p:nvPr>
            <p:ph type="subTitle" idx="5"/>
          </p:nvPr>
        </p:nvSpPr>
        <p:spPr>
          <a:xfrm>
            <a:off x="3153471" y="3797027"/>
            <a:ext cx="389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2" name="Google Shape;1422;p24"/>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423" name="Google Shape;1423;p24"/>
          <p:cNvGrpSpPr/>
          <p:nvPr/>
        </p:nvGrpSpPr>
        <p:grpSpPr>
          <a:xfrm>
            <a:off x="340100" y="3669005"/>
            <a:ext cx="491063" cy="553299"/>
            <a:chOff x="2625625" y="2522625"/>
            <a:chExt cx="431400" cy="486075"/>
          </a:xfrm>
        </p:grpSpPr>
        <p:sp>
          <p:nvSpPr>
            <p:cNvPr id="1424" name="Google Shape;1424;p24"/>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4"/>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4"/>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4"/>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4"/>
          <p:cNvGrpSpPr/>
          <p:nvPr/>
        </p:nvGrpSpPr>
        <p:grpSpPr>
          <a:xfrm>
            <a:off x="257525" y="3964280"/>
            <a:ext cx="491063" cy="553299"/>
            <a:chOff x="2625625" y="2522625"/>
            <a:chExt cx="431400" cy="486075"/>
          </a:xfrm>
        </p:grpSpPr>
        <p:sp>
          <p:nvSpPr>
            <p:cNvPr id="1429" name="Google Shape;1429;p24"/>
            <p:cNvSpPr/>
            <p:nvPr/>
          </p:nvSpPr>
          <p:spPr>
            <a:xfrm>
              <a:off x="2625625" y="2746675"/>
              <a:ext cx="431400" cy="262025"/>
            </a:xfrm>
            <a:custGeom>
              <a:avLst/>
              <a:gdLst/>
              <a:ahLst/>
              <a:cxnLst/>
              <a:rect l="l" t="t" r="r" b="b"/>
              <a:pathLst>
                <a:path w="17256" h="10481" extrusionOk="0">
                  <a:moveTo>
                    <a:pt x="8569" y="1"/>
                  </a:moveTo>
                  <a:lnTo>
                    <a:pt x="1320" y="4019"/>
                  </a:lnTo>
                  <a:lnTo>
                    <a:pt x="0" y="4788"/>
                  </a:lnTo>
                  <a:lnTo>
                    <a:pt x="8490" y="10480"/>
                  </a:lnTo>
                  <a:lnTo>
                    <a:pt x="17256" y="4669"/>
                  </a:lnTo>
                  <a:lnTo>
                    <a:pt x="8569"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4"/>
            <p:cNvSpPr/>
            <p:nvPr/>
          </p:nvSpPr>
          <p:spPr>
            <a:xfrm>
              <a:off x="2677825" y="2633900"/>
              <a:ext cx="164500" cy="314725"/>
            </a:xfrm>
            <a:custGeom>
              <a:avLst/>
              <a:gdLst/>
              <a:ahLst/>
              <a:cxnLst/>
              <a:rect l="l" t="t" r="r" b="b"/>
              <a:pathLst>
                <a:path w="6580" h="12589" extrusionOk="0">
                  <a:moveTo>
                    <a:pt x="0" y="1"/>
                  </a:moveTo>
                  <a:lnTo>
                    <a:pt x="0" y="8038"/>
                  </a:lnTo>
                  <a:lnTo>
                    <a:pt x="6580" y="12588"/>
                  </a:lnTo>
                  <a:lnTo>
                    <a:pt x="6580" y="45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4"/>
            <p:cNvSpPr/>
            <p:nvPr/>
          </p:nvSpPr>
          <p:spPr>
            <a:xfrm>
              <a:off x="2838350" y="2634900"/>
              <a:ext cx="168450" cy="313725"/>
            </a:xfrm>
            <a:custGeom>
              <a:avLst/>
              <a:gdLst/>
              <a:ahLst/>
              <a:cxnLst/>
              <a:rect l="l" t="t" r="r" b="b"/>
              <a:pathLst>
                <a:path w="6738" h="12549" extrusionOk="0">
                  <a:moveTo>
                    <a:pt x="6738" y="0"/>
                  </a:moveTo>
                  <a:lnTo>
                    <a:pt x="1" y="4413"/>
                  </a:lnTo>
                  <a:lnTo>
                    <a:pt x="159" y="12548"/>
                  </a:lnTo>
                  <a:lnTo>
                    <a:pt x="6738" y="7840"/>
                  </a:lnTo>
                  <a:lnTo>
                    <a:pt x="6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4"/>
            <p:cNvSpPr/>
            <p:nvPr/>
          </p:nvSpPr>
          <p:spPr>
            <a:xfrm>
              <a:off x="2677825" y="2522625"/>
              <a:ext cx="328975" cy="224075"/>
            </a:xfrm>
            <a:custGeom>
              <a:avLst/>
              <a:gdLst/>
              <a:ahLst/>
              <a:cxnLst/>
              <a:rect l="l" t="t" r="r" b="b"/>
              <a:pathLst>
                <a:path w="13159" h="8963" extrusionOk="0">
                  <a:moveTo>
                    <a:pt x="6422" y="0"/>
                  </a:moveTo>
                  <a:lnTo>
                    <a:pt x="0" y="4511"/>
                  </a:lnTo>
                  <a:lnTo>
                    <a:pt x="6422" y="8963"/>
                  </a:lnTo>
                  <a:lnTo>
                    <a:pt x="13159" y="4550"/>
                  </a:lnTo>
                  <a:lnTo>
                    <a:pt x="64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4"/>
          <p:cNvGrpSpPr/>
          <p:nvPr/>
        </p:nvGrpSpPr>
        <p:grpSpPr>
          <a:xfrm>
            <a:off x="8116103" y="285454"/>
            <a:ext cx="749848" cy="1182972"/>
            <a:chOff x="1527950" y="2052325"/>
            <a:chExt cx="440750" cy="695375"/>
          </a:xfrm>
        </p:grpSpPr>
        <p:sp>
          <p:nvSpPr>
            <p:cNvPr id="1434" name="Google Shape;1434;p24"/>
            <p:cNvSpPr/>
            <p:nvPr/>
          </p:nvSpPr>
          <p:spPr>
            <a:xfrm>
              <a:off x="1542225" y="2609300"/>
              <a:ext cx="411700" cy="138400"/>
            </a:xfrm>
            <a:custGeom>
              <a:avLst/>
              <a:gdLst/>
              <a:ahLst/>
              <a:cxnLst/>
              <a:rect l="l" t="t" r="r" b="b"/>
              <a:pathLst>
                <a:path w="16468" h="5536" extrusionOk="0">
                  <a:moveTo>
                    <a:pt x="7407" y="0"/>
                  </a:moveTo>
                  <a:lnTo>
                    <a:pt x="6579" y="39"/>
                  </a:lnTo>
                  <a:lnTo>
                    <a:pt x="5792" y="118"/>
                  </a:lnTo>
                  <a:lnTo>
                    <a:pt x="5043" y="217"/>
                  </a:lnTo>
                  <a:lnTo>
                    <a:pt x="4314" y="315"/>
                  </a:lnTo>
                  <a:lnTo>
                    <a:pt x="3644" y="473"/>
                  </a:lnTo>
                  <a:lnTo>
                    <a:pt x="2994" y="630"/>
                  </a:lnTo>
                  <a:lnTo>
                    <a:pt x="2423" y="808"/>
                  </a:lnTo>
                  <a:lnTo>
                    <a:pt x="1891" y="1005"/>
                  </a:lnTo>
                  <a:lnTo>
                    <a:pt x="1419" y="1221"/>
                  </a:lnTo>
                  <a:lnTo>
                    <a:pt x="1005" y="1438"/>
                  </a:lnTo>
                  <a:lnTo>
                    <a:pt x="828" y="1556"/>
                  </a:lnTo>
                  <a:lnTo>
                    <a:pt x="650" y="1674"/>
                  </a:lnTo>
                  <a:lnTo>
                    <a:pt x="512" y="1812"/>
                  </a:lnTo>
                  <a:lnTo>
                    <a:pt x="375" y="1931"/>
                  </a:lnTo>
                  <a:lnTo>
                    <a:pt x="276" y="2068"/>
                  </a:lnTo>
                  <a:lnTo>
                    <a:pt x="178" y="2206"/>
                  </a:lnTo>
                  <a:lnTo>
                    <a:pt x="99" y="2344"/>
                  </a:lnTo>
                  <a:lnTo>
                    <a:pt x="59" y="2482"/>
                  </a:lnTo>
                  <a:lnTo>
                    <a:pt x="20" y="2620"/>
                  </a:lnTo>
                  <a:lnTo>
                    <a:pt x="0" y="2758"/>
                  </a:lnTo>
                  <a:lnTo>
                    <a:pt x="20" y="2896"/>
                  </a:lnTo>
                  <a:lnTo>
                    <a:pt x="59" y="3053"/>
                  </a:lnTo>
                  <a:lnTo>
                    <a:pt x="99" y="3191"/>
                  </a:lnTo>
                  <a:lnTo>
                    <a:pt x="178" y="3329"/>
                  </a:lnTo>
                  <a:lnTo>
                    <a:pt x="276" y="3447"/>
                  </a:lnTo>
                  <a:lnTo>
                    <a:pt x="375" y="3585"/>
                  </a:lnTo>
                  <a:lnTo>
                    <a:pt x="512" y="3723"/>
                  </a:lnTo>
                  <a:lnTo>
                    <a:pt x="650" y="3841"/>
                  </a:lnTo>
                  <a:lnTo>
                    <a:pt x="828" y="3959"/>
                  </a:lnTo>
                  <a:lnTo>
                    <a:pt x="1005" y="4078"/>
                  </a:lnTo>
                  <a:lnTo>
                    <a:pt x="1419" y="4314"/>
                  </a:lnTo>
                  <a:lnTo>
                    <a:pt x="1891" y="4531"/>
                  </a:lnTo>
                  <a:lnTo>
                    <a:pt x="2423" y="4728"/>
                  </a:lnTo>
                  <a:lnTo>
                    <a:pt x="2994" y="4905"/>
                  </a:lnTo>
                  <a:lnTo>
                    <a:pt x="3644" y="5063"/>
                  </a:lnTo>
                  <a:lnTo>
                    <a:pt x="4314" y="5200"/>
                  </a:lnTo>
                  <a:lnTo>
                    <a:pt x="5043" y="5319"/>
                  </a:lnTo>
                  <a:lnTo>
                    <a:pt x="5792" y="5417"/>
                  </a:lnTo>
                  <a:lnTo>
                    <a:pt x="6579" y="5476"/>
                  </a:lnTo>
                  <a:lnTo>
                    <a:pt x="7407" y="5516"/>
                  </a:lnTo>
                  <a:lnTo>
                    <a:pt x="8234" y="5535"/>
                  </a:lnTo>
                  <a:lnTo>
                    <a:pt x="9081" y="5516"/>
                  </a:lnTo>
                  <a:lnTo>
                    <a:pt x="9908" y="5476"/>
                  </a:lnTo>
                  <a:lnTo>
                    <a:pt x="10696" y="5417"/>
                  </a:lnTo>
                  <a:lnTo>
                    <a:pt x="11445" y="5319"/>
                  </a:lnTo>
                  <a:lnTo>
                    <a:pt x="12174" y="5200"/>
                  </a:lnTo>
                  <a:lnTo>
                    <a:pt x="12843" y="5063"/>
                  </a:lnTo>
                  <a:lnTo>
                    <a:pt x="13474" y="4905"/>
                  </a:lnTo>
                  <a:lnTo>
                    <a:pt x="14065" y="4728"/>
                  </a:lnTo>
                  <a:lnTo>
                    <a:pt x="14597" y="4531"/>
                  </a:lnTo>
                  <a:lnTo>
                    <a:pt x="15069" y="4314"/>
                  </a:lnTo>
                  <a:lnTo>
                    <a:pt x="15483" y="4078"/>
                  </a:lnTo>
                  <a:lnTo>
                    <a:pt x="15660" y="3959"/>
                  </a:lnTo>
                  <a:lnTo>
                    <a:pt x="15818" y="3841"/>
                  </a:lnTo>
                  <a:lnTo>
                    <a:pt x="15975" y="3723"/>
                  </a:lnTo>
                  <a:lnTo>
                    <a:pt x="16094" y="3585"/>
                  </a:lnTo>
                  <a:lnTo>
                    <a:pt x="16212" y="3447"/>
                  </a:lnTo>
                  <a:lnTo>
                    <a:pt x="16310" y="3329"/>
                  </a:lnTo>
                  <a:lnTo>
                    <a:pt x="16369" y="3191"/>
                  </a:lnTo>
                  <a:lnTo>
                    <a:pt x="16429" y="3053"/>
                  </a:lnTo>
                  <a:lnTo>
                    <a:pt x="16468" y="2896"/>
                  </a:lnTo>
                  <a:lnTo>
                    <a:pt x="16468" y="2758"/>
                  </a:lnTo>
                  <a:lnTo>
                    <a:pt x="16468" y="2620"/>
                  </a:lnTo>
                  <a:lnTo>
                    <a:pt x="16429" y="2482"/>
                  </a:lnTo>
                  <a:lnTo>
                    <a:pt x="16369" y="2344"/>
                  </a:lnTo>
                  <a:lnTo>
                    <a:pt x="16310" y="2206"/>
                  </a:lnTo>
                  <a:lnTo>
                    <a:pt x="16212" y="2068"/>
                  </a:lnTo>
                  <a:lnTo>
                    <a:pt x="16094" y="1931"/>
                  </a:lnTo>
                  <a:lnTo>
                    <a:pt x="15975" y="1812"/>
                  </a:lnTo>
                  <a:lnTo>
                    <a:pt x="15818" y="1674"/>
                  </a:lnTo>
                  <a:lnTo>
                    <a:pt x="15660" y="1556"/>
                  </a:lnTo>
                  <a:lnTo>
                    <a:pt x="15483" y="1438"/>
                  </a:lnTo>
                  <a:lnTo>
                    <a:pt x="15069" y="1221"/>
                  </a:lnTo>
                  <a:lnTo>
                    <a:pt x="14597" y="1005"/>
                  </a:lnTo>
                  <a:lnTo>
                    <a:pt x="14065" y="808"/>
                  </a:lnTo>
                  <a:lnTo>
                    <a:pt x="13474" y="630"/>
                  </a:lnTo>
                  <a:lnTo>
                    <a:pt x="12843" y="473"/>
                  </a:lnTo>
                  <a:lnTo>
                    <a:pt x="12174" y="315"/>
                  </a:lnTo>
                  <a:lnTo>
                    <a:pt x="11445" y="217"/>
                  </a:lnTo>
                  <a:lnTo>
                    <a:pt x="10696" y="118"/>
                  </a:lnTo>
                  <a:lnTo>
                    <a:pt x="9908" y="39"/>
                  </a:lnTo>
                  <a:lnTo>
                    <a:pt x="9081"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4"/>
            <p:cNvSpPr/>
            <p:nvPr/>
          </p:nvSpPr>
          <p:spPr>
            <a:xfrm>
              <a:off x="1660400" y="2478300"/>
              <a:ext cx="72425" cy="72400"/>
            </a:xfrm>
            <a:custGeom>
              <a:avLst/>
              <a:gdLst/>
              <a:ahLst/>
              <a:cxnLst/>
              <a:rect l="l" t="t" r="r" b="b"/>
              <a:pathLst>
                <a:path w="2897" h="2896" extrusionOk="0">
                  <a:moveTo>
                    <a:pt x="1025" y="0"/>
                  </a:moveTo>
                  <a:lnTo>
                    <a:pt x="946" y="20"/>
                  </a:lnTo>
                  <a:lnTo>
                    <a:pt x="868" y="59"/>
                  </a:lnTo>
                  <a:lnTo>
                    <a:pt x="730" y="138"/>
                  </a:lnTo>
                  <a:lnTo>
                    <a:pt x="454" y="355"/>
                  </a:lnTo>
                  <a:lnTo>
                    <a:pt x="316" y="493"/>
                  </a:lnTo>
                  <a:lnTo>
                    <a:pt x="198" y="650"/>
                  </a:lnTo>
                  <a:lnTo>
                    <a:pt x="119" y="808"/>
                  </a:lnTo>
                  <a:lnTo>
                    <a:pt x="80" y="966"/>
                  </a:lnTo>
                  <a:lnTo>
                    <a:pt x="40" y="1103"/>
                  </a:lnTo>
                  <a:lnTo>
                    <a:pt x="21" y="1222"/>
                  </a:lnTo>
                  <a:lnTo>
                    <a:pt x="1" y="1340"/>
                  </a:lnTo>
                  <a:lnTo>
                    <a:pt x="80" y="1734"/>
                  </a:lnTo>
                  <a:lnTo>
                    <a:pt x="139" y="1931"/>
                  </a:lnTo>
                  <a:lnTo>
                    <a:pt x="218" y="2108"/>
                  </a:lnTo>
                  <a:lnTo>
                    <a:pt x="355" y="2266"/>
                  </a:lnTo>
                  <a:lnTo>
                    <a:pt x="513" y="2423"/>
                  </a:lnTo>
                  <a:lnTo>
                    <a:pt x="671" y="2581"/>
                  </a:lnTo>
                  <a:lnTo>
                    <a:pt x="848" y="2719"/>
                  </a:lnTo>
                  <a:lnTo>
                    <a:pt x="946" y="2758"/>
                  </a:lnTo>
                  <a:lnTo>
                    <a:pt x="1084" y="2817"/>
                  </a:lnTo>
                  <a:lnTo>
                    <a:pt x="1399" y="2857"/>
                  </a:lnTo>
                  <a:lnTo>
                    <a:pt x="1655" y="2876"/>
                  </a:lnTo>
                  <a:lnTo>
                    <a:pt x="1774" y="2896"/>
                  </a:lnTo>
                  <a:lnTo>
                    <a:pt x="1912" y="2857"/>
                  </a:lnTo>
                  <a:lnTo>
                    <a:pt x="2089" y="2798"/>
                  </a:lnTo>
                  <a:lnTo>
                    <a:pt x="2384" y="2620"/>
                  </a:lnTo>
                  <a:lnTo>
                    <a:pt x="2443" y="2581"/>
                  </a:lnTo>
                  <a:lnTo>
                    <a:pt x="2522" y="2502"/>
                  </a:lnTo>
                  <a:lnTo>
                    <a:pt x="2621" y="2344"/>
                  </a:lnTo>
                  <a:lnTo>
                    <a:pt x="2798" y="1950"/>
                  </a:lnTo>
                  <a:lnTo>
                    <a:pt x="2857" y="1753"/>
                  </a:lnTo>
                  <a:lnTo>
                    <a:pt x="2896" y="1557"/>
                  </a:lnTo>
                  <a:lnTo>
                    <a:pt x="2877" y="1360"/>
                  </a:lnTo>
                  <a:lnTo>
                    <a:pt x="2837" y="1143"/>
                  </a:lnTo>
                  <a:lnTo>
                    <a:pt x="2778" y="946"/>
                  </a:lnTo>
                  <a:lnTo>
                    <a:pt x="2680" y="788"/>
                  </a:lnTo>
                  <a:lnTo>
                    <a:pt x="2542" y="591"/>
                  </a:lnTo>
                  <a:lnTo>
                    <a:pt x="2365" y="394"/>
                  </a:lnTo>
                  <a:lnTo>
                    <a:pt x="2168" y="237"/>
                  </a:lnTo>
                  <a:lnTo>
                    <a:pt x="1971" y="99"/>
                  </a:lnTo>
                  <a:lnTo>
                    <a:pt x="1912" y="79"/>
                  </a:lnTo>
                  <a:lnTo>
                    <a:pt x="1774" y="59"/>
                  </a:lnTo>
                  <a:lnTo>
                    <a:pt x="1458" y="40"/>
                  </a:lnTo>
                  <a:lnTo>
                    <a:pt x="1025" y="0"/>
                  </a:lnTo>
                  <a:close/>
                </a:path>
              </a:pathLst>
            </a:custGeom>
            <a:solidFill>
              <a:srgbClr val="A3C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4"/>
            <p:cNvSpPr/>
            <p:nvPr/>
          </p:nvSpPr>
          <p:spPr>
            <a:xfrm>
              <a:off x="1660400" y="2478300"/>
              <a:ext cx="72425" cy="72400"/>
            </a:xfrm>
            <a:custGeom>
              <a:avLst/>
              <a:gdLst/>
              <a:ahLst/>
              <a:cxnLst/>
              <a:rect l="l" t="t" r="r" b="b"/>
              <a:pathLst>
                <a:path w="2897" h="2896" fill="none" extrusionOk="0">
                  <a:moveTo>
                    <a:pt x="848" y="2719"/>
                  </a:moveTo>
                  <a:lnTo>
                    <a:pt x="848" y="2719"/>
                  </a:lnTo>
                  <a:lnTo>
                    <a:pt x="946" y="2758"/>
                  </a:lnTo>
                  <a:lnTo>
                    <a:pt x="1084" y="2817"/>
                  </a:lnTo>
                  <a:lnTo>
                    <a:pt x="1399" y="2857"/>
                  </a:lnTo>
                  <a:lnTo>
                    <a:pt x="1655" y="2876"/>
                  </a:lnTo>
                  <a:lnTo>
                    <a:pt x="1774" y="2896"/>
                  </a:lnTo>
                  <a:lnTo>
                    <a:pt x="1774" y="2896"/>
                  </a:lnTo>
                  <a:lnTo>
                    <a:pt x="1912" y="2857"/>
                  </a:lnTo>
                  <a:lnTo>
                    <a:pt x="2089" y="2798"/>
                  </a:lnTo>
                  <a:lnTo>
                    <a:pt x="2384" y="2620"/>
                  </a:lnTo>
                  <a:lnTo>
                    <a:pt x="2384" y="2620"/>
                  </a:lnTo>
                  <a:lnTo>
                    <a:pt x="2443" y="2581"/>
                  </a:lnTo>
                  <a:lnTo>
                    <a:pt x="2522" y="2502"/>
                  </a:lnTo>
                  <a:lnTo>
                    <a:pt x="2621" y="2344"/>
                  </a:lnTo>
                  <a:lnTo>
                    <a:pt x="2621" y="2344"/>
                  </a:lnTo>
                  <a:lnTo>
                    <a:pt x="2798" y="1950"/>
                  </a:lnTo>
                  <a:lnTo>
                    <a:pt x="2857" y="1753"/>
                  </a:lnTo>
                  <a:lnTo>
                    <a:pt x="2896" y="1557"/>
                  </a:lnTo>
                  <a:lnTo>
                    <a:pt x="2896" y="1557"/>
                  </a:lnTo>
                  <a:lnTo>
                    <a:pt x="2877" y="1360"/>
                  </a:lnTo>
                  <a:lnTo>
                    <a:pt x="2837" y="1143"/>
                  </a:lnTo>
                  <a:lnTo>
                    <a:pt x="2778" y="946"/>
                  </a:lnTo>
                  <a:lnTo>
                    <a:pt x="2680" y="788"/>
                  </a:lnTo>
                  <a:lnTo>
                    <a:pt x="2680" y="788"/>
                  </a:lnTo>
                  <a:lnTo>
                    <a:pt x="2542" y="591"/>
                  </a:lnTo>
                  <a:lnTo>
                    <a:pt x="2365" y="394"/>
                  </a:lnTo>
                  <a:lnTo>
                    <a:pt x="2168" y="237"/>
                  </a:lnTo>
                  <a:lnTo>
                    <a:pt x="1971" y="99"/>
                  </a:lnTo>
                  <a:lnTo>
                    <a:pt x="1971" y="99"/>
                  </a:lnTo>
                  <a:lnTo>
                    <a:pt x="1912" y="79"/>
                  </a:lnTo>
                  <a:lnTo>
                    <a:pt x="1774" y="59"/>
                  </a:lnTo>
                  <a:lnTo>
                    <a:pt x="1458" y="40"/>
                  </a:lnTo>
                  <a:lnTo>
                    <a:pt x="1025" y="0"/>
                  </a:lnTo>
                  <a:lnTo>
                    <a:pt x="1025" y="0"/>
                  </a:lnTo>
                  <a:lnTo>
                    <a:pt x="946" y="20"/>
                  </a:lnTo>
                  <a:lnTo>
                    <a:pt x="868" y="59"/>
                  </a:lnTo>
                  <a:lnTo>
                    <a:pt x="730" y="138"/>
                  </a:lnTo>
                  <a:lnTo>
                    <a:pt x="454" y="355"/>
                  </a:lnTo>
                  <a:lnTo>
                    <a:pt x="454" y="355"/>
                  </a:lnTo>
                  <a:lnTo>
                    <a:pt x="316" y="493"/>
                  </a:lnTo>
                  <a:lnTo>
                    <a:pt x="198" y="650"/>
                  </a:lnTo>
                  <a:lnTo>
                    <a:pt x="119" y="808"/>
                  </a:lnTo>
                  <a:lnTo>
                    <a:pt x="80" y="966"/>
                  </a:lnTo>
                  <a:lnTo>
                    <a:pt x="40" y="1103"/>
                  </a:lnTo>
                  <a:lnTo>
                    <a:pt x="21" y="1222"/>
                  </a:lnTo>
                  <a:lnTo>
                    <a:pt x="1" y="1340"/>
                  </a:lnTo>
                  <a:lnTo>
                    <a:pt x="1" y="1340"/>
                  </a:lnTo>
                  <a:lnTo>
                    <a:pt x="80" y="1734"/>
                  </a:lnTo>
                  <a:lnTo>
                    <a:pt x="139" y="1931"/>
                  </a:lnTo>
                  <a:lnTo>
                    <a:pt x="218" y="2108"/>
                  </a:lnTo>
                  <a:lnTo>
                    <a:pt x="218" y="2108"/>
                  </a:lnTo>
                  <a:lnTo>
                    <a:pt x="355" y="2266"/>
                  </a:lnTo>
                  <a:lnTo>
                    <a:pt x="513" y="2423"/>
                  </a:lnTo>
                  <a:lnTo>
                    <a:pt x="671" y="2581"/>
                  </a:lnTo>
                  <a:lnTo>
                    <a:pt x="848" y="27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4"/>
            <p:cNvSpPr/>
            <p:nvPr/>
          </p:nvSpPr>
          <p:spPr>
            <a:xfrm>
              <a:off x="1527950" y="2249800"/>
              <a:ext cx="440750" cy="440775"/>
            </a:xfrm>
            <a:custGeom>
              <a:avLst/>
              <a:gdLst/>
              <a:ahLst/>
              <a:cxnLst/>
              <a:rect l="l" t="t" r="r" b="b"/>
              <a:pathLst>
                <a:path w="17630" h="17631" extrusionOk="0">
                  <a:moveTo>
                    <a:pt x="92" y="10053"/>
                  </a:moveTo>
                  <a:lnTo>
                    <a:pt x="98" y="10125"/>
                  </a:lnTo>
                  <a:lnTo>
                    <a:pt x="98" y="10106"/>
                  </a:lnTo>
                  <a:lnTo>
                    <a:pt x="92" y="10053"/>
                  </a:lnTo>
                  <a:close/>
                  <a:moveTo>
                    <a:pt x="1536" y="13809"/>
                  </a:moveTo>
                  <a:lnTo>
                    <a:pt x="1674" y="14006"/>
                  </a:lnTo>
                  <a:lnTo>
                    <a:pt x="1623" y="13915"/>
                  </a:lnTo>
                  <a:lnTo>
                    <a:pt x="1623" y="13915"/>
                  </a:lnTo>
                  <a:lnTo>
                    <a:pt x="1536" y="13809"/>
                  </a:lnTo>
                  <a:close/>
                  <a:moveTo>
                    <a:pt x="1674" y="14006"/>
                  </a:moveTo>
                  <a:lnTo>
                    <a:pt x="1891" y="14282"/>
                  </a:lnTo>
                  <a:lnTo>
                    <a:pt x="1891" y="14282"/>
                  </a:lnTo>
                  <a:lnTo>
                    <a:pt x="1832" y="14203"/>
                  </a:lnTo>
                  <a:lnTo>
                    <a:pt x="1812" y="14163"/>
                  </a:lnTo>
                  <a:lnTo>
                    <a:pt x="1773" y="14124"/>
                  </a:lnTo>
                  <a:lnTo>
                    <a:pt x="1674" y="14006"/>
                  </a:lnTo>
                  <a:close/>
                  <a:moveTo>
                    <a:pt x="8510" y="0"/>
                  </a:moveTo>
                  <a:lnTo>
                    <a:pt x="8116" y="20"/>
                  </a:lnTo>
                  <a:lnTo>
                    <a:pt x="8096" y="20"/>
                  </a:lnTo>
                  <a:lnTo>
                    <a:pt x="7741" y="59"/>
                  </a:lnTo>
                  <a:lnTo>
                    <a:pt x="7288" y="138"/>
                  </a:lnTo>
                  <a:lnTo>
                    <a:pt x="7210" y="138"/>
                  </a:lnTo>
                  <a:lnTo>
                    <a:pt x="7150" y="158"/>
                  </a:lnTo>
                  <a:lnTo>
                    <a:pt x="7013" y="178"/>
                  </a:lnTo>
                  <a:lnTo>
                    <a:pt x="7013" y="197"/>
                  </a:lnTo>
                  <a:lnTo>
                    <a:pt x="6776" y="237"/>
                  </a:lnTo>
                  <a:lnTo>
                    <a:pt x="6737" y="256"/>
                  </a:lnTo>
                  <a:lnTo>
                    <a:pt x="6579" y="296"/>
                  </a:lnTo>
                  <a:lnTo>
                    <a:pt x="6441" y="316"/>
                  </a:lnTo>
                  <a:lnTo>
                    <a:pt x="6402" y="335"/>
                  </a:lnTo>
                  <a:lnTo>
                    <a:pt x="6363" y="355"/>
                  </a:lnTo>
                  <a:lnTo>
                    <a:pt x="6106" y="434"/>
                  </a:lnTo>
                  <a:lnTo>
                    <a:pt x="6087" y="434"/>
                  </a:lnTo>
                  <a:lnTo>
                    <a:pt x="6047" y="453"/>
                  </a:lnTo>
                  <a:lnTo>
                    <a:pt x="6028" y="453"/>
                  </a:lnTo>
                  <a:lnTo>
                    <a:pt x="5890" y="493"/>
                  </a:lnTo>
                  <a:lnTo>
                    <a:pt x="5870" y="513"/>
                  </a:lnTo>
                  <a:lnTo>
                    <a:pt x="5594" y="611"/>
                  </a:lnTo>
                  <a:lnTo>
                    <a:pt x="5378" y="709"/>
                  </a:lnTo>
                  <a:lnTo>
                    <a:pt x="5240" y="769"/>
                  </a:lnTo>
                  <a:lnTo>
                    <a:pt x="5043" y="847"/>
                  </a:lnTo>
                  <a:lnTo>
                    <a:pt x="4885" y="926"/>
                  </a:lnTo>
                  <a:lnTo>
                    <a:pt x="4747" y="1005"/>
                  </a:lnTo>
                  <a:lnTo>
                    <a:pt x="4491" y="1123"/>
                  </a:lnTo>
                  <a:lnTo>
                    <a:pt x="4452" y="1163"/>
                  </a:lnTo>
                  <a:lnTo>
                    <a:pt x="4393" y="1182"/>
                  </a:lnTo>
                  <a:lnTo>
                    <a:pt x="4334" y="1222"/>
                  </a:lnTo>
                  <a:lnTo>
                    <a:pt x="4294" y="1241"/>
                  </a:lnTo>
                  <a:lnTo>
                    <a:pt x="3979" y="1458"/>
                  </a:lnTo>
                  <a:lnTo>
                    <a:pt x="3920" y="1497"/>
                  </a:lnTo>
                  <a:lnTo>
                    <a:pt x="3762" y="1596"/>
                  </a:lnTo>
                  <a:lnTo>
                    <a:pt x="3743" y="1596"/>
                  </a:lnTo>
                  <a:lnTo>
                    <a:pt x="3329" y="1911"/>
                  </a:lnTo>
                  <a:lnTo>
                    <a:pt x="2994" y="2187"/>
                  </a:lnTo>
                  <a:lnTo>
                    <a:pt x="2856" y="2325"/>
                  </a:lnTo>
                  <a:lnTo>
                    <a:pt x="2797" y="2364"/>
                  </a:lnTo>
                  <a:lnTo>
                    <a:pt x="2738" y="2423"/>
                  </a:lnTo>
                  <a:lnTo>
                    <a:pt x="2561" y="2601"/>
                  </a:lnTo>
                  <a:lnTo>
                    <a:pt x="2423" y="2738"/>
                  </a:lnTo>
                  <a:lnTo>
                    <a:pt x="2423" y="2758"/>
                  </a:lnTo>
                  <a:lnTo>
                    <a:pt x="2305" y="2857"/>
                  </a:lnTo>
                  <a:lnTo>
                    <a:pt x="2305" y="2876"/>
                  </a:lnTo>
                  <a:lnTo>
                    <a:pt x="2285" y="2896"/>
                  </a:lnTo>
                  <a:lnTo>
                    <a:pt x="1950" y="3270"/>
                  </a:lnTo>
                  <a:lnTo>
                    <a:pt x="1930" y="3310"/>
                  </a:lnTo>
                  <a:lnTo>
                    <a:pt x="1871" y="3369"/>
                  </a:lnTo>
                  <a:lnTo>
                    <a:pt x="1852" y="3388"/>
                  </a:lnTo>
                  <a:lnTo>
                    <a:pt x="1812" y="3448"/>
                  </a:lnTo>
                  <a:lnTo>
                    <a:pt x="1694" y="3625"/>
                  </a:lnTo>
                  <a:lnTo>
                    <a:pt x="1635" y="3684"/>
                  </a:lnTo>
                  <a:lnTo>
                    <a:pt x="1477" y="3901"/>
                  </a:lnTo>
                  <a:lnTo>
                    <a:pt x="1477" y="3920"/>
                  </a:lnTo>
                  <a:lnTo>
                    <a:pt x="1477" y="3940"/>
                  </a:lnTo>
                  <a:lnTo>
                    <a:pt x="1458" y="3940"/>
                  </a:lnTo>
                  <a:lnTo>
                    <a:pt x="1339" y="4137"/>
                  </a:lnTo>
                  <a:lnTo>
                    <a:pt x="1123" y="4511"/>
                  </a:lnTo>
                  <a:lnTo>
                    <a:pt x="1103" y="4531"/>
                  </a:lnTo>
                  <a:lnTo>
                    <a:pt x="1083" y="4570"/>
                  </a:lnTo>
                  <a:lnTo>
                    <a:pt x="906" y="4905"/>
                  </a:lnTo>
                  <a:lnTo>
                    <a:pt x="709" y="5319"/>
                  </a:lnTo>
                  <a:lnTo>
                    <a:pt x="532" y="5772"/>
                  </a:lnTo>
                  <a:lnTo>
                    <a:pt x="374" y="6245"/>
                  </a:lnTo>
                  <a:lnTo>
                    <a:pt x="236" y="6757"/>
                  </a:lnTo>
                  <a:lnTo>
                    <a:pt x="276" y="6619"/>
                  </a:lnTo>
                  <a:lnTo>
                    <a:pt x="276" y="6619"/>
                  </a:lnTo>
                  <a:lnTo>
                    <a:pt x="197" y="6934"/>
                  </a:lnTo>
                  <a:lnTo>
                    <a:pt x="197" y="6954"/>
                  </a:lnTo>
                  <a:lnTo>
                    <a:pt x="177" y="7052"/>
                  </a:lnTo>
                  <a:lnTo>
                    <a:pt x="138" y="7210"/>
                  </a:lnTo>
                  <a:lnTo>
                    <a:pt x="98" y="7486"/>
                  </a:lnTo>
                  <a:lnTo>
                    <a:pt x="138" y="7269"/>
                  </a:lnTo>
                  <a:lnTo>
                    <a:pt x="98" y="7505"/>
                  </a:lnTo>
                  <a:lnTo>
                    <a:pt x="79" y="7564"/>
                  </a:lnTo>
                  <a:lnTo>
                    <a:pt x="39" y="7919"/>
                  </a:lnTo>
                  <a:lnTo>
                    <a:pt x="20" y="8215"/>
                  </a:lnTo>
                  <a:lnTo>
                    <a:pt x="20" y="8274"/>
                  </a:lnTo>
                  <a:lnTo>
                    <a:pt x="0" y="8510"/>
                  </a:lnTo>
                  <a:lnTo>
                    <a:pt x="0" y="8628"/>
                  </a:lnTo>
                  <a:lnTo>
                    <a:pt x="0" y="8707"/>
                  </a:lnTo>
                  <a:lnTo>
                    <a:pt x="0" y="8786"/>
                  </a:lnTo>
                  <a:lnTo>
                    <a:pt x="0" y="8943"/>
                  </a:lnTo>
                  <a:lnTo>
                    <a:pt x="0" y="9042"/>
                  </a:lnTo>
                  <a:lnTo>
                    <a:pt x="0" y="9101"/>
                  </a:lnTo>
                  <a:lnTo>
                    <a:pt x="6" y="9137"/>
                  </a:lnTo>
                  <a:lnTo>
                    <a:pt x="6" y="9137"/>
                  </a:lnTo>
                  <a:lnTo>
                    <a:pt x="39" y="9554"/>
                  </a:lnTo>
                  <a:lnTo>
                    <a:pt x="20" y="9377"/>
                  </a:lnTo>
                  <a:lnTo>
                    <a:pt x="39" y="9593"/>
                  </a:lnTo>
                  <a:lnTo>
                    <a:pt x="39" y="9613"/>
                  </a:lnTo>
                  <a:lnTo>
                    <a:pt x="39" y="9633"/>
                  </a:lnTo>
                  <a:lnTo>
                    <a:pt x="39" y="9712"/>
                  </a:lnTo>
                  <a:lnTo>
                    <a:pt x="59" y="9790"/>
                  </a:lnTo>
                  <a:lnTo>
                    <a:pt x="92" y="10053"/>
                  </a:lnTo>
                  <a:lnTo>
                    <a:pt x="92" y="10053"/>
                  </a:lnTo>
                  <a:lnTo>
                    <a:pt x="79" y="9909"/>
                  </a:lnTo>
                  <a:lnTo>
                    <a:pt x="138" y="10362"/>
                  </a:lnTo>
                  <a:lnTo>
                    <a:pt x="138" y="10322"/>
                  </a:lnTo>
                  <a:lnTo>
                    <a:pt x="158" y="10440"/>
                  </a:lnTo>
                  <a:lnTo>
                    <a:pt x="158" y="10480"/>
                  </a:lnTo>
                  <a:lnTo>
                    <a:pt x="276" y="10992"/>
                  </a:lnTo>
                  <a:lnTo>
                    <a:pt x="414" y="11484"/>
                  </a:lnTo>
                  <a:lnTo>
                    <a:pt x="611" y="12075"/>
                  </a:lnTo>
                  <a:lnTo>
                    <a:pt x="630" y="12095"/>
                  </a:lnTo>
                  <a:lnTo>
                    <a:pt x="630" y="12115"/>
                  </a:lnTo>
                  <a:lnTo>
                    <a:pt x="650" y="12174"/>
                  </a:lnTo>
                  <a:lnTo>
                    <a:pt x="886" y="12647"/>
                  </a:lnTo>
                  <a:lnTo>
                    <a:pt x="1103" y="13100"/>
                  </a:lnTo>
                  <a:lnTo>
                    <a:pt x="1123" y="13119"/>
                  </a:lnTo>
                  <a:lnTo>
                    <a:pt x="1182" y="13238"/>
                  </a:lnTo>
                  <a:lnTo>
                    <a:pt x="1221" y="13277"/>
                  </a:lnTo>
                  <a:lnTo>
                    <a:pt x="1261" y="13375"/>
                  </a:lnTo>
                  <a:lnTo>
                    <a:pt x="1300" y="13435"/>
                  </a:lnTo>
                  <a:lnTo>
                    <a:pt x="1300" y="13435"/>
                  </a:lnTo>
                  <a:lnTo>
                    <a:pt x="1241" y="13316"/>
                  </a:lnTo>
                  <a:lnTo>
                    <a:pt x="1241" y="13316"/>
                  </a:lnTo>
                  <a:lnTo>
                    <a:pt x="1438" y="13651"/>
                  </a:lnTo>
                  <a:lnTo>
                    <a:pt x="1458" y="13691"/>
                  </a:lnTo>
                  <a:lnTo>
                    <a:pt x="1596" y="13868"/>
                  </a:lnTo>
                  <a:lnTo>
                    <a:pt x="1623" y="13915"/>
                  </a:lnTo>
                  <a:lnTo>
                    <a:pt x="1623" y="13915"/>
                  </a:lnTo>
                  <a:lnTo>
                    <a:pt x="1871" y="14222"/>
                  </a:lnTo>
                  <a:lnTo>
                    <a:pt x="2187" y="14636"/>
                  </a:lnTo>
                  <a:lnTo>
                    <a:pt x="2226" y="14676"/>
                  </a:lnTo>
                  <a:lnTo>
                    <a:pt x="2600" y="15070"/>
                  </a:lnTo>
                  <a:lnTo>
                    <a:pt x="2620" y="15089"/>
                  </a:lnTo>
                  <a:lnTo>
                    <a:pt x="2640" y="15109"/>
                  </a:lnTo>
                  <a:lnTo>
                    <a:pt x="2679" y="15148"/>
                  </a:lnTo>
                  <a:lnTo>
                    <a:pt x="2856" y="15306"/>
                  </a:lnTo>
                  <a:lnTo>
                    <a:pt x="2777" y="15247"/>
                  </a:lnTo>
                  <a:lnTo>
                    <a:pt x="2777" y="15247"/>
                  </a:lnTo>
                  <a:lnTo>
                    <a:pt x="2837" y="15306"/>
                  </a:lnTo>
                  <a:lnTo>
                    <a:pt x="2876" y="15345"/>
                  </a:lnTo>
                  <a:lnTo>
                    <a:pt x="2974" y="15424"/>
                  </a:lnTo>
                  <a:lnTo>
                    <a:pt x="2994" y="15444"/>
                  </a:lnTo>
                  <a:lnTo>
                    <a:pt x="3034" y="15483"/>
                  </a:lnTo>
                  <a:lnTo>
                    <a:pt x="3073" y="15523"/>
                  </a:lnTo>
                  <a:lnTo>
                    <a:pt x="3171" y="15582"/>
                  </a:lnTo>
                  <a:lnTo>
                    <a:pt x="3231" y="15641"/>
                  </a:lnTo>
                  <a:lnTo>
                    <a:pt x="3782" y="16054"/>
                  </a:lnTo>
                  <a:lnTo>
                    <a:pt x="3821" y="16094"/>
                  </a:lnTo>
                  <a:lnTo>
                    <a:pt x="4294" y="16389"/>
                  </a:lnTo>
                  <a:lnTo>
                    <a:pt x="4865" y="16704"/>
                  </a:lnTo>
                  <a:lnTo>
                    <a:pt x="5338" y="16921"/>
                  </a:lnTo>
                  <a:lnTo>
                    <a:pt x="5772" y="17079"/>
                  </a:lnTo>
                  <a:lnTo>
                    <a:pt x="5693" y="17059"/>
                  </a:lnTo>
                  <a:lnTo>
                    <a:pt x="5772" y="17098"/>
                  </a:lnTo>
                  <a:lnTo>
                    <a:pt x="5791" y="17098"/>
                  </a:lnTo>
                  <a:lnTo>
                    <a:pt x="5831" y="17118"/>
                  </a:lnTo>
                  <a:lnTo>
                    <a:pt x="5850" y="17118"/>
                  </a:lnTo>
                  <a:lnTo>
                    <a:pt x="6264" y="17256"/>
                  </a:lnTo>
                  <a:lnTo>
                    <a:pt x="6717" y="17374"/>
                  </a:lnTo>
                  <a:lnTo>
                    <a:pt x="7111" y="17473"/>
                  </a:lnTo>
                  <a:lnTo>
                    <a:pt x="7190" y="17492"/>
                  </a:lnTo>
                  <a:lnTo>
                    <a:pt x="7446" y="17532"/>
                  </a:lnTo>
                  <a:lnTo>
                    <a:pt x="7525" y="17532"/>
                  </a:lnTo>
                  <a:lnTo>
                    <a:pt x="7584" y="17552"/>
                  </a:lnTo>
                  <a:lnTo>
                    <a:pt x="7938" y="17591"/>
                  </a:lnTo>
                  <a:lnTo>
                    <a:pt x="8391" y="17630"/>
                  </a:lnTo>
                  <a:lnTo>
                    <a:pt x="9199" y="17630"/>
                  </a:lnTo>
                  <a:lnTo>
                    <a:pt x="9278" y="17611"/>
                  </a:lnTo>
                  <a:lnTo>
                    <a:pt x="9514" y="17611"/>
                  </a:lnTo>
                  <a:lnTo>
                    <a:pt x="9711" y="17591"/>
                  </a:lnTo>
                  <a:lnTo>
                    <a:pt x="9908" y="17571"/>
                  </a:lnTo>
                  <a:lnTo>
                    <a:pt x="9987" y="17552"/>
                  </a:lnTo>
                  <a:lnTo>
                    <a:pt x="10125" y="17532"/>
                  </a:lnTo>
                  <a:lnTo>
                    <a:pt x="10243" y="17512"/>
                  </a:lnTo>
                  <a:lnTo>
                    <a:pt x="10282" y="17512"/>
                  </a:lnTo>
                  <a:lnTo>
                    <a:pt x="10342" y="17492"/>
                  </a:lnTo>
                  <a:lnTo>
                    <a:pt x="10479" y="17473"/>
                  </a:lnTo>
                  <a:lnTo>
                    <a:pt x="10736" y="17414"/>
                  </a:lnTo>
                  <a:lnTo>
                    <a:pt x="10755" y="17414"/>
                  </a:lnTo>
                  <a:lnTo>
                    <a:pt x="11031" y="17355"/>
                  </a:lnTo>
                  <a:lnTo>
                    <a:pt x="11346" y="17256"/>
                  </a:lnTo>
                  <a:lnTo>
                    <a:pt x="11701" y="17158"/>
                  </a:lnTo>
                  <a:lnTo>
                    <a:pt x="12095" y="17000"/>
                  </a:lnTo>
                  <a:lnTo>
                    <a:pt x="12173" y="16961"/>
                  </a:lnTo>
                  <a:lnTo>
                    <a:pt x="12508" y="16823"/>
                  </a:lnTo>
                  <a:lnTo>
                    <a:pt x="12607" y="16764"/>
                  </a:lnTo>
                  <a:lnTo>
                    <a:pt x="12705" y="16724"/>
                  </a:lnTo>
                  <a:lnTo>
                    <a:pt x="13119" y="16507"/>
                  </a:lnTo>
                  <a:lnTo>
                    <a:pt x="13493" y="16271"/>
                  </a:lnTo>
                  <a:lnTo>
                    <a:pt x="13671" y="16173"/>
                  </a:lnTo>
                  <a:lnTo>
                    <a:pt x="13769" y="16094"/>
                  </a:lnTo>
                  <a:lnTo>
                    <a:pt x="13848" y="16054"/>
                  </a:lnTo>
                  <a:lnTo>
                    <a:pt x="13966" y="15956"/>
                  </a:lnTo>
                  <a:lnTo>
                    <a:pt x="14242" y="15759"/>
                  </a:lnTo>
                  <a:lnTo>
                    <a:pt x="14262" y="15739"/>
                  </a:lnTo>
                  <a:lnTo>
                    <a:pt x="14439" y="15601"/>
                  </a:lnTo>
                  <a:lnTo>
                    <a:pt x="14695" y="15385"/>
                  </a:lnTo>
                  <a:lnTo>
                    <a:pt x="14813" y="15267"/>
                  </a:lnTo>
                  <a:lnTo>
                    <a:pt x="14852" y="15227"/>
                  </a:lnTo>
                  <a:lnTo>
                    <a:pt x="15049" y="15050"/>
                  </a:lnTo>
                  <a:lnTo>
                    <a:pt x="15246" y="14833"/>
                  </a:lnTo>
                  <a:lnTo>
                    <a:pt x="15306" y="14774"/>
                  </a:lnTo>
                  <a:lnTo>
                    <a:pt x="15542" y="14498"/>
                  </a:lnTo>
                  <a:lnTo>
                    <a:pt x="15798" y="14203"/>
                  </a:lnTo>
                  <a:lnTo>
                    <a:pt x="15857" y="14124"/>
                  </a:lnTo>
                  <a:lnTo>
                    <a:pt x="16192" y="13651"/>
                  </a:lnTo>
                  <a:lnTo>
                    <a:pt x="16448" y="13218"/>
                  </a:lnTo>
                  <a:lnTo>
                    <a:pt x="16468" y="13198"/>
                  </a:lnTo>
                  <a:lnTo>
                    <a:pt x="16527" y="13100"/>
                  </a:lnTo>
                  <a:lnTo>
                    <a:pt x="16684" y="12785"/>
                  </a:lnTo>
                  <a:lnTo>
                    <a:pt x="16704" y="12745"/>
                  </a:lnTo>
                  <a:lnTo>
                    <a:pt x="16743" y="12686"/>
                  </a:lnTo>
                  <a:lnTo>
                    <a:pt x="16803" y="12528"/>
                  </a:lnTo>
                  <a:lnTo>
                    <a:pt x="17019" y="12036"/>
                  </a:lnTo>
                  <a:lnTo>
                    <a:pt x="17059" y="11957"/>
                  </a:lnTo>
                  <a:lnTo>
                    <a:pt x="17059" y="11918"/>
                  </a:lnTo>
                  <a:lnTo>
                    <a:pt x="17078" y="11898"/>
                  </a:lnTo>
                  <a:lnTo>
                    <a:pt x="17177" y="11603"/>
                  </a:lnTo>
                  <a:lnTo>
                    <a:pt x="17275" y="11287"/>
                  </a:lnTo>
                  <a:lnTo>
                    <a:pt x="17394" y="10795"/>
                  </a:lnTo>
                  <a:lnTo>
                    <a:pt x="17413" y="10736"/>
                  </a:lnTo>
                  <a:lnTo>
                    <a:pt x="17433" y="10637"/>
                  </a:lnTo>
                  <a:lnTo>
                    <a:pt x="17433" y="10618"/>
                  </a:lnTo>
                  <a:lnTo>
                    <a:pt x="17512" y="10263"/>
                  </a:lnTo>
                  <a:lnTo>
                    <a:pt x="17551" y="9909"/>
                  </a:lnTo>
                  <a:lnTo>
                    <a:pt x="17591" y="9574"/>
                  </a:lnTo>
                  <a:lnTo>
                    <a:pt x="17630" y="8963"/>
                  </a:lnTo>
                  <a:lnTo>
                    <a:pt x="17630" y="8845"/>
                  </a:lnTo>
                  <a:lnTo>
                    <a:pt x="17591" y="8096"/>
                  </a:lnTo>
                  <a:lnTo>
                    <a:pt x="17531" y="7584"/>
                  </a:lnTo>
                  <a:lnTo>
                    <a:pt x="17551" y="7584"/>
                  </a:lnTo>
                  <a:lnTo>
                    <a:pt x="17531" y="7545"/>
                  </a:lnTo>
                  <a:lnTo>
                    <a:pt x="17531" y="7505"/>
                  </a:lnTo>
                  <a:lnTo>
                    <a:pt x="17413" y="6836"/>
                  </a:lnTo>
                  <a:lnTo>
                    <a:pt x="17354" y="6678"/>
                  </a:lnTo>
                  <a:lnTo>
                    <a:pt x="17315" y="6520"/>
                  </a:lnTo>
                  <a:lnTo>
                    <a:pt x="17275" y="6343"/>
                  </a:lnTo>
                  <a:lnTo>
                    <a:pt x="17256" y="6245"/>
                  </a:lnTo>
                  <a:lnTo>
                    <a:pt x="17216" y="6127"/>
                  </a:lnTo>
                  <a:lnTo>
                    <a:pt x="17039" y="5654"/>
                  </a:lnTo>
                  <a:lnTo>
                    <a:pt x="17039" y="5614"/>
                  </a:lnTo>
                  <a:lnTo>
                    <a:pt x="17000" y="5555"/>
                  </a:lnTo>
                  <a:lnTo>
                    <a:pt x="16842" y="5181"/>
                  </a:lnTo>
                  <a:lnTo>
                    <a:pt x="16842" y="5201"/>
                  </a:lnTo>
                  <a:lnTo>
                    <a:pt x="16822" y="5142"/>
                  </a:lnTo>
                  <a:lnTo>
                    <a:pt x="16822" y="5122"/>
                  </a:lnTo>
                  <a:lnTo>
                    <a:pt x="16783" y="5063"/>
                  </a:lnTo>
                  <a:lnTo>
                    <a:pt x="16783" y="5043"/>
                  </a:lnTo>
                  <a:lnTo>
                    <a:pt x="16665" y="4807"/>
                  </a:lnTo>
                  <a:lnTo>
                    <a:pt x="16665" y="4826"/>
                  </a:lnTo>
                  <a:lnTo>
                    <a:pt x="16566" y="4610"/>
                  </a:lnTo>
                  <a:lnTo>
                    <a:pt x="16507" y="4511"/>
                  </a:lnTo>
                  <a:lnTo>
                    <a:pt x="16369" y="4255"/>
                  </a:lnTo>
                  <a:lnTo>
                    <a:pt x="16330" y="4216"/>
                  </a:lnTo>
                  <a:lnTo>
                    <a:pt x="16251" y="4078"/>
                  </a:lnTo>
                  <a:lnTo>
                    <a:pt x="16231" y="4058"/>
                  </a:lnTo>
                  <a:lnTo>
                    <a:pt x="16212" y="4039"/>
                  </a:lnTo>
                  <a:lnTo>
                    <a:pt x="16172" y="3960"/>
                  </a:lnTo>
                  <a:lnTo>
                    <a:pt x="16153" y="3920"/>
                  </a:lnTo>
                  <a:lnTo>
                    <a:pt x="15896" y="3566"/>
                  </a:lnTo>
                  <a:lnTo>
                    <a:pt x="15857" y="3526"/>
                  </a:lnTo>
                  <a:lnTo>
                    <a:pt x="15778" y="3408"/>
                  </a:lnTo>
                  <a:lnTo>
                    <a:pt x="15719" y="3349"/>
                  </a:lnTo>
                  <a:lnTo>
                    <a:pt x="15699" y="3290"/>
                  </a:lnTo>
                  <a:lnTo>
                    <a:pt x="15522" y="3093"/>
                  </a:lnTo>
                  <a:lnTo>
                    <a:pt x="15384" y="2935"/>
                  </a:lnTo>
                  <a:lnTo>
                    <a:pt x="15345" y="2896"/>
                  </a:lnTo>
                  <a:lnTo>
                    <a:pt x="14990" y="2522"/>
                  </a:lnTo>
                  <a:lnTo>
                    <a:pt x="14852" y="2404"/>
                  </a:lnTo>
                  <a:lnTo>
                    <a:pt x="14734" y="2285"/>
                  </a:lnTo>
                  <a:lnTo>
                    <a:pt x="14478" y="2069"/>
                  </a:lnTo>
                  <a:lnTo>
                    <a:pt x="14458" y="2049"/>
                  </a:lnTo>
                  <a:lnTo>
                    <a:pt x="14321" y="1931"/>
                  </a:lnTo>
                  <a:lnTo>
                    <a:pt x="14281" y="1911"/>
                  </a:lnTo>
                  <a:lnTo>
                    <a:pt x="13966" y="1655"/>
                  </a:lnTo>
                  <a:lnTo>
                    <a:pt x="13848" y="1576"/>
                  </a:lnTo>
                  <a:lnTo>
                    <a:pt x="13828" y="1576"/>
                  </a:lnTo>
                  <a:lnTo>
                    <a:pt x="13808" y="1557"/>
                  </a:lnTo>
                  <a:lnTo>
                    <a:pt x="13710" y="1478"/>
                  </a:lnTo>
                  <a:lnTo>
                    <a:pt x="13690" y="1478"/>
                  </a:lnTo>
                  <a:lnTo>
                    <a:pt x="13671" y="1458"/>
                  </a:lnTo>
                  <a:lnTo>
                    <a:pt x="13454" y="1320"/>
                  </a:lnTo>
                  <a:lnTo>
                    <a:pt x="13434" y="1320"/>
                  </a:lnTo>
                  <a:lnTo>
                    <a:pt x="13414" y="1300"/>
                  </a:lnTo>
                  <a:lnTo>
                    <a:pt x="13395" y="1281"/>
                  </a:lnTo>
                  <a:lnTo>
                    <a:pt x="13316" y="1241"/>
                  </a:lnTo>
                  <a:lnTo>
                    <a:pt x="13277" y="1202"/>
                  </a:lnTo>
                  <a:lnTo>
                    <a:pt x="13237" y="1202"/>
                  </a:lnTo>
                  <a:lnTo>
                    <a:pt x="13218" y="1182"/>
                  </a:lnTo>
                  <a:lnTo>
                    <a:pt x="13080" y="1103"/>
                  </a:lnTo>
                  <a:lnTo>
                    <a:pt x="13099" y="1123"/>
                  </a:lnTo>
                  <a:lnTo>
                    <a:pt x="12902" y="1005"/>
                  </a:lnTo>
                  <a:lnTo>
                    <a:pt x="12843" y="985"/>
                  </a:lnTo>
                  <a:lnTo>
                    <a:pt x="12764" y="946"/>
                  </a:lnTo>
                  <a:lnTo>
                    <a:pt x="12508" y="808"/>
                  </a:lnTo>
                  <a:lnTo>
                    <a:pt x="12489" y="808"/>
                  </a:lnTo>
                  <a:lnTo>
                    <a:pt x="12430" y="788"/>
                  </a:lnTo>
                  <a:lnTo>
                    <a:pt x="12410" y="769"/>
                  </a:lnTo>
                  <a:lnTo>
                    <a:pt x="12390" y="769"/>
                  </a:lnTo>
                  <a:lnTo>
                    <a:pt x="12292" y="709"/>
                  </a:lnTo>
                  <a:lnTo>
                    <a:pt x="12233" y="690"/>
                  </a:lnTo>
                  <a:lnTo>
                    <a:pt x="12193" y="670"/>
                  </a:lnTo>
                  <a:lnTo>
                    <a:pt x="11898" y="552"/>
                  </a:lnTo>
                  <a:lnTo>
                    <a:pt x="11799" y="532"/>
                  </a:lnTo>
                  <a:lnTo>
                    <a:pt x="11760" y="513"/>
                  </a:lnTo>
                  <a:lnTo>
                    <a:pt x="11740" y="493"/>
                  </a:lnTo>
                  <a:lnTo>
                    <a:pt x="11661" y="473"/>
                  </a:lnTo>
                  <a:lnTo>
                    <a:pt x="11622" y="453"/>
                  </a:lnTo>
                  <a:lnTo>
                    <a:pt x="11602" y="453"/>
                  </a:lnTo>
                  <a:lnTo>
                    <a:pt x="11149" y="316"/>
                  </a:lnTo>
                  <a:lnTo>
                    <a:pt x="11090" y="296"/>
                  </a:lnTo>
                  <a:lnTo>
                    <a:pt x="10972" y="276"/>
                  </a:lnTo>
                  <a:lnTo>
                    <a:pt x="10578" y="178"/>
                  </a:lnTo>
                  <a:lnTo>
                    <a:pt x="10519" y="158"/>
                  </a:lnTo>
                  <a:lnTo>
                    <a:pt x="10440" y="158"/>
                  </a:lnTo>
                  <a:lnTo>
                    <a:pt x="10420" y="138"/>
                  </a:lnTo>
                  <a:lnTo>
                    <a:pt x="10302" y="119"/>
                  </a:lnTo>
                  <a:lnTo>
                    <a:pt x="10263" y="119"/>
                  </a:lnTo>
                  <a:lnTo>
                    <a:pt x="10105" y="99"/>
                  </a:lnTo>
                  <a:lnTo>
                    <a:pt x="9928" y="79"/>
                  </a:lnTo>
                  <a:lnTo>
                    <a:pt x="9711" y="40"/>
                  </a:lnTo>
                  <a:lnTo>
                    <a:pt x="9692" y="40"/>
                  </a:lnTo>
                  <a:lnTo>
                    <a:pt x="9337" y="20"/>
                  </a:lnTo>
                  <a:lnTo>
                    <a:pt x="9278" y="20"/>
                  </a:lnTo>
                  <a:lnTo>
                    <a:pt x="8904"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4"/>
            <p:cNvSpPr/>
            <p:nvPr/>
          </p:nvSpPr>
          <p:spPr>
            <a:xfrm>
              <a:off x="1527950" y="2249800"/>
              <a:ext cx="440750" cy="440775"/>
            </a:xfrm>
            <a:custGeom>
              <a:avLst/>
              <a:gdLst/>
              <a:ahLst/>
              <a:cxnLst/>
              <a:rect l="l" t="t" r="r" b="b"/>
              <a:pathLst>
                <a:path w="17630" h="17631" fill="none" extrusionOk="0">
                  <a:moveTo>
                    <a:pt x="17591" y="8096"/>
                  </a:moveTo>
                  <a:lnTo>
                    <a:pt x="17531" y="7584"/>
                  </a:lnTo>
                  <a:lnTo>
                    <a:pt x="17551" y="7584"/>
                  </a:lnTo>
                  <a:lnTo>
                    <a:pt x="17551" y="7584"/>
                  </a:lnTo>
                  <a:lnTo>
                    <a:pt x="17531" y="7545"/>
                  </a:lnTo>
                  <a:lnTo>
                    <a:pt x="17531" y="7545"/>
                  </a:lnTo>
                  <a:lnTo>
                    <a:pt x="17531" y="7545"/>
                  </a:lnTo>
                  <a:lnTo>
                    <a:pt x="17531" y="7545"/>
                  </a:lnTo>
                  <a:lnTo>
                    <a:pt x="17531" y="7505"/>
                  </a:lnTo>
                  <a:lnTo>
                    <a:pt x="17531" y="7505"/>
                  </a:lnTo>
                  <a:lnTo>
                    <a:pt x="17413" y="6836"/>
                  </a:lnTo>
                  <a:lnTo>
                    <a:pt x="17413" y="6836"/>
                  </a:lnTo>
                  <a:lnTo>
                    <a:pt x="17354" y="6678"/>
                  </a:lnTo>
                  <a:lnTo>
                    <a:pt x="17354" y="6678"/>
                  </a:lnTo>
                  <a:lnTo>
                    <a:pt x="17315" y="6520"/>
                  </a:lnTo>
                  <a:lnTo>
                    <a:pt x="17315" y="6520"/>
                  </a:lnTo>
                  <a:lnTo>
                    <a:pt x="17275" y="6343"/>
                  </a:lnTo>
                  <a:lnTo>
                    <a:pt x="17275" y="6343"/>
                  </a:lnTo>
                  <a:lnTo>
                    <a:pt x="17256" y="6245"/>
                  </a:lnTo>
                  <a:lnTo>
                    <a:pt x="17256" y="6245"/>
                  </a:lnTo>
                  <a:lnTo>
                    <a:pt x="17216" y="6127"/>
                  </a:lnTo>
                  <a:lnTo>
                    <a:pt x="17216" y="6127"/>
                  </a:lnTo>
                  <a:lnTo>
                    <a:pt x="17216" y="6127"/>
                  </a:lnTo>
                  <a:lnTo>
                    <a:pt x="17216" y="6127"/>
                  </a:lnTo>
                  <a:lnTo>
                    <a:pt x="17039" y="5654"/>
                  </a:lnTo>
                  <a:lnTo>
                    <a:pt x="17039" y="5654"/>
                  </a:lnTo>
                  <a:lnTo>
                    <a:pt x="17039" y="5614"/>
                  </a:lnTo>
                  <a:lnTo>
                    <a:pt x="17039" y="5614"/>
                  </a:lnTo>
                  <a:lnTo>
                    <a:pt x="17000" y="5555"/>
                  </a:lnTo>
                  <a:lnTo>
                    <a:pt x="17000" y="5555"/>
                  </a:lnTo>
                  <a:lnTo>
                    <a:pt x="16842" y="5181"/>
                  </a:lnTo>
                  <a:lnTo>
                    <a:pt x="16842" y="5201"/>
                  </a:lnTo>
                  <a:lnTo>
                    <a:pt x="16842" y="5201"/>
                  </a:lnTo>
                  <a:lnTo>
                    <a:pt x="16822" y="5142"/>
                  </a:lnTo>
                  <a:lnTo>
                    <a:pt x="16822" y="5122"/>
                  </a:lnTo>
                  <a:lnTo>
                    <a:pt x="16822" y="5122"/>
                  </a:lnTo>
                  <a:lnTo>
                    <a:pt x="16783" y="5063"/>
                  </a:lnTo>
                  <a:lnTo>
                    <a:pt x="16783" y="5063"/>
                  </a:lnTo>
                  <a:lnTo>
                    <a:pt x="16783" y="5043"/>
                  </a:lnTo>
                  <a:lnTo>
                    <a:pt x="16783" y="5023"/>
                  </a:lnTo>
                  <a:lnTo>
                    <a:pt x="16783" y="5023"/>
                  </a:lnTo>
                  <a:lnTo>
                    <a:pt x="16783" y="5043"/>
                  </a:lnTo>
                  <a:lnTo>
                    <a:pt x="16783" y="5043"/>
                  </a:lnTo>
                  <a:lnTo>
                    <a:pt x="16665" y="4807"/>
                  </a:lnTo>
                  <a:lnTo>
                    <a:pt x="16665" y="4826"/>
                  </a:lnTo>
                  <a:lnTo>
                    <a:pt x="16566" y="4610"/>
                  </a:lnTo>
                  <a:lnTo>
                    <a:pt x="16566" y="4610"/>
                  </a:lnTo>
                  <a:lnTo>
                    <a:pt x="16507" y="4511"/>
                  </a:lnTo>
                  <a:lnTo>
                    <a:pt x="16507" y="4511"/>
                  </a:lnTo>
                  <a:lnTo>
                    <a:pt x="16507" y="4511"/>
                  </a:lnTo>
                  <a:lnTo>
                    <a:pt x="16369" y="4255"/>
                  </a:lnTo>
                  <a:lnTo>
                    <a:pt x="16330" y="4216"/>
                  </a:lnTo>
                  <a:lnTo>
                    <a:pt x="16330" y="4216"/>
                  </a:lnTo>
                  <a:lnTo>
                    <a:pt x="16251" y="4078"/>
                  </a:lnTo>
                  <a:lnTo>
                    <a:pt x="16251" y="4078"/>
                  </a:lnTo>
                  <a:lnTo>
                    <a:pt x="16231" y="4058"/>
                  </a:lnTo>
                  <a:lnTo>
                    <a:pt x="16212" y="4039"/>
                  </a:lnTo>
                  <a:lnTo>
                    <a:pt x="16212" y="4039"/>
                  </a:lnTo>
                  <a:lnTo>
                    <a:pt x="16172" y="3960"/>
                  </a:lnTo>
                  <a:lnTo>
                    <a:pt x="16172" y="3960"/>
                  </a:lnTo>
                  <a:lnTo>
                    <a:pt x="16153" y="3920"/>
                  </a:lnTo>
                  <a:lnTo>
                    <a:pt x="15896" y="3566"/>
                  </a:lnTo>
                  <a:lnTo>
                    <a:pt x="15896" y="3566"/>
                  </a:lnTo>
                  <a:lnTo>
                    <a:pt x="15857" y="3526"/>
                  </a:lnTo>
                  <a:lnTo>
                    <a:pt x="15857" y="3526"/>
                  </a:lnTo>
                  <a:lnTo>
                    <a:pt x="15778" y="3408"/>
                  </a:lnTo>
                  <a:lnTo>
                    <a:pt x="15778" y="3408"/>
                  </a:lnTo>
                  <a:lnTo>
                    <a:pt x="15719" y="3349"/>
                  </a:lnTo>
                  <a:lnTo>
                    <a:pt x="15719" y="3349"/>
                  </a:lnTo>
                  <a:lnTo>
                    <a:pt x="15699" y="3290"/>
                  </a:lnTo>
                  <a:lnTo>
                    <a:pt x="15522" y="3093"/>
                  </a:lnTo>
                  <a:lnTo>
                    <a:pt x="15522" y="3093"/>
                  </a:lnTo>
                  <a:lnTo>
                    <a:pt x="15384" y="2935"/>
                  </a:lnTo>
                  <a:lnTo>
                    <a:pt x="15384" y="2935"/>
                  </a:lnTo>
                  <a:lnTo>
                    <a:pt x="15345" y="2896"/>
                  </a:lnTo>
                  <a:lnTo>
                    <a:pt x="14990" y="2522"/>
                  </a:lnTo>
                  <a:lnTo>
                    <a:pt x="14990" y="2522"/>
                  </a:lnTo>
                  <a:lnTo>
                    <a:pt x="14852" y="2404"/>
                  </a:lnTo>
                  <a:lnTo>
                    <a:pt x="14852" y="2404"/>
                  </a:lnTo>
                  <a:lnTo>
                    <a:pt x="14734" y="2285"/>
                  </a:lnTo>
                  <a:lnTo>
                    <a:pt x="14478" y="2069"/>
                  </a:lnTo>
                  <a:lnTo>
                    <a:pt x="14478" y="2069"/>
                  </a:lnTo>
                  <a:lnTo>
                    <a:pt x="14458" y="2049"/>
                  </a:lnTo>
                  <a:lnTo>
                    <a:pt x="14321" y="1931"/>
                  </a:lnTo>
                  <a:lnTo>
                    <a:pt x="14321" y="1931"/>
                  </a:lnTo>
                  <a:lnTo>
                    <a:pt x="14281" y="1911"/>
                  </a:lnTo>
                  <a:lnTo>
                    <a:pt x="14281" y="1911"/>
                  </a:lnTo>
                  <a:lnTo>
                    <a:pt x="13966" y="1655"/>
                  </a:lnTo>
                  <a:lnTo>
                    <a:pt x="13966" y="1655"/>
                  </a:lnTo>
                  <a:lnTo>
                    <a:pt x="13848" y="1576"/>
                  </a:lnTo>
                  <a:lnTo>
                    <a:pt x="13828" y="1576"/>
                  </a:lnTo>
                  <a:lnTo>
                    <a:pt x="13828" y="1576"/>
                  </a:lnTo>
                  <a:lnTo>
                    <a:pt x="13808" y="1557"/>
                  </a:lnTo>
                  <a:lnTo>
                    <a:pt x="13808" y="1557"/>
                  </a:lnTo>
                  <a:lnTo>
                    <a:pt x="13710" y="1478"/>
                  </a:lnTo>
                  <a:lnTo>
                    <a:pt x="13690" y="1478"/>
                  </a:lnTo>
                  <a:lnTo>
                    <a:pt x="13671" y="1458"/>
                  </a:lnTo>
                  <a:lnTo>
                    <a:pt x="13454" y="1320"/>
                  </a:lnTo>
                  <a:lnTo>
                    <a:pt x="13434" y="1320"/>
                  </a:lnTo>
                  <a:lnTo>
                    <a:pt x="13434" y="1320"/>
                  </a:lnTo>
                  <a:lnTo>
                    <a:pt x="13414" y="1300"/>
                  </a:lnTo>
                  <a:lnTo>
                    <a:pt x="13414" y="1300"/>
                  </a:lnTo>
                  <a:lnTo>
                    <a:pt x="13395" y="1281"/>
                  </a:lnTo>
                  <a:lnTo>
                    <a:pt x="13395" y="1281"/>
                  </a:lnTo>
                  <a:lnTo>
                    <a:pt x="13316" y="1241"/>
                  </a:lnTo>
                  <a:lnTo>
                    <a:pt x="13316" y="1241"/>
                  </a:lnTo>
                  <a:lnTo>
                    <a:pt x="13277" y="1202"/>
                  </a:lnTo>
                  <a:lnTo>
                    <a:pt x="13277" y="1202"/>
                  </a:lnTo>
                  <a:lnTo>
                    <a:pt x="13237" y="1202"/>
                  </a:lnTo>
                  <a:lnTo>
                    <a:pt x="13237" y="1202"/>
                  </a:lnTo>
                  <a:lnTo>
                    <a:pt x="13218" y="1182"/>
                  </a:lnTo>
                  <a:lnTo>
                    <a:pt x="13218" y="1182"/>
                  </a:lnTo>
                  <a:lnTo>
                    <a:pt x="13218" y="1182"/>
                  </a:lnTo>
                  <a:lnTo>
                    <a:pt x="13080" y="1103"/>
                  </a:lnTo>
                  <a:lnTo>
                    <a:pt x="13099" y="1123"/>
                  </a:lnTo>
                  <a:lnTo>
                    <a:pt x="12902" y="1005"/>
                  </a:lnTo>
                  <a:lnTo>
                    <a:pt x="12902" y="1005"/>
                  </a:lnTo>
                  <a:lnTo>
                    <a:pt x="12843" y="985"/>
                  </a:lnTo>
                  <a:lnTo>
                    <a:pt x="12843" y="985"/>
                  </a:lnTo>
                  <a:lnTo>
                    <a:pt x="12764" y="946"/>
                  </a:lnTo>
                  <a:lnTo>
                    <a:pt x="12764" y="946"/>
                  </a:lnTo>
                  <a:lnTo>
                    <a:pt x="12508" y="808"/>
                  </a:lnTo>
                  <a:lnTo>
                    <a:pt x="12489" y="808"/>
                  </a:lnTo>
                  <a:lnTo>
                    <a:pt x="12430" y="788"/>
                  </a:lnTo>
                  <a:lnTo>
                    <a:pt x="12410" y="769"/>
                  </a:lnTo>
                  <a:lnTo>
                    <a:pt x="12390" y="769"/>
                  </a:lnTo>
                  <a:lnTo>
                    <a:pt x="12390" y="769"/>
                  </a:lnTo>
                  <a:lnTo>
                    <a:pt x="12292" y="709"/>
                  </a:lnTo>
                  <a:lnTo>
                    <a:pt x="12233" y="690"/>
                  </a:lnTo>
                  <a:lnTo>
                    <a:pt x="12233" y="690"/>
                  </a:lnTo>
                  <a:lnTo>
                    <a:pt x="12193" y="670"/>
                  </a:lnTo>
                  <a:lnTo>
                    <a:pt x="11898" y="552"/>
                  </a:lnTo>
                  <a:lnTo>
                    <a:pt x="11898" y="552"/>
                  </a:lnTo>
                  <a:lnTo>
                    <a:pt x="11799" y="532"/>
                  </a:lnTo>
                  <a:lnTo>
                    <a:pt x="11799" y="532"/>
                  </a:lnTo>
                  <a:lnTo>
                    <a:pt x="11760" y="513"/>
                  </a:lnTo>
                  <a:lnTo>
                    <a:pt x="11740" y="493"/>
                  </a:lnTo>
                  <a:lnTo>
                    <a:pt x="11661" y="473"/>
                  </a:lnTo>
                  <a:lnTo>
                    <a:pt x="11661" y="473"/>
                  </a:lnTo>
                  <a:lnTo>
                    <a:pt x="11661" y="473"/>
                  </a:lnTo>
                  <a:lnTo>
                    <a:pt x="11622" y="453"/>
                  </a:lnTo>
                  <a:lnTo>
                    <a:pt x="11602" y="453"/>
                  </a:lnTo>
                  <a:lnTo>
                    <a:pt x="11602" y="453"/>
                  </a:lnTo>
                  <a:lnTo>
                    <a:pt x="11149" y="316"/>
                  </a:lnTo>
                  <a:lnTo>
                    <a:pt x="11149" y="316"/>
                  </a:lnTo>
                  <a:lnTo>
                    <a:pt x="11090" y="296"/>
                  </a:lnTo>
                  <a:lnTo>
                    <a:pt x="11090" y="296"/>
                  </a:lnTo>
                  <a:lnTo>
                    <a:pt x="10972" y="276"/>
                  </a:lnTo>
                  <a:lnTo>
                    <a:pt x="10972" y="276"/>
                  </a:lnTo>
                  <a:lnTo>
                    <a:pt x="10972" y="276"/>
                  </a:lnTo>
                  <a:lnTo>
                    <a:pt x="10578" y="178"/>
                  </a:lnTo>
                  <a:lnTo>
                    <a:pt x="10578" y="178"/>
                  </a:lnTo>
                  <a:lnTo>
                    <a:pt x="10519" y="158"/>
                  </a:lnTo>
                  <a:lnTo>
                    <a:pt x="10519" y="158"/>
                  </a:lnTo>
                  <a:lnTo>
                    <a:pt x="10440" y="158"/>
                  </a:lnTo>
                  <a:lnTo>
                    <a:pt x="10420" y="138"/>
                  </a:lnTo>
                  <a:lnTo>
                    <a:pt x="10420" y="138"/>
                  </a:lnTo>
                  <a:lnTo>
                    <a:pt x="10302" y="119"/>
                  </a:lnTo>
                  <a:lnTo>
                    <a:pt x="10302" y="119"/>
                  </a:lnTo>
                  <a:lnTo>
                    <a:pt x="10263" y="119"/>
                  </a:lnTo>
                  <a:lnTo>
                    <a:pt x="10105" y="99"/>
                  </a:lnTo>
                  <a:lnTo>
                    <a:pt x="10105" y="99"/>
                  </a:lnTo>
                  <a:lnTo>
                    <a:pt x="9928" y="79"/>
                  </a:lnTo>
                  <a:lnTo>
                    <a:pt x="9928" y="79"/>
                  </a:lnTo>
                  <a:lnTo>
                    <a:pt x="9711" y="40"/>
                  </a:lnTo>
                  <a:lnTo>
                    <a:pt x="9692" y="40"/>
                  </a:lnTo>
                  <a:lnTo>
                    <a:pt x="9692" y="40"/>
                  </a:lnTo>
                  <a:lnTo>
                    <a:pt x="9692" y="40"/>
                  </a:lnTo>
                  <a:lnTo>
                    <a:pt x="9337" y="20"/>
                  </a:lnTo>
                  <a:lnTo>
                    <a:pt x="9337" y="20"/>
                  </a:lnTo>
                  <a:lnTo>
                    <a:pt x="9278" y="20"/>
                  </a:lnTo>
                  <a:lnTo>
                    <a:pt x="9278" y="20"/>
                  </a:lnTo>
                  <a:lnTo>
                    <a:pt x="8904" y="0"/>
                  </a:lnTo>
                  <a:lnTo>
                    <a:pt x="8746" y="0"/>
                  </a:lnTo>
                  <a:lnTo>
                    <a:pt x="8746" y="0"/>
                  </a:lnTo>
                  <a:lnTo>
                    <a:pt x="8726" y="0"/>
                  </a:lnTo>
                  <a:lnTo>
                    <a:pt x="8726" y="0"/>
                  </a:lnTo>
                  <a:lnTo>
                    <a:pt x="8667" y="0"/>
                  </a:lnTo>
                  <a:lnTo>
                    <a:pt x="8667" y="0"/>
                  </a:lnTo>
                  <a:lnTo>
                    <a:pt x="8667" y="0"/>
                  </a:lnTo>
                  <a:lnTo>
                    <a:pt x="8549" y="0"/>
                  </a:lnTo>
                  <a:lnTo>
                    <a:pt x="8549" y="0"/>
                  </a:lnTo>
                  <a:lnTo>
                    <a:pt x="8510" y="0"/>
                  </a:lnTo>
                  <a:lnTo>
                    <a:pt x="8510" y="0"/>
                  </a:lnTo>
                  <a:lnTo>
                    <a:pt x="8116" y="20"/>
                  </a:lnTo>
                  <a:lnTo>
                    <a:pt x="8116" y="20"/>
                  </a:lnTo>
                  <a:lnTo>
                    <a:pt x="8116" y="20"/>
                  </a:lnTo>
                  <a:lnTo>
                    <a:pt x="8116" y="20"/>
                  </a:lnTo>
                  <a:lnTo>
                    <a:pt x="8096" y="20"/>
                  </a:lnTo>
                  <a:lnTo>
                    <a:pt x="8096" y="20"/>
                  </a:lnTo>
                  <a:lnTo>
                    <a:pt x="8096" y="20"/>
                  </a:lnTo>
                  <a:lnTo>
                    <a:pt x="7741" y="59"/>
                  </a:lnTo>
                  <a:lnTo>
                    <a:pt x="7288" y="138"/>
                  </a:lnTo>
                  <a:lnTo>
                    <a:pt x="7288" y="138"/>
                  </a:lnTo>
                  <a:lnTo>
                    <a:pt x="7210" y="138"/>
                  </a:lnTo>
                  <a:lnTo>
                    <a:pt x="7210" y="138"/>
                  </a:lnTo>
                  <a:lnTo>
                    <a:pt x="7150" y="158"/>
                  </a:lnTo>
                  <a:lnTo>
                    <a:pt x="7013" y="178"/>
                  </a:lnTo>
                  <a:lnTo>
                    <a:pt x="7013" y="197"/>
                  </a:lnTo>
                  <a:lnTo>
                    <a:pt x="7013" y="197"/>
                  </a:lnTo>
                  <a:lnTo>
                    <a:pt x="6776" y="237"/>
                  </a:lnTo>
                  <a:lnTo>
                    <a:pt x="6776" y="237"/>
                  </a:lnTo>
                  <a:lnTo>
                    <a:pt x="6737" y="256"/>
                  </a:lnTo>
                  <a:lnTo>
                    <a:pt x="6737" y="256"/>
                  </a:lnTo>
                  <a:lnTo>
                    <a:pt x="6579" y="296"/>
                  </a:lnTo>
                  <a:lnTo>
                    <a:pt x="6579" y="296"/>
                  </a:lnTo>
                  <a:lnTo>
                    <a:pt x="6441" y="316"/>
                  </a:lnTo>
                  <a:lnTo>
                    <a:pt x="6402" y="335"/>
                  </a:lnTo>
                  <a:lnTo>
                    <a:pt x="6402" y="335"/>
                  </a:lnTo>
                  <a:lnTo>
                    <a:pt x="6363" y="355"/>
                  </a:lnTo>
                  <a:lnTo>
                    <a:pt x="6363" y="355"/>
                  </a:lnTo>
                  <a:lnTo>
                    <a:pt x="6106" y="434"/>
                  </a:lnTo>
                  <a:lnTo>
                    <a:pt x="6087" y="434"/>
                  </a:lnTo>
                  <a:lnTo>
                    <a:pt x="6047" y="453"/>
                  </a:lnTo>
                  <a:lnTo>
                    <a:pt x="6028" y="453"/>
                  </a:lnTo>
                  <a:lnTo>
                    <a:pt x="6028" y="453"/>
                  </a:lnTo>
                  <a:lnTo>
                    <a:pt x="5890" y="493"/>
                  </a:lnTo>
                  <a:lnTo>
                    <a:pt x="5870" y="513"/>
                  </a:lnTo>
                  <a:lnTo>
                    <a:pt x="5870" y="513"/>
                  </a:lnTo>
                  <a:lnTo>
                    <a:pt x="5594" y="611"/>
                  </a:lnTo>
                  <a:lnTo>
                    <a:pt x="5594" y="611"/>
                  </a:lnTo>
                  <a:lnTo>
                    <a:pt x="5378" y="709"/>
                  </a:lnTo>
                  <a:lnTo>
                    <a:pt x="5378" y="709"/>
                  </a:lnTo>
                  <a:lnTo>
                    <a:pt x="5240" y="769"/>
                  </a:lnTo>
                  <a:lnTo>
                    <a:pt x="5240" y="769"/>
                  </a:lnTo>
                  <a:lnTo>
                    <a:pt x="5043" y="847"/>
                  </a:lnTo>
                  <a:lnTo>
                    <a:pt x="5043" y="847"/>
                  </a:lnTo>
                  <a:lnTo>
                    <a:pt x="4885" y="926"/>
                  </a:lnTo>
                  <a:lnTo>
                    <a:pt x="4885" y="926"/>
                  </a:lnTo>
                  <a:lnTo>
                    <a:pt x="4747" y="1005"/>
                  </a:lnTo>
                  <a:lnTo>
                    <a:pt x="4491" y="1123"/>
                  </a:lnTo>
                  <a:lnTo>
                    <a:pt x="4491" y="1123"/>
                  </a:lnTo>
                  <a:lnTo>
                    <a:pt x="4491" y="1123"/>
                  </a:lnTo>
                  <a:lnTo>
                    <a:pt x="4452" y="1163"/>
                  </a:lnTo>
                  <a:lnTo>
                    <a:pt x="4452" y="1163"/>
                  </a:lnTo>
                  <a:lnTo>
                    <a:pt x="4393" y="1182"/>
                  </a:lnTo>
                  <a:lnTo>
                    <a:pt x="4393" y="1182"/>
                  </a:lnTo>
                  <a:lnTo>
                    <a:pt x="4334" y="1222"/>
                  </a:lnTo>
                  <a:lnTo>
                    <a:pt x="4294" y="1241"/>
                  </a:lnTo>
                  <a:lnTo>
                    <a:pt x="4294" y="1241"/>
                  </a:lnTo>
                  <a:lnTo>
                    <a:pt x="3979" y="1458"/>
                  </a:lnTo>
                  <a:lnTo>
                    <a:pt x="3979" y="1458"/>
                  </a:lnTo>
                  <a:lnTo>
                    <a:pt x="3920" y="1497"/>
                  </a:lnTo>
                  <a:lnTo>
                    <a:pt x="3920" y="1497"/>
                  </a:lnTo>
                  <a:lnTo>
                    <a:pt x="3762" y="1596"/>
                  </a:lnTo>
                  <a:lnTo>
                    <a:pt x="3743" y="1596"/>
                  </a:lnTo>
                  <a:lnTo>
                    <a:pt x="3329" y="1911"/>
                  </a:lnTo>
                  <a:lnTo>
                    <a:pt x="2994" y="2187"/>
                  </a:lnTo>
                  <a:lnTo>
                    <a:pt x="2994" y="2187"/>
                  </a:lnTo>
                  <a:lnTo>
                    <a:pt x="2856" y="2325"/>
                  </a:lnTo>
                  <a:lnTo>
                    <a:pt x="2856" y="2325"/>
                  </a:lnTo>
                  <a:lnTo>
                    <a:pt x="2797" y="2364"/>
                  </a:lnTo>
                  <a:lnTo>
                    <a:pt x="2797" y="2364"/>
                  </a:lnTo>
                  <a:lnTo>
                    <a:pt x="2738" y="2423"/>
                  </a:lnTo>
                  <a:lnTo>
                    <a:pt x="2738" y="2423"/>
                  </a:lnTo>
                  <a:lnTo>
                    <a:pt x="2561" y="2601"/>
                  </a:lnTo>
                  <a:lnTo>
                    <a:pt x="2561" y="2601"/>
                  </a:lnTo>
                  <a:lnTo>
                    <a:pt x="2423" y="2738"/>
                  </a:lnTo>
                  <a:lnTo>
                    <a:pt x="2423" y="2758"/>
                  </a:lnTo>
                  <a:lnTo>
                    <a:pt x="2305" y="2857"/>
                  </a:lnTo>
                  <a:lnTo>
                    <a:pt x="2305" y="2876"/>
                  </a:lnTo>
                  <a:lnTo>
                    <a:pt x="2305" y="2876"/>
                  </a:lnTo>
                  <a:lnTo>
                    <a:pt x="2285" y="2896"/>
                  </a:lnTo>
                  <a:lnTo>
                    <a:pt x="1950" y="3270"/>
                  </a:lnTo>
                  <a:lnTo>
                    <a:pt x="1950" y="3270"/>
                  </a:lnTo>
                  <a:lnTo>
                    <a:pt x="1930" y="3310"/>
                  </a:lnTo>
                  <a:lnTo>
                    <a:pt x="1930" y="3310"/>
                  </a:lnTo>
                  <a:lnTo>
                    <a:pt x="1871" y="3369"/>
                  </a:lnTo>
                  <a:lnTo>
                    <a:pt x="1852" y="3388"/>
                  </a:lnTo>
                  <a:lnTo>
                    <a:pt x="1852" y="3388"/>
                  </a:lnTo>
                  <a:lnTo>
                    <a:pt x="1812" y="3448"/>
                  </a:lnTo>
                  <a:lnTo>
                    <a:pt x="1812" y="3448"/>
                  </a:lnTo>
                  <a:lnTo>
                    <a:pt x="1694" y="3625"/>
                  </a:lnTo>
                  <a:lnTo>
                    <a:pt x="1694" y="3625"/>
                  </a:lnTo>
                  <a:lnTo>
                    <a:pt x="1635" y="3684"/>
                  </a:lnTo>
                  <a:lnTo>
                    <a:pt x="1635" y="3684"/>
                  </a:lnTo>
                  <a:lnTo>
                    <a:pt x="1477" y="3901"/>
                  </a:lnTo>
                  <a:lnTo>
                    <a:pt x="1477" y="3920"/>
                  </a:lnTo>
                  <a:lnTo>
                    <a:pt x="1477" y="3920"/>
                  </a:lnTo>
                  <a:lnTo>
                    <a:pt x="1477" y="3940"/>
                  </a:lnTo>
                  <a:lnTo>
                    <a:pt x="1458" y="3940"/>
                  </a:lnTo>
                  <a:lnTo>
                    <a:pt x="1458" y="3940"/>
                  </a:lnTo>
                  <a:lnTo>
                    <a:pt x="1339" y="4137"/>
                  </a:lnTo>
                  <a:lnTo>
                    <a:pt x="1123" y="4511"/>
                  </a:lnTo>
                  <a:lnTo>
                    <a:pt x="1103" y="4531"/>
                  </a:lnTo>
                  <a:lnTo>
                    <a:pt x="1103" y="4531"/>
                  </a:lnTo>
                  <a:lnTo>
                    <a:pt x="1083" y="4570"/>
                  </a:lnTo>
                  <a:lnTo>
                    <a:pt x="1083" y="4570"/>
                  </a:lnTo>
                  <a:lnTo>
                    <a:pt x="906" y="4905"/>
                  </a:lnTo>
                  <a:lnTo>
                    <a:pt x="709" y="5319"/>
                  </a:lnTo>
                  <a:lnTo>
                    <a:pt x="532" y="5772"/>
                  </a:lnTo>
                  <a:lnTo>
                    <a:pt x="374" y="6245"/>
                  </a:lnTo>
                  <a:lnTo>
                    <a:pt x="374" y="6245"/>
                  </a:lnTo>
                  <a:lnTo>
                    <a:pt x="236" y="6757"/>
                  </a:lnTo>
                  <a:lnTo>
                    <a:pt x="236" y="6757"/>
                  </a:lnTo>
                  <a:lnTo>
                    <a:pt x="276" y="6619"/>
                  </a:lnTo>
                  <a:lnTo>
                    <a:pt x="276" y="6619"/>
                  </a:lnTo>
                  <a:lnTo>
                    <a:pt x="197" y="6934"/>
                  </a:lnTo>
                  <a:lnTo>
                    <a:pt x="197" y="6934"/>
                  </a:lnTo>
                  <a:lnTo>
                    <a:pt x="197" y="6954"/>
                  </a:lnTo>
                  <a:lnTo>
                    <a:pt x="197" y="6954"/>
                  </a:lnTo>
                  <a:lnTo>
                    <a:pt x="177" y="7052"/>
                  </a:lnTo>
                  <a:lnTo>
                    <a:pt x="177" y="7052"/>
                  </a:lnTo>
                  <a:lnTo>
                    <a:pt x="138" y="7210"/>
                  </a:lnTo>
                  <a:lnTo>
                    <a:pt x="138" y="7210"/>
                  </a:lnTo>
                  <a:lnTo>
                    <a:pt x="98" y="7486"/>
                  </a:lnTo>
                  <a:lnTo>
                    <a:pt x="98" y="7486"/>
                  </a:lnTo>
                  <a:lnTo>
                    <a:pt x="138" y="7269"/>
                  </a:lnTo>
                  <a:lnTo>
                    <a:pt x="98" y="7505"/>
                  </a:lnTo>
                  <a:lnTo>
                    <a:pt x="98" y="7505"/>
                  </a:lnTo>
                  <a:lnTo>
                    <a:pt x="79" y="7564"/>
                  </a:lnTo>
                  <a:lnTo>
                    <a:pt x="79" y="7564"/>
                  </a:lnTo>
                  <a:lnTo>
                    <a:pt x="79" y="7545"/>
                  </a:lnTo>
                  <a:lnTo>
                    <a:pt x="79" y="7564"/>
                  </a:lnTo>
                  <a:lnTo>
                    <a:pt x="79" y="7564"/>
                  </a:lnTo>
                  <a:lnTo>
                    <a:pt x="39" y="7919"/>
                  </a:lnTo>
                  <a:lnTo>
                    <a:pt x="39" y="7919"/>
                  </a:lnTo>
                  <a:lnTo>
                    <a:pt x="20" y="8096"/>
                  </a:lnTo>
                  <a:lnTo>
                    <a:pt x="20" y="8096"/>
                  </a:lnTo>
                  <a:lnTo>
                    <a:pt x="39" y="7919"/>
                  </a:lnTo>
                  <a:lnTo>
                    <a:pt x="39" y="7919"/>
                  </a:lnTo>
                  <a:lnTo>
                    <a:pt x="20" y="8215"/>
                  </a:lnTo>
                  <a:lnTo>
                    <a:pt x="20" y="8215"/>
                  </a:lnTo>
                  <a:lnTo>
                    <a:pt x="20" y="8274"/>
                  </a:lnTo>
                  <a:lnTo>
                    <a:pt x="20" y="8274"/>
                  </a:lnTo>
                  <a:lnTo>
                    <a:pt x="0" y="8510"/>
                  </a:lnTo>
                  <a:lnTo>
                    <a:pt x="0" y="8510"/>
                  </a:lnTo>
                  <a:lnTo>
                    <a:pt x="0" y="8628"/>
                  </a:lnTo>
                  <a:lnTo>
                    <a:pt x="0" y="8628"/>
                  </a:lnTo>
                  <a:lnTo>
                    <a:pt x="0" y="8707"/>
                  </a:lnTo>
                  <a:lnTo>
                    <a:pt x="0" y="8707"/>
                  </a:lnTo>
                  <a:lnTo>
                    <a:pt x="0" y="8786"/>
                  </a:lnTo>
                  <a:lnTo>
                    <a:pt x="0" y="8786"/>
                  </a:lnTo>
                  <a:lnTo>
                    <a:pt x="0" y="8943"/>
                  </a:lnTo>
                  <a:lnTo>
                    <a:pt x="0" y="8943"/>
                  </a:lnTo>
                  <a:lnTo>
                    <a:pt x="0" y="9042"/>
                  </a:lnTo>
                  <a:lnTo>
                    <a:pt x="0" y="9042"/>
                  </a:lnTo>
                  <a:lnTo>
                    <a:pt x="0" y="9101"/>
                  </a:lnTo>
                  <a:lnTo>
                    <a:pt x="0" y="9101"/>
                  </a:lnTo>
                  <a:lnTo>
                    <a:pt x="20" y="9219"/>
                  </a:lnTo>
                  <a:lnTo>
                    <a:pt x="20" y="9219"/>
                  </a:lnTo>
                  <a:lnTo>
                    <a:pt x="0" y="9062"/>
                  </a:lnTo>
                  <a:lnTo>
                    <a:pt x="0" y="9062"/>
                  </a:lnTo>
                  <a:lnTo>
                    <a:pt x="39" y="9554"/>
                  </a:lnTo>
                  <a:lnTo>
                    <a:pt x="39" y="9554"/>
                  </a:lnTo>
                  <a:lnTo>
                    <a:pt x="20" y="9377"/>
                  </a:lnTo>
                  <a:lnTo>
                    <a:pt x="20" y="9377"/>
                  </a:lnTo>
                  <a:lnTo>
                    <a:pt x="39" y="9593"/>
                  </a:lnTo>
                  <a:lnTo>
                    <a:pt x="39" y="9613"/>
                  </a:lnTo>
                  <a:lnTo>
                    <a:pt x="39" y="9613"/>
                  </a:lnTo>
                  <a:lnTo>
                    <a:pt x="39" y="9633"/>
                  </a:lnTo>
                  <a:lnTo>
                    <a:pt x="39" y="9633"/>
                  </a:lnTo>
                  <a:lnTo>
                    <a:pt x="39" y="9712"/>
                  </a:lnTo>
                  <a:lnTo>
                    <a:pt x="39" y="9712"/>
                  </a:lnTo>
                  <a:lnTo>
                    <a:pt x="59" y="9790"/>
                  </a:lnTo>
                  <a:lnTo>
                    <a:pt x="59" y="9790"/>
                  </a:lnTo>
                  <a:lnTo>
                    <a:pt x="98" y="10106"/>
                  </a:lnTo>
                  <a:lnTo>
                    <a:pt x="98" y="10106"/>
                  </a:lnTo>
                  <a:lnTo>
                    <a:pt x="98" y="10125"/>
                  </a:lnTo>
                  <a:lnTo>
                    <a:pt x="98" y="10125"/>
                  </a:lnTo>
                  <a:lnTo>
                    <a:pt x="79" y="9909"/>
                  </a:lnTo>
                  <a:lnTo>
                    <a:pt x="138" y="10362"/>
                  </a:lnTo>
                  <a:lnTo>
                    <a:pt x="138" y="10362"/>
                  </a:lnTo>
                  <a:lnTo>
                    <a:pt x="138" y="10322"/>
                  </a:lnTo>
                  <a:lnTo>
                    <a:pt x="138" y="10322"/>
                  </a:lnTo>
                  <a:lnTo>
                    <a:pt x="158" y="10440"/>
                  </a:lnTo>
                  <a:lnTo>
                    <a:pt x="158" y="10440"/>
                  </a:lnTo>
                  <a:lnTo>
                    <a:pt x="158" y="10480"/>
                  </a:lnTo>
                  <a:lnTo>
                    <a:pt x="158" y="10480"/>
                  </a:lnTo>
                  <a:lnTo>
                    <a:pt x="158" y="10480"/>
                  </a:lnTo>
                  <a:lnTo>
                    <a:pt x="276" y="10992"/>
                  </a:lnTo>
                  <a:lnTo>
                    <a:pt x="414" y="11484"/>
                  </a:lnTo>
                  <a:lnTo>
                    <a:pt x="611" y="12075"/>
                  </a:lnTo>
                  <a:lnTo>
                    <a:pt x="611" y="12075"/>
                  </a:lnTo>
                  <a:lnTo>
                    <a:pt x="630" y="12095"/>
                  </a:lnTo>
                  <a:lnTo>
                    <a:pt x="630" y="12095"/>
                  </a:lnTo>
                  <a:lnTo>
                    <a:pt x="630" y="12115"/>
                  </a:lnTo>
                  <a:lnTo>
                    <a:pt x="630" y="12115"/>
                  </a:lnTo>
                  <a:lnTo>
                    <a:pt x="650" y="12174"/>
                  </a:lnTo>
                  <a:lnTo>
                    <a:pt x="650" y="12174"/>
                  </a:lnTo>
                  <a:lnTo>
                    <a:pt x="886" y="12647"/>
                  </a:lnTo>
                  <a:lnTo>
                    <a:pt x="1103" y="13100"/>
                  </a:lnTo>
                  <a:lnTo>
                    <a:pt x="1123" y="13119"/>
                  </a:lnTo>
                  <a:lnTo>
                    <a:pt x="1123" y="13119"/>
                  </a:lnTo>
                  <a:lnTo>
                    <a:pt x="1182" y="13238"/>
                  </a:lnTo>
                  <a:lnTo>
                    <a:pt x="1182" y="13238"/>
                  </a:lnTo>
                  <a:lnTo>
                    <a:pt x="1221" y="13277"/>
                  </a:lnTo>
                  <a:lnTo>
                    <a:pt x="1221" y="13277"/>
                  </a:lnTo>
                  <a:lnTo>
                    <a:pt x="1261" y="13375"/>
                  </a:lnTo>
                  <a:lnTo>
                    <a:pt x="1261" y="13375"/>
                  </a:lnTo>
                  <a:lnTo>
                    <a:pt x="1300" y="13435"/>
                  </a:lnTo>
                  <a:lnTo>
                    <a:pt x="1300" y="13435"/>
                  </a:lnTo>
                  <a:lnTo>
                    <a:pt x="1241" y="13316"/>
                  </a:lnTo>
                  <a:lnTo>
                    <a:pt x="1438" y="13651"/>
                  </a:lnTo>
                  <a:lnTo>
                    <a:pt x="1458" y="13691"/>
                  </a:lnTo>
                  <a:lnTo>
                    <a:pt x="1596" y="13868"/>
                  </a:lnTo>
                  <a:lnTo>
                    <a:pt x="1596" y="13868"/>
                  </a:lnTo>
                  <a:lnTo>
                    <a:pt x="1674" y="14006"/>
                  </a:lnTo>
                  <a:lnTo>
                    <a:pt x="1674" y="14006"/>
                  </a:lnTo>
                  <a:lnTo>
                    <a:pt x="1773" y="14124"/>
                  </a:lnTo>
                  <a:lnTo>
                    <a:pt x="1773" y="14124"/>
                  </a:lnTo>
                  <a:lnTo>
                    <a:pt x="1812" y="14163"/>
                  </a:lnTo>
                  <a:lnTo>
                    <a:pt x="1832" y="14203"/>
                  </a:lnTo>
                  <a:lnTo>
                    <a:pt x="1832" y="14203"/>
                  </a:lnTo>
                  <a:lnTo>
                    <a:pt x="1891" y="14282"/>
                  </a:lnTo>
                  <a:lnTo>
                    <a:pt x="1891" y="14282"/>
                  </a:lnTo>
                  <a:lnTo>
                    <a:pt x="1674" y="14006"/>
                  </a:lnTo>
                  <a:lnTo>
                    <a:pt x="1674" y="14006"/>
                  </a:lnTo>
                  <a:lnTo>
                    <a:pt x="1536" y="13809"/>
                  </a:lnTo>
                  <a:lnTo>
                    <a:pt x="1536" y="13809"/>
                  </a:lnTo>
                  <a:lnTo>
                    <a:pt x="1871" y="14222"/>
                  </a:lnTo>
                  <a:lnTo>
                    <a:pt x="2187" y="14636"/>
                  </a:lnTo>
                  <a:lnTo>
                    <a:pt x="2187" y="14636"/>
                  </a:lnTo>
                  <a:lnTo>
                    <a:pt x="2226" y="14676"/>
                  </a:lnTo>
                  <a:lnTo>
                    <a:pt x="2600" y="15070"/>
                  </a:lnTo>
                  <a:lnTo>
                    <a:pt x="2620" y="15089"/>
                  </a:lnTo>
                  <a:lnTo>
                    <a:pt x="2620" y="15089"/>
                  </a:lnTo>
                  <a:lnTo>
                    <a:pt x="2640" y="15109"/>
                  </a:lnTo>
                  <a:lnTo>
                    <a:pt x="2679" y="15148"/>
                  </a:lnTo>
                  <a:lnTo>
                    <a:pt x="2679" y="15148"/>
                  </a:lnTo>
                  <a:lnTo>
                    <a:pt x="2679" y="15148"/>
                  </a:lnTo>
                  <a:lnTo>
                    <a:pt x="2856" y="15306"/>
                  </a:lnTo>
                  <a:lnTo>
                    <a:pt x="2856" y="15306"/>
                  </a:lnTo>
                  <a:lnTo>
                    <a:pt x="2777" y="15247"/>
                  </a:lnTo>
                  <a:lnTo>
                    <a:pt x="2777" y="15247"/>
                  </a:lnTo>
                  <a:lnTo>
                    <a:pt x="2837" y="15306"/>
                  </a:lnTo>
                  <a:lnTo>
                    <a:pt x="2837" y="15306"/>
                  </a:lnTo>
                  <a:lnTo>
                    <a:pt x="2876" y="15345"/>
                  </a:lnTo>
                  <a:lnTo>
                    <a:pt x="2876" y="15345"/>
                  </a:lnTo>
                  <a:lnTo>
                    <a:pt x="2974" y="15424"/>
                  </a:lnTo>
                  <a:lnTo>
                    <a:pt x="2994" y="15444"/>
                  </a:lnTo>
                  <a:lnTo>
                    <a:pt x="2994" y="15444"/>
                  </a:lnTo>
                  <a:lnTo>
                    <a:pt x="3034" y="15483"/>
                  </a:lnTo>
                  <a:lnTo>
                    <a:pt x="3034" y="15483"/>
                  </a:lnTo>
                  <a:lnTo>
                    <a:pt x="3073" y="15523"/>
                  </a:lnTo>
                  <a:lnTo>
                    <a:pt x="3073" y="15523"/>
                  </a:lnTo>
                  <a:lnTo>
                    <a:pt x="3171" y="15582"/>
                  </a:lnTo>
                  <a:lnTo>
                    <a:pt x="3171" y="15582"/>
                  </a:lnTo>
                  <a:lnTo>
                    <a:pt x="3231" y="15641"/>
                  </a:lnTo>
                  <a:lnTo>
                    <a:pt x="3231" y="15641"/>
                  </a:lnTo>
                  <a:lnTo>
                    <a:pt x="3782" y="16054"/>
                  </a:lnTo>
                  <a:lnTo>
                    <a:pt x="3782" y="16054"/>
                  </a:lnTo>
                  <a:lnTo>
                    <a:pt x="3821" y="16094"/>
                  </a:lnTo>
                  <a:lnTo>
                    <a:pt x="4294" y="16389"/>
                  </a:lnTo>
                  <a:lnTo>
                    <a:pt x="4294" y="16389"/>
                  </a:lnTo>
                  <a:lnTo>
                    <a:pt x="4865" y="16704"/>
                  </a:lnTo>
                  <a:lnTo>
                    <a:pt x="5338" y="16921"/>
                  </a:lnTo>
                  <a:lnTo>
                    <a:pt x="5338" y="16921"/>
                  </a:lnTo>
                  <a:lnTo>
                    <a:pt x="5772" y="17079"/>
                  </a:lnTo>
                  <a:lnTo>
                    <a:pt x="5772" y="17079"/>
                  </a:lnTo>
                  <a:lnTo>
                    <a:pt x="5693" y="17059"/>
                  </a:lnTo>
                  <a:lnTo>
                    <a:pt x="5772" y="17098"/>
                  </a:lnTo>
                  <a:lnTo>
                    <a:pt x="5772" y="17098"/>
                  </a:lnTo>
                  <a:lnTo>
                    <a:pt x="5791" y="17098"/>
                  </a:lnTo>
                  <a:lnTo>
                    <a:pt x="5791" y="17098"/>
                  </a:lnTo>
                  <a:lnTo>
                    <a:pt x="5831" y="17118"/>
                  </a:lnTo>
                  <a:lnTo>
                    <a:pt x="5831" y="17118"/>
                  </a:lnTo>
                  <a:lnTo>
                    <a:pt x="5850" y="17118"/>
                  </a:lnTo>
                  <a:lnTo>
                    <a:pt x="6264" y="17256"/>
                  </a:lnTo>
                  <a:lnTo>
                    <a:pt x="6264" y="17256"/>
                  </a:lnTo>
                  <a:lnTo>
                    <a:pt x="6717" y="17374"/>
                  </a:lnTo>
                  <a:lnTo>
                    <a:pt x="7111" y="17473"/>
                  </a:lnTo>
                  <a:lnTo>
                    <a:pt x="7111" y="17473"/>
                  </a:lnTo>
                  <a:lnTo>
                    <a:pt x="7190" y="17492"/>
                  </a:lnTo>
                  <a:lnTo>
                    <a:pt x="7190" y="17492"/>
                  </a:lnTo>
                  <a:lnTo>
                    <a:pt x="7446" y="17532"/>
                  </a:lnTo>
                  <a:lnTo>
                    <a:pt x="7466" y="17532"/>
                  </a:lnTo>
                  <a:lnTo>
                    <a:pt x="7485" y="17532"/>
                  </a:lnTo>
                  <a:lnTo>
                    <a:pt x="7485" y="17532"/>
                  </a:lnTo>
                  <a:lnTo>
                    <a:pt x="7525" y="17532"/>
                  </a:lnTo>
                  <a:lnTo>
                    <a:pt x="7525" y="17532"/>
                  </a:lnTo>
                  <a:lnTo>
                    <a:pt x="7584" y="17552"/>
                  </a:lnTo>
                  <a:lnTo>
                    <a:pt x="7938" y="17591"/>
                  </a:lnTo>
                  <a:lnTo>
                    <a:pt x="7938" y="17591"/>
                  </a:lnTo>
                  <a:lnTo>
                    <a:pt x="7938" y="17591"/>
                  </a:lnTo>
                  <a:lnTo>
                    <a:pt x="8391" y="17630"/>
                  </a:lnTo>
                  <a:lnTo>
                    <a:pt x="8726" y="17630"/>
                  </a:lnTo>
                  <a:lnTo>
                    <a:pt x="8726" y="17630"/>
                  </a:lnTo>
                  <a:lnTo>
                    <a:pt x="9041" y="17630"/>
                  </a:lnTo>
                  <a:lnTo>
                    <a:pt x="9041" y="17630"/>
                  </a:lnTo>
                  <a:lnTo>
                    <a:pt x="9199" y="17630"/>
                  </a:lnTo>
                  <a:lnTo>
                    <a:pt x="9199" y="17630"/>
                  </a:lnTo>
                  <a:lnTo>
                    <a:pt x="9278" y="17611"/>
                  </a:lnTo>
                  <a:lnTo>
                    <a:pt x="9298" y="17611"/>
                  </a:lnTo>
                  <a:lnTo>
                    <a:pt x="9298" y="17611"/>
                  </a:lnTo>
                  <a:lnTo>
                    <a:pt x="9337" y="17611"/>
                  </a:lnTo>
                  <a:lnTo>
                    <a:pt x="9337" y="17611"/>
                  </a:lnTo>
                  <a:lnTo>
                    <a:pt x="9376" y="17611"/>
                  </a:lnTo>
                  <a:lnTo>
                    <a:pt x="9376" y="17611"/>
                  </a:lnTo>
                  <a:lnTo>
                    <a:pt x="9258" y="17611"/>
                  </a:lnTo>
                  <a:lnTo>
                    <a:pt x="9514" y="17611"/>
                  </a:lnTo>
                  <a:lnTo>
                    <a:pt x="9514" y="17611"/>
                  </a:lnTo>
                  <a:lnTo>
                    <a:pt x="9711" y="17591"/>
                  </a:lnTo>
                  <a:lnTo>
                    <a:pt x="9692" y="17591"/>
                  </a:lnTo>
                  <a:lnTo>
                    <a:pt x="9711" y="17591"/>
                  </a:lnTo>
                  <a:lnTo>
                    <a:pt x="9711" y="17591"/>
                  </a:lnTo>
                  <a:lnTo>
                    <a:pt x="9908" y="17571"/>
                  </a:lnTo>
                  <a:lnTo>
                    <a:pt x="9987" y="17552"/>
                  </a:lnTo>
                  <a:lnTo>
                    <a:pt x="9987" y="17552"/>
                  </a:lnTo>
                  <a:lnTo>
                    <a:pt x="10125" y="17532"/>
                  </a:lnTo>
                  <a:lnTo>
                    <a:pt x="10243" y="17512"/>
                  </a:lnTo>
                  <a:lnTo>
                    <a:pt x="10243" y="17512"/>
                  </a:lnTo>
                  <a:lnTo>
                    <a:pt x="10282" y="17512"/>
                  </a:lnTo>
                  <a:lnTo>
                    <a:pt x="10282" y="17512"/>
                  </a:lnTo>
                  <a:lnTo>
                    <a:pt x="10342" y="17492"/>
                  </a:lnTo>
                  <a:lnTo>
                    <a:pt x="10342" y="17492"/>
                  </a:lnTo>
                  <a:lnTo>
                    <a:pt x="10479" y="17473"/>
                  </a:lnTo>
                  <a:lnTo>
                    <a:pt x="10479" y="17473"/>
                  </a:lnTo>
                  <a:lnTo>
                    <a:pt x="10736" y="17414"/>
                  </a:lnTo>
                  <a:lnTo>
                    <a:pt x="10736" y="17414"/>
                  </a:lnTo>
                  <a:lnTo>
                    <a:pt x="10755" y="17414"/>
                  </a:lnTo>
                  <a:lnTo>
                    <a:pt x="10755" y="17414"/>
                  </a:lnTo>
                  <a:lnTo>
                    <a:pt x="10755" y="17414"/>
                  </a:lnTo>
                  <a:lnTo>
                    <a:pt x="11031" y="17355"/>
                  </a:lnTo>
                  <a:lnTo>
                    <a:pt x="11346" y="17256"/>
                  </a:lnTo>
                  <a:lnTo>
                    <a:pt x="11701" y="17158"/>
                  </a:lnTo>
                  <a:lnTo>
                    <a:pt x="12095" y="17000"/>
                  </a:lnTo>
                  <a:lnTo>
                    <a:pt x="12095" y="17000"/>
                  </a:lnTo>
                  <a:lnTo>
                    <a:pt x="12095" y="17000"/>
                  </a:lnTo>
                  <a:lnTo>
                    <a:pt x="12173" y="16961"/>
                  </a:lnTo>
                  <a:lnTo>
                    <a:pt x="12173" y="16961"/>
                  </a:lnTo>
                  <a:lnTo>
                    <a:pt x="12508" y="16823"/>
                  </a:lnTo>
                  <a:lnTo>
                    <a:pt x="12508" y="16823"/>
                  </a:lnTo>
                  <a:lnTo>
                    <a:pt x="12607" y="16764"/>
                  </a:lnTo>
                  <a:lnTo>
                    <a:pt x="12607" y="16764"/>
                  </a:lnTo>
                  <a:lnTo>
                    <a:pt x="12705" y="16724"/>
                  </a:lnTo>
                  <a:lnTo>
                    <a:pt x="12705" y="16724"/>
                  </a:lnTo>
                  <a:lnTo>
                    <a:pt x="13119" y="16507"/>
                  </a:lnTo>
                  <a:lnTo>
                    <a:pt x="13119" y="16507"/>
                  </a:lnTo>
                  <a:lnTo>
                    <a:pt x="13493" y="16271"/>
                  </a:lnTo>
                  <a:lnTo>
                    <a:pt x="13493" y="16271"/>
                  </a:lnTo>
                  <a:lnTo>
                    <a:pt x="13671" y="16173"/>
                  </a:lnTo>
                  <a:lnTo>
                    <a:pt x="13671" y="16173"/>
                  </a:lnTo>
                  <a:lnTo>
                    <a:pt x="13769" y="16094"/>
                  </a:lnTo>
                  <a:lnTo>
                    <a:pt x="13769" y="16094"/>
                  </a:lnTo>
                  <a:lnTo>
                    <a:pt x="13848" y="16054"/>
                  </a:lnTo>
                  <a:lnTo>
                    <a:pt x="13966" y="15956"/>
                  </a:lnTo>
                  <a:lnTo>
                    <a:pt x="13966" y="15956"/>
                  </a:lnTo>
                  <a:lnTo>
                    <a:pt x="14242" y="15759"/>
                  </a:lnTo>
                  <a:lnTo>
                    <a:pt x="14262" y="15739"/>
                  </a:lnTo>
                  <a:lnTo>
                    <a:pt x="14262" y="15739"/>
                  </a:lnTo>
                  <a:lnTo>
                    <a:pt x="14262" y="15739"/>
                  </a:lnTo>
                  <a:lnTo>
                    <a:pt x="14439" y="15601"/>
                  </a:lnTo>
                  <a:lnTo>
                    <a:pt x="14695" y="15385"/>
                  </a:lnTo>
                  <a:lnTo>
                    <a:pt x="14695" y="15385"/>
                  </a:lnTo>
                  <a:lnTo>
                    <a:pt x="14813" y="15267"/>
                  </a:lnTo>
                  <a:lnTo>
                    <a:pt x="14813" y="15267"/>
                  </a:lnTo>
                  <a:lnTo>
                    <a:pt x="14852" y="15227"/>
                  </a:lnTo>
                  <a:lnTo>
                    <a:pt x="14852" y="15227"/>
                  </a:lnTo>
                  <a:lnTo>
                    <a:pt x="15049" y="15050"/>
                  </a:lnTo>
                  <a:lnTo>
                    <a:pt x="15246" y="14833"/>
                  </a:lnTo>
                  <a:lnTo>
                    <a:pt x="15246" y="14833"/>
                  </a:lnTo>
                  <a:lnTo>
                    <a:pt x="15306" y="14774"/>
                  </a:lnTo>
                  <a:lnTo>
                    <a:pt x="15306" y="14774"/>
                  </a:lnTo>
                  <a:lnTo>
                    <a:pt x="15542" y="14498"/>
                  </a:lnTo>
                  <a:lnTo>
                    <a:pt x="15798" y="14203"/>
                  </a:lnTo>
                  <a:lnTo>
                    <a:pt x="15798" y="14203"/>
                  </a:lnTo>
                  <a:lnTo>
                    <a:pt x="15857" y="14124"/>
                  </a:lnTo>
                  <a:lnTo>
                    <a:pt x="15857" y="14124"/>
                  </a:lnTo>
                  <a:lnTo>
                    <a:pt x="16192" y="13651"/>
                  </a:lnTo>
                  <a:lnTo>
                    <a:pt x="16192" y="13651"/>
                  </a:lnTo>
                  <a:lnTo>
                    <a:pt x="16448" y="13218"/>
                  </a:lnTo>
                  <a:lnTo>
                    <a:pt x="16448" y="13218"/>
                  </a:lnTo>
                  <a:lnTo>
                    <a:pt x="16468" y="13198"/>
                  </a:lnTo>
                  <a:lnTo>
                    <a:pt x="16468" y="13198"/>
                  </a:lnTo>
                  <a:lnTo>
                    <a:pt x="16527" y="13100"/>
                  </a:lnTo>
                  <a:lnTo>
                    <a:pt x="16527" y="13100"/>
                  </a:lnTo>
                  <a:lnTo>
                    <a:pt x="16684" y="12785"/>
                  </a:lnTo>
                  <a:lnTo>
                    <a:pt x="16684" y="12785"/>
                  </a:lnTo>
                  <a:lnTo>
                    <a:pt x="16704" y="12745"/>
                  </a:lnTo>
                  <a:lnTo>
                    <a:pt x="16704" y="12745"/>
                  </a:lnTo>
                  <a:lnTo>
                    <a:pt x="16743" y="12686"/>
                  </a:lnTo>
                  <a:lnTo>
                    <a:pt x="16743" y="12686"/>
                  </a:lnTo>
                  <a:lnTo>
                    <a:pt x="16803" y="12528"/>
                  </a:lnTo>
                  <a:lnTo>
                    <a:pt x="16803" y="12528"/>
                  </a:lnTo>
                  <a:lnTo>
                    <a:pt x="17019" y="12036"/>
                  </a:lnTo>
                  <a:lnTo>
                    <a:pt x="17019" y="12036"/>
                  </a:lnTo>
                  <a:lnTo>
                    <a:pt x="17059" y="11957"/>
                  </a:lnTo>
                  <a:lnTo>
                    <a:pt x="17059" y="11957"/>
                  </a:lnTo>
                  <a:lnTo>
                    <a:pt x="17059" y="11918"/>
                  </a:lnTo>
                  <a:lnTo>
                    <a:pt x="17078" y="11898"/>
                  </a:lnTo>
                  <a:lnTo>
                    <a:pt x="17078" y="11898"/>
                  </a:lnTo>
                  <a:lnTo>
                    <a:pt x="17177" y="11603"/>
                  </a:lnTo>
                  <a:lnTo>
                    <a:pt x="17275" y="11287"/>
                  </a:lnTo>
                  <a:lnTo>
                    <a:pt x="17275" y="11287"/>
                  </a:lnTo>
                  <a:lnTo>
                    <a:pt x="17394" y="10795"/>
                  </a:lnTo>
                  <a:lnTo>
                    <a:pt x="17394" y="10795"/>
                  </a:lnTo>
                  <a:lnTo>
                    <a:pt x="17413" y="10736"/>
                  </a:lnTo>
                  <a:lnTo>
                    <a:pt x="17413" y="10736"/>
                  </a:lnTo>
                  <a:lnTo>
                    <a:pt x="17433" y="10637"/>
                  </a:lnTo>
                  <a:lnTo>
                    <a:pt x="17433" y="10618"/>
                  </a:lnTo>
                  <a:lnTo>
                    <a:pt x="17433" y="10618"/>
                  </a:lnTo>
                  <a:lnTo>
                    <a:pt x="17512" y="10263"/>
                  </a:lnTo>
                  <a:lnTo>
                    <a:pt x="17512" y="10263"/>
                  </a:lnTo>
                  <a:lnTo>
                    <a:pt x="17551" y="9909"/>
                  </a:lnTo>
                  <a:lnTo>
                    <a:pt x="17591" y="9574"/>
                  </a:lnTo>
                  <a:lnTo>
                    <a:pt x="17630" y="8963"/>
                  </a:lnTo>
                  <a:lnTo>
                    <a:pt x="17630" y="8845"/>
                  </a:lnTo>
                  <a:lnTo>
                    <a:pt x="17630" y="8845"/>
                  </a:lnTo>
                  <a:lnTo>
                    <a:pt x="17591" y="8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4"/>
            <p:cNvSpPr/>
            <p:nvPr/>
          </p:nvSpPr>
          <p:spPr>
            <a:xfrm>
              <a:off x="1547625" y="2427075"/>
              <a:ext cx="400400" cy="243800"/>
            </a:xfrm>
            <a:custGeom>
              <a:avLst/>
              <a:gdLst/>
              <a:ahLst/>
              <a:cxnLst/>
              <a:rect l="l" t="t" r="r" b="b"/>
              <a:pathLst>
                <a:path w="16016" h="9752" extrusionOk="0">
                  <a:moveTo>
                    <a:pt x="72" y="2837"/>
                  </a:moveTo>
                  <a:lnTo>
                    <a:pt x="80" y="2916"/>
                  </a:lnTo>
                  <a:lnTo>
                    <a:pt x="80" y="2896"/>
                  </a:lnTo>
                  <a:lnTo>
                    <a:pt x="72" y="2837"/>
                  </a:lnTo>
                  <a:close/>
                  <a:moveTo>
                    <a:pt x="1439" y="6324"/>
                  </a:moveTo>
                  <a:lnTo>
                    <a:pt x="1518" y="6442"/>
                  </a:lnTo>
                  <a:lnTo>
                    <a:pt x="1554" y="6489"/>
                  </a:lnTo>
                  <a:lnTo>
                    <a:pt x="1554" y="6489"/>
                  </a:lnTo>
                  <a:lnTo>
                    <a:pt x="1537" y="6462"/>
                  </a:lnTo>
                  <a:lnTo>
                    <a:pt x="1439" y="6324"/>
                  </a:lnTo>
                  <a:lnTo>
                    <a:pt x="1439" y="6324"/>
                  </a:lnTo>
                  <a:close/>
                  <a:moveTo>
                    <a:pt x="1554" y="6489"/>
                  </a:moveTo>
                  <a:lnTo>
                    <a:pt x="1596" y="6560"/>
                  </a:lnTo>
                  <a:lnTo>
                    <a:pt x="1636" y="6600"/>
                  </a:lnTo>
                  <a:lnTo>
                    <a:pt x="1649" y="6613"/>
                  </a:lnTo>
                  <a:lnTo>
                    <a:pt x="1649" y="6613"/>
                  </a:lnTo>
                  <a:lnTo>
                    <a:pt x="1554" y="6489"/>
                  </a:lnTo>
                  <a:close/>
                  <a:moveTo>
                    <a:pt x="1649" y="6613"/>
                  </a:moveTo>
                  <a:lnTo>
                    <a:pt x="1715" y="6698"/>
                  </a:lnTo>
                  <a:lnTo>
                    <a:pt x="1675" y="6639"/>
                  </a:lnTo>
                  <a:lnTo>
                    <a:pt x="1649" y="6613"/>
                  </a:lnTo>
                  <a:close/>
                  <a:moveTo>
                    <a:pt x="5182" y="9239"/>
                  </a:moveTo>
                  <a:lnTo>
                    <a:pt x="5241" y="9259"/>
                  </a:lnTo>
                  <a:lnTo>
                    <a:pt x="5208" y="9246"/>
                  </a:lnTo>
                  <a:lnTo>
                    <a:pt x="5208" y="9246"/>
                  </a:lnTo>
                  <a:lnTo>
                    <a:pt x="5182" y="9239"/>
                  </a:lnTo>
                  <a:close/>
                  <a:moveTo>
                    <a:pt x="8767" y="1"/>
                  </a:moveTo>
                  <a:lnTo>
                    <a:pt x="8097" y="20"/>
                  </a:lnTo>
                  <a:lnTo>
                    <a:pt x="7407" y="60"/>
                  </a:lnTo>
                  <a:lnTo>
                    <a:pt x="6738" y="119"/>
                  </a:lnTo>
                  <a:lnTo>
                    <a:pt x="6068" y="178"/>
                  </a:lnTo>
                  <a:lnTo>
                    <a:pt x="5418" y="257"/>
                  </a:lnTo>
                  <a:lnTo>
                    <a:pt x="4177" y="454"/>
                  </a:lnTo>
                  <a:lnTo>
                    <a:pt x="3054" y="651"/>
                  </a:lnTo>
                  <a:lnTo>
                    <a:pt x="2050" y="867"/>
                  </a:lnTo>
                  <a:lnTo>
                    <a:pt x="1203" y="1045"/>
                  </a:lnTo>
                  <a:lnTo>
                    <a:pt x="572" y="1202"/>
                  </a:lnTo>
                  <a:lnTo>
                    <a:pt x="1" y="1360"/>
                  </a:lnTo>
                  <a:lnTo>
                    <a:pt x="1" y="1439"/>
                  </a:lnTo>
                  <a:lnTo>
                    <a:pt x="1" y="1557"/>
                  </a:lnTo>
                  <a:lnTo>
                    <a:pt x="1" y="1636"/>
                  </a:lnTo>
                  <a:lnTo>
                    <a:pt x="1" y="1695"/>
                  </a:lnTo>
                  <a:lnTo>
                    <a:pt x="1" y="1852"/>
                  </a:lnTo>
                  <a:lnTo>
                    <a:pt x="1" y="1931"/>
                  </a:lnTo>
                  <a:lnTo>
                    <a:pt x="1" y="1951"/>
                  </a:lnTo>
                  <a:lnTo>
                    <a:pt x="21" y="2384"/>
                  </a:lnTo>
                  <a:lnTo>
                    <a:pt x="21" y="2443"/>
                  </a:lnTo>
                  <a:lnTo>
                    <a:pt x="21" y="2463"/>
                  </a:lnTo>
                  <a:lnTo>
                    <a:pt x="40" y="2542"/>
                  </a:lnTo>
                  <a:lnTo>
                    <a:pt x="40" y="2601"/>
                  </a:lnTo>
                  <a:lnTo>
                    <a:pt x="72" y="2837"/>
                  </a:lnTo>
                  <a:lnTo>
                    <a:pt x="60" y="2719"/>
                  </a:lnTo>
                  <a:lnTo>
                    <a:pt x="119" y="3133"/>
                  </a:lnTo>
                  <a:lnTo>
                    <a:pt x="119" y="3093"/>
                  </a:lnTo>
                  <a:lnTo>
                    <a:pt x="139" y="3212"/>
                  </a:lnTo>
                  <a:lnTo>
                    <a:pt x="139" y="3251"/>
                  </a:lnTo>
                  <a:lnTo>
                    <a:pt x="257" y="3704"/>
                  </a:lnTo>
                  <a:lnTo>
                    <a:pt x="375" y="4157"/>
                  </a:lnTo>
                  <a:lnTo>
                    <a:pt x="552" y="4689"/>
                  </a:lnTo>
                  <a:lnTo>
                    <a:pt x="572" y="4709"/>
                  </a:lnTo>
                  <a:lnTo>
                    <a:pt x="572" y="4728"/>
                  </a:lnTo>
                  <a:lnTo>
                    <a:pt x="592" y="4787"/>
                  </a:lnTo>
                  <a:lnTo>
                    <a:pt x="789" y="5221"/>
                  </a:lnTo>
                  <a:lnTo>
                    <a:pt x="1006" y="5634"/>
                  </a:lnTo>
                  <a:lnTo>
                    <a:pt x="1006" y="5654"/>
                  </a:lnTo>
                  <a:lnTo>
                    <a:pt x="1025" y="5654"/>
                  </a:lnTo>
                  <a:lnTo>
                    <a:pt x="1084" y="5753"/>
                  </a:lnTo>
                  <a:lnTo>
                    <a:pt x="1104" y="5792"/>
                  </a:lnTo>
                  <a:lnTo>
                    <a:pt x="1143" y="5871"/>
                  </a:lnTo>
                  <a:lnTo>
                    <a:pt x="1183" y="5930"/>
                  </a:lnTo>
                  <a:lnTo>
                    <a:pt x="1301" y="6127"/>
                  </a:lnTo>
                  <a:lnTo>
                    <a:pt x="1321" y="6166"/>
                  </a:lnTo>
                  <a:lnTo>
                    <a:pt x="1439" y="6324"/>
                  </a:lnTo>
                  <a:lnTo>
                    <a:pt x="1439" y="6324"/>
                  </a:lnTo>
                  <a:lnTo>
                    <a:pt x="1400" y="6265"/>
                  </a:lnTo>
                  <a:lnTo>
                    <a:pt x="1695" y="6659"/>
                  </a:lnTo>
                  <a:lnTo>
                    <a:pt x="1990" y="7033"/>
                  </a:lnTo>
                  <a:lnTo>
                    <a:pt x="2010" y="7053"/>
                  </a:lnTo>
                  <a:lnTo>
                    <a:pt x="2365" y="7427"/>
                  </a:lnTo>
                  <a:lnTo>
                    <a:pt x="2384" y="7447"/>
                  </a:lnTo>
                  <a:lnTo>
                    <a:pt x="2404" y="7466"/>
                  </a:lnTo>
                  <a:lnTo>
                    <a:pt x="2424" y="7486"/>
                  </a:lnTo>
                  <a:lnTo>
                    <a:pt x="2444" y="7506"/>
                  </a:lnTo>
                  <a:lnTo>
                    <a:pt x="2601" y="7644"/>
                  </a:lnTo>
                  <a:lnTo>
                    <a:pt x="2522" y="7585"/>
                  </a:lnTo>
                  <a:lnTo>
                    <a:pt x="2522" y="7585"/>
                  </a:lnTo>
                  <a:lnTo>
                    <a:pt x="2581" y="7644"/>
                  </a:lnTo>
                  <a:lnTo>
                    <a:pt x="2621" y="7683"/>
                  </a:lnTo>
                  <a:lnTo>
                    <a:pt x="2700" y="7742"/>
                  </a:lnTo>
                  <a:lnTo>
                    <a:pt x="2719" y="7762"/>
                  </a:lnTo>
                  <a:lnTo>
                    <a:pt x="2759" y="7801"/>
                  </a:lnTo>
                  <a:lnTo>
                    <a:pt x="2798" y="7821"/>
                  </a:lnTo>
                  <a:lnTo>
                    <a:pt x="2877" y="7880"/>
                  </a:lnTo>
                  <a:lnTo>
                    <a:pt x="2936" y="7939"/>
                  </a:lnTo>
                  <a:lnTo>
                    <a:pt x="3448" y="8333"/>
                  </a:lnTo>
                  <a:lnTo>
                    <a:pt x="3488" y="8353"/>
                  </a:lnTo>
                  <a:lnTo>
                    <a:pt x="3901" y="8629"/>
                  </a:lnTo>
                  <a:lnTo>
                    <a:pt x="4433" y="8904"/>
                  </a:lnTo>
                  <a:lnTo>
                    <a:pt x="4847" y="9101"/>
                  </a:lnTo>
                  <a:lnTo>
                    <a:pt x="5208" y="9246"/>
                  </a:lnTo>
                  <a:lnTo>
                    <a:pt x="5208" y="9246"/>
                  </a:lnTo>
                  <a:lnTo>
                    <a:pt x="5260" y="9259"/>
                  </a:lnTo>
                  <a:lnTo>
                    <a:pt x="5280" y="9279"/>
                  </a:lnTo>
                  <a:lnTo>
                    <a:pt x="5319" y="9279"/>
                  </a:lnTo>
                  <a:lnTo>
                    <a:pt x="5339" y="9298"/>
                  </a:lnTo>
                  <a:lnTo>
                    <a:pt x="5713" y="9416"/>
                  </a:lnTo>
                  <a:lnTo>
                    <a:pt x="6107" y="9535"/>
                  </a:lnTo>
                  <a:lnTo>
                    <a:pt x="6462" y="9613"/>
                  </a:lnTo>
                  <a:lnTo>
                    <a:pt x="6560" y="9613"/>
                  </a:lnTo>
                  <a:lnTo>
                    <a:pt x="6797" y="9673"/>
                  </a:lnTo>
                  <a:lnTo>
                    <a:pt x="6895" y="9673"/>
                  </a:lnTo>
                  <a:lnTo>
                    <a:pt x="7230" y="9712"/>
                  </a:lnTo>
                  <a:lnTo>
                    <a:pt x="7644" y="9751"/>
                  </a:lnTo>
                  <a:lnTo>
                    <a:pt x="8511" y="9751"/>
                  </a:lnTo>
                  <a:lnTo>
                    <a:pt x="8550" y="9732"/>
                  </a:lnTo>
                  <a:lnTo>
                    <a:pt x="8668" y="9732"/>
                  </a:lnTo>
                  <a:lnTo>
                    <a:pt x="8845" y="9712"/>
                  </a:lnTo>
                  <a:lnTo>
                    <a:pt x="9023" y="9692"/>
                  </a:lnTo>
                  <a:lnTo>
                    <a:pt x="9102" y="9692"/>
                  </a:lnTo>
                  <a:lnTo>
                    <a:pt x="9220" y="9673"/>
                  </a:lnTo>
                  <a:lnTo>
                    <a:pt x="9338" y="9653"/>
                  </a:lnTo>
                  <a:lnTo>
                    <a:pt x="9377" y="9653"/>
                  </a:lnTo>
                  <a:lnTo>
                    <a:pt x="9417" y="9633"/>
                  </a:lnTo>
                  <a:lnTo>
                    <a:pt x="9535" y="9613"/>
                  </a:lnTo>
                  <a:lnTo>
                    <a:pt x="9771" y="9574"/>
                  </a:lnTo>
                  <a:lnTo>
                    <a:pt x="9791" y="9554"/>
                  </a:lnTo>
                  <a:lnTo>
                    <a:pt x="10047" y="9495"/>
                  </a:lnTo>
                  <a:lnTo>
                    <a:pt x="10323" y="9416"/>
                  </a:lnTo>
                  <a:lnTo>
                    <a:pt x="10658" y="9318"/>
                  </a:lnTo>
                  <a:lnTo>
                    <a:pt x="11012" y="9180"/>
                  </a:lnTo>
                  <a:lnTo>
                    <a:pt x="11091" y="9160"/>
                  </a:lnTo>
                  <a:lnTo>
                    <a:pt x="11386" y="9023"/>
                  </a:lnTo>
                  <a:lnTo>
                    <a:pt x="11485" y="8983"/>
                  </a:lnTo>
                  <a:lnTo>
                    <a:pt x="11564" y="8924"/>
                  </a:lnTo>
                  <a:lnTo>
                    <a:pt x="11958" y="8727"/>
                  </a:lnTo>
                  <a:lnTo>
                    <a:pt x="12293" y="8530"/>
                  </a:lnTo>
                  <a:lnTo>
                    <a:pt x="12450" y="8432"/>
                  </a:lnTo>
                  <a:lnTo>
                    <a:pt x="12529" y="8372"/>
                  </a:lnTo>
                  <a:lnTo>
                    <a:pt x="12608" y="8313"/>
                  </a:lnTo>
                  <a:lnTo>
                    <a:pt x="12726" y="8235"/>
                  </a:lnTo>
                  <a:lnTo>
                    <a:pt x="12962" y="8057"/>
                  </a:lnTo>
                  <a:lnTo>
                    <a:pt x="12982" y="8038"/>
                  </a:lnTo>
                  <a:lnTo>
                    <a:pt x="13002" y="8038"/>
                  </a:lnTo>
                  <a:lnTo>
                    <a:pt x="13140" y="7900"/>
                  </a:lnTo>
                  <a:lnTo>
                    <a:pt x="13396" y="7703"/>
                  </a:lnTo>
                  <a:lnTo>
                    <a:pt x="13494" y="7604"/>
                  </a:lnTo>
                  <a:lnTo>
                    <a:pt x="13534" y="7565"/>
                  </a:lnTo>
                  <a:lnTo>
                    <a:pt x="13711" y="7407"/>
                  </a:lnTo>
                  <a:lnTo>
                    <a:pt x="13888" y="7210"/>
                  </a:lnTo>
                  <a:lnTo>
                    <a:pt x="13947" y="7151"/>
                  </a:lnTo>
                  <a:lnTo>
                    <a:pt x="14164" y="6915"/>
                  </a:lnTo>
                  <a:lnTo>
                    <a:pt x="14381" y="6639"/>
                  </a:lnTo>
                  <a:lnTo>
                    <a:pt x="14440" y="6560"/>
                  </a:lnTo>
                  <a:lnTo>
                    <a:pt x="14735" y="6127"/>
                  </a:lnTo>
                  <a:lnTo>
                    <a:pt x="14991" y="5733"/>
                  </a:lnTo>
                  <a:lnTo>
                    <a:pt x="15050" y="5634"/>
                  </a:lnTo>
                  <a:lnTo>
                    <a:pt x="15188" y="5339"/>
                  </a:lnTo>
                  <a:lnTo>
                    <a:pt x="15208" y="5319"/>
                  </a:lnTo>
                  <a:lnTo>
                    <a:pt x="15247" y="5260"/>
                  </a:lnTo>
                  <a:lnTo>
                    <a:pt x="15306" y="5103"/>
                  </a:lnTo>
                  <a:lnTo>
                    <a:pt x="15503" y="4669"/>
                  </a:lnTo>
                  <a:lnTo>
                    <a:pt x="15543" y="4590"/>
                  </a:lnTo>
                  <a:lnTo>
                    <a:pt x="15543" y="4551"/>
                  </a:lnTo>
                  <a:lnTo>
                    <a:pt x="15543" y="4531"/>
                  </a:lnTo>
                  <a:lnTo>
                    <a:pt x="15641" y="4256"/>
                  </a:lnTo>
                  <a:lnTo>
                    <a:pt x="15740" y="3980"/>
                  </a:lnTo>
                  <a:lnTo>
                    <a:pt x="15858" y="3527"/>
                  </a:lnTo>
                  <a:lnTo>
                    <a:pt x="15858" y="3487"/>
                  </a:lnTo>
                  <a:lnTo>
                    <a:pt x="15878" y="3389"/>
                  </a:lnTo>
                  <a:lnTo>
                    <a:pt x="15878" y="3369"/>
                  </a:lnTo>
                  <a:lnTo>
                    <a:pt x="15937" y="3034"/>
                  </a:lnTo>
                  <a:lnTo>
                    <a:pt x="15996" y="2719"/>
                  </a:lnTo>
                  <a:lnTo>
                    <a:pt x="16016" y="2404"/>
                  </a:lnTo>
                  <a:lnTo>
                    <a:pt x="15858" y="2187"/>
                  </a:lnTo>
                  <a:lnTo>
                    <a:pt x="15681" y="1990"/>
                  </a:lnTo>
                  <a:lnTo>
                    <a:pt x="15484" y="1793"/>
                  </a:lnTo>
                  <a:lnTo>
                    <a:pt x="15287" y="1616"/>
                  </a:lnTo>
                  <a:lnTo>
                    <a:pt x="15070" y="1458"/>
                  </a:lnTo>
                  <a:lnTo>
                    <a:pt x="14834" y="1301"/>
                  </a:lnTo>
                  <a:lnTo>
                    <a:pt x="14597" y="1143"/>
                  </a:lnTo>
                  <a:lnTo>
                    <a:pt x="14341" y="1005"/>
                  </a:lnTo>
                  <a:lnTo>
                    <a:pt x="14085" y="887"/>
                  </a:lnTo>
                  <a:lnTo>
                    <a:pt x="13829" y="769"/>
                  </a:lnTo>
                  <a:lnTo>
                    <a:pt x="13278" y="572"/>
                  </a:lnTo>
                  <a:lnTo>
                    <a:pt x="12687" y="395"/>
                  </a:lnTo>
                  <a:lnTo>
                    <a:pt x="12076" y="257"/>
                  </a:lnTo>
                  <a:lnTo>
                    <a:pt x="11446" y="158"/>
                  </a:lnTo>
                  <a:lnTo>
                    <a:pt x="10796" y="80"/>
                  </a:lnTo>
                  <a:lnTo>
                    <a:pt x="10126" y="40"/>
                  </a:lnTo>
                  <a:lnTo>
                    <a:pt x="9456"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4"/>
            <p:cNvSpPr/>
            <p:nvPr/>
          </p:nvSpPr>
          <p:spPr>
            <a:xfrm>
              <a:off x="1548625" y="2398525"/>
              <a:ext cx="399400" cy="136425"/>
            </a:xfrm>
            <a:custGeom>
              <a:avLst/>
              <a:gdLst/>
              <a:ahLst/>
              <a:cxnLst/>
              <a:rect l="l" t="t" r="r" b="b"/>
              <a:pathLst>
                <a:path w="15976" h="5457" extrusionOk="0">
                  <a:moveTo>
                    <a:pt x="6461" y="0"/>
                  </a:moveTo>
                  <a:lnTo>
                    <a:pt x="5870" y="40"/>
                  </a:lnTo>
                  <a:lnTo>
                    <a:pt x="5279" y="99"/>
                  </a:lnTo>
                  <a:lnTo>
                    <a:pt x="4708" y="178"/>
                  </a:lnTo>
                  <a:lnTo>
                    <a:pt x="4157" y="276"/>
                  </a:lnTo>
                  <a:lnTo>
                    <a:pt x="3625" y="394"/>
                  </a:lnTo>
                  <a:lnTo>
                    <a:pt x="3093" y="552"/>
                  </a:lnTo>
                  <a:lnTo>
                    <a:pt x="2600" y="709"/>
                  </a:lnTo>
                  <a:lnTo>
                    <a:pt x="2147" y="887"/>
                  </a:lnTo>
                  <a:lnTo>
                    <a:pt x="1694" y="1084"/>
                  </a:lnTo>
                  <a:lnTo>
                    <a:pt x="1300" y="1320"/>
                  </a:lnTo>
                  <a:lnTo>
                    <a:pt x="926" y="1556"/>
                  </a:lnTo>
                  <a:lnTo>
                    <a:pt x="572" y="1812"/>
                  </a:lnTo>
                  <a:lnTo>
                    <a:pt x="276" y="2088"/>
                  </a:lnTo>
                  <a:lnTo>
                    <a:pt x="20" y="2384"/>
                  </a:lnTo>
                  <a:lnTo>
                    <a:pt x="0" y="2403"/>
                  </a:lnTo>
                  <a:lnTo>
                    <a:pt x="20" y="2443"/>
                  </a:lnTo>
                  <a:lnTo>
                    <a:pt x="20" y="2482"/>
                  </a:lnTo>
                  <a:lnTo>
                    <a:pt x="0" y="2482"/>
                  </a:lnTo>
                  <a:lnTo>
                    <a:pt x="394" y="2758"/>
                  </a:lnTo>
                  <a:lnTo>
                    <a:pt x="769" y="3014"/>
                  </a:lnTo>
                  <a:lnTo>
                    <a:pt x="1163" y="3250"/>
                  </a:lnTo>
                  <a:lnTo>
                    <a:pt x="1537" y="3487"/>
                  </a:lnTo>
                  <a:lnTo>
                    <a:pt x="2305" y="3881"/>
                  </a:lnTo>
                  <a:lnTo>
                    <a:pt x="3073" y="4235"/>
                  </a:lnTo>
                  <a:lnTo>
                    <a:pt x="3822" y="4551"/>
                  </a:lnTo>
                  <a:lnTo>
                    <a:pt x="4551" y="4807"/>
                  </a:lnTo>
                  <a:lnTo>
                    <a:pt x="5279" y="5004"/>
                  </a:lnTo>
                  <a:lnTo>
                    <a:pt x="5989" y="5181"/>
                  </a:lnTo>
                  <a:lnTo>
                    <a:pt x="6698" y="5299"/>
                  </a:lnTo>
                  <a:lnTo>
                    <a:pt x="7387" y="5378"/>
                  </a:lnTo>
                  <a:lnTo>
                    <a:pt x="8057" y="5437"/>
                  </a:lnTo>
                  <a:lnTo>
                    <a:pt x="8707" y="5457"/>
                  </a:lnTo>
                  <a:lnTo>
                    <a:pt x="9337" y="5437"/>
                  </a:lnTo>
                  <a:lnTo>
                    <a:pt x="9948" y="5417"/>
                  </a:lnTo>
                  <a:lnTo>
                    <a:pt x="10539" y="5358"/>
                  </a:lnTo>
                  <a:lnTo>
                    <a:pt x="11090" y="5279"/>
                  </a:lnTo>
                  <a:lnTo>
                    <a:pt x="11642" y="5181"/>
                  </a:lnTo>
                  <a:lnTo>
                    <a:pt x="12154" y="5063"/>
                  </a:lnTo>
                  <a:lnTo>
                    <a:pt x="12647" y="4944"/>
                  </a:lnTo>
                  <a:lnTo>
                    <a:pt x="13119" y="4807"/>
                  </a:lnTo>
                  <a:lnTo>
                    <a:pt x="13533" y="4669"/>
                  </a:lnTo>
                  <a:lnTo>
                    <a:pt x="13947" y="4531"/>
                  </a:lnTo>
                  <a:lnTo>
                    <a:pt x="14656" y="4255"/>
                  </a:lnTo>
                  <a:lnTo>
                    <a:pt x="15227" y="3999"/>
                  </a:lnTo>
                  <a:lnTo>
                    <a:pt x="15641" y="3763"/>
                  </a:lnTo>
                  <a:lnTo>
                    <a:pt x="15897" y="3625"/>
                  </a:lnTo>
                  <a:lnTo>
                    <a:pt x="15976" y="3546"/>
                  </a:lnTo>
                  <a:lnTo>
                    <a:pt x="15818" y="3329"/>
                  </a:lnTo>
                  <a:lnTo>
                    <a:pt x="15641" y="3132"/>
                  </a:lnTo>
                  <a:lnTo>
                    <a:pt x="15266" y="2719"/>
                  </a:lnTo>
                  <a:lnTo>
                    <a:pt x="14853" y="2364"/>
                  </a:lnTo>
                  <a:lnTo>
                    <a:pt x="14419" y="2009"/>
                  </a:lnTo>
                  <a:lnTo>
                    <a:pt x="13947" y="1714"/>
                  </a:lnTo>
                  <a:lnTo>
                    <a:pt x="13454" y="1419"/>
                  </a:lnTo>
                  <a:lnTo>
                    <a:pt x="12942" y="1162"/>
                  </a:lnTo>
                  <a:lnTo>
                    <a:pt x="12391" y="926"/>
                  </a:lnTo>
                  <a:lnTo>
                    <a:pt x="11839" y="729"/>
                  </a:lnTo>
                  <a:lnTo>
                    <a:pt x="11268" y="552"/>
                  </a:lnTo>
                  <a:lnTo>
                    <a:pt x="10677" y="394"/>
                  </a:lnTo>
                  <a:lnTo>
                    <a:pt x="10086" y="276"/>
                  </a:lnTo>
                  <a:lnTo>
                    <a:pt x="9495" y="158"/>
                  </a:lnTo>
                  <a:lnTo>
                    <a:pt x="8884" y="79"/>
                  </a:lnTo>
                  <a:lnTo>
                    <a:pt x="8274" y="40"/>
                  </a:lnTo>
                  <a:lnTo>
                    <a:pt x="7663"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4"/>
            <p:cNvSpPr/>
            <p:nvPr/>
          </p:nvSpPr>
          <p:spPr>
            <a:xfrm>
              <a:off x="1627900" y="2052325"/>
              <a:ext cx="242325" cy="287625"/>
            </a:xfrm>
            <a:custGeom>
              <a:avLst/>
              <a:gdLst/>
              <a:ahLst/>
              <a:cxnLst/>
              <a:rect l="l" t="t" r="r" b="b"/>
              <a:pathLst>
                <a:path w="9693" h="11505" extrusionOk="0">
                  <a:moveTo>
                    <a:pt x="4925" y="0"/>
                  </a:moveTo>
                  <a:lnTo>
                    <a:pt x="4453" y="20"/>
                  </a:lnTo>
                  <a:lnTo>
                    <a:pt x="3999" y="59"/>
                  </a:lnTo>
                  <a:lnTo>
                    <a:pt x="3546" y="119"/>
                  </a:lnTo>
                  <a:lnTo>
                    <a:pt x="3093" y="197"/>
                  </a:lnTo>
                  <a:lnTo>
                    <a:pt x="2660" y="316"/>
                  </a:lnTo>
                  <a:lnTo>
                    <a:pt x="2246" y="453"/>
                  </a:lnTo>
                  <a:lnTo>
                    <a:pt x="1852" y="611"/>
                  </a:lnTo>
                  <a:lnTo>
                    <a:pt x="1478" y="788"/>
                  </a:lnTo>
                  <a:lnTo>
                    <a:pt x="1124" y="1005"/>
                  </a:lnTo>
                  <a:lnTo>
                    <a:pt x="828" y="1241"/>
                  </a:lnTo>
                  <a:lnTo>
                    <a:pt x="572" y="1478"/>
                  </a:lnTo>
                  <a:lnTo>
                    <a:pt x="375" y="1734"/>
                  </a:lnTo>
                  <a:lnTo>
                    <a:pt x="217" y="1990"/>
                  </a:lnTo>
                  <a:lnTo>
                    <a:pt x="99" y="2266"/>
                  </a:lnTo>
                  <a:lnTo>
                    <a:pt x="20" y="2522"/>
                  </a:lnTo>
                  <a:lnTo>
                    <a:pt x="1" y="2798"/>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83" y="9554"/>
                  </a:lnTo>
                  <a:lnTo>
                    <a:pt x="1222" y="9751"/>
                  </a:lnTo>
                  <a:lnTo>
                    <a:pt x="1301" y="9948"/>
                  </a:lnTo>
                  <a:lnTo>
                    <a:pt x="1419" y="10145"/>
                  </a:lnTo>
                  <a:lnTo>
                    <a:pt x="1557" y="10342"/>
                  </a:lnTo>
                  <a:lnTo>
                    <a:pt x="1734" y="10519"/>
                  </a:lnTo>
                  <a:lnTo>
                    <a:pt x="1951" y="10677"/>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806" y="6678"/>
                  </a:lnTo>
                  <a:lnTo>
                    <a:pt x="9062" y="6442"/>
                  </a:lnTo>
                  <a:lnTo>
                    <a:pt x="9259" y="6205"/>
                  </a:lnTo>
                  <a:lnTo>
                    <a:pt x="9436" y="5969"/>
                  </a:lnTo>
                  <a:lnTo>
                    <a:pt x="9554" y="5713"/>
                  </a:lnTo>
                  <a:lnTo>
                    <a:pt x="9633" y="5457"/>
                  </a:lnTo>
                  <a:lnTo>
                    <a:pt x="9673" y="5201"/>
                  </a:lnTo>
                  <a:lnTo>
                    <a:pt x="9692" y="4945"/>
                  </a:lnTo>
                  <a:lnTo>
                    <a:pt x="9692" y="2837"/>
                  </a:lnTo>
                  <a:lnTo>
                    <a:pt x="9673" y="2561"/>
                  </a:lnTo>
                  <a:lnTo>
                    <a:pt x="9613" y="2305"/>
                  </a:lnTo>
                  <a:lnTo>
                    <a:pt x="9515" y="2049"/>
                  </a:lnTo>
                  <a:lnTo>
                    <a:pt x="9357" y="1793"/>
                  </a:lnTo>
                  <a:lnTo>
                    <a:pt x="9160" y="1537"/>
                  </a:lnTo>
                  <a:lnTo>
                    <a:pt x="8924" y="1300"/>
                  </a:lnTo>
                  <a:lnTo>
                    <a:pt x="8648" y="1084"/>
                  </a:lnTo>
                  <a:lnTo>
                    <a:pt x="8333" y="867"/>
                  </a:lnTo>
                  <a:lnTo>
                    <a:pt x="7959" y="670"/>
                  </a:lnTo>
                  <a:lnTo>
                    <a:pt x="7585" y="493"/>
                  </a:lnTo>
                  <a:lnTo>
                    <a:pt x="7171" y="355"/>
                  </a:lnTo>
                  <a:lnTo>
                    <a:pt x="6738" y="237"/>
                  </a:lnTo>
                  <a:lnTo>
                    <a:pt x="6304" y="138"/>
                  </a:lnTo>
                  <a:lnTo>
                    <a:pt x="5851" y="59"/>
                  </a:lnTo>
                  <a:lnTo>
                    <a:pt x="5378" y="20"/>
                  </a:lnTo>
                  <a:lnTo>
                    <a:pt x="4925" y="0"/>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1627900" y="2052325"/>
              <a:ext cx="242325" cy="287625"/>
            </a:xfrm>
            <a:custGeom>
              <a:avLst/>
              <a:gdLst/>
              <a:ahLst/>
              <a:cxnLst/>
              <a:rect l="l" t="t" r="r" b="b"/>
              <a:pathLst>
                <a:path w="9693" h="11505" fill="none" extrusionOk="0">
                  <a:moveTo>
                    <a:pt x="8333" y="867"/>
                  </a:moveTo>
                  <a:lnTo>
                    <a:pt x="8333" y="867"/>
                  </a:lnTo>
                  <a:lnTo>
                    <a:pt x="7959" y="670"/>
                  </a:lnTo>
                  <a:lnTo>
                    <a:pt x="7585" y="493"/>
                  </a:lnTo>
                  <a:lnTo>
                    <a:pt x="7171" y="355"/>
                  </a:lnTo>
                  <a:lnTo>
                    <a:pt x="6738" y="237"/>
                  </a:lnTo>
                  <a:lnTo>
                    <a:pt x="6304" y="138"/>
                  </a:lnTo>
                  <a:lnTo>
                    <a:pt x="5851" y="59"/>
                  </a:lnTo>
                  <a:lnTo>
                    <a:pt x="5378" y="20"/>
                  </a:lnTo>
                  <a:lnTo>
                    <a:pt x="4925" y="0"/>
                  </a:lnTo>
                  <a:lnTo>
                    <a:pt x="4453" y="20"/>
                  </a:lnTo>
                  <a:lnTo>
                    <a:pt x="3999" y="59"/>
                  </a:lnTo>
                  <a:lnTo>
                    <a:pt x="3546" y="119"/>
                  </a:lnTo>
                  <a:lnTo>
                    <a:pt x="3093" y="197"/>
                  </a:lnTo>
                  <a:lnTo>
                    <a:pt x="2660" y="316"/>
                  </a:lnTo>
                  <a:lnTo>
                    <a:pt x="2246" y="453"/>
                  </a:lnTo>
                  <a:lnTo>
                    <a:pt x="1852" y="611"/>
                  </a:lnTo>
                  <a:lnTo>
                    <a:pt x="1478" y="788"/>
                  </a:lnTo>
                  <a:lnTo>
                    <a:pt x="1478" y="788"/>
                  </a:lnTo>
                  <a:lnTo>
                    <a:pt x="1124" y="1005"/>
                  </a:lnTo>
                  <a:lnTo>
                    <a:pt x="828" y="1241"/>
                  </a:lnTo>
                  <a:lnTo>
                    <a:pt x="572" y="1478"/>
                  </a:lnTo>
                  <a:lnTo>
                    <a:pt x="375" y="1734"/>
                  </a:lnTo>
                  <a:lnTo>
                    <a:pt x="217" y="1990"/>
                  </a:lnTo>
                  <a:lnTo>
                    <a:pt x="99" y="2266"/>
                  </a:lnTo>
                  <a:lnTo>
                    <a:pt x="20" y="2522"/>
                  </a:lnTo>
                  <a:lnTo>
                    <a:pt x="1" y="2798"/>
                  </a:lnTo>
                  <a:lnTo>
                    <a:pt x="1" y="5043"/>
                  </a:lnTo>
                  <a:lnTo>
                    <a:pt x="1" y="5023"/>
                  </a:lnTo>
                  <a:lnTo>
                    <a:pt x="1" y="5023"/>
                  </a:lnTo>
                  <a:lnTo>
                    <a:pt x="20" y="5260"/>
                  </a:lnTo>
                  <a:lnTo>
                    <a:pt x="60" y="5516"/>
                  </a:lnTo>
                  <a:lnTo>
                    <a:pt x="158" y="5752"/>
                  </a:lnTo>
                  <a:lnTo>
                    <a:pt x="277" y="5989"/>
                  </a:lnTo>
                  <a:lnTo>
                    <a:pt x="454" y="6225"/>
                  </a:lnTo>
                  <a:lnTo>
                    <a:pt x="651" y="6442"/>
                  </a:lnTo>
                  <a:lnTo>
                    <a:pt x="887" y="6658"/>
                  </a:lnTo>
                  <a:lnTo>
                    <a:pt x="1163" y="6875"/>
                  </a:lnTo>
                  <a:lnTo>
                    <a:pt x="1163" y="9357"/>
                  </a:lnTo>
                  <a:lnTo>
                    <a:pt x="1163" y="9357"/>
                  </a:lnTo>
                  <a:lnTo>
                    <a:pt x="1183" y="9554"/>
                  </a:lnTo>
                  <a:lnTo>
                    <a:pt x="1222" y="9751"/>
                  </a:lnTo>
                  <a:lnTo>
                    <a:pt x="1301" y="9948"/>
                  </a:lnTo>
                  <a:lnTo>
                    <a:pt x="1419" y="10145"/>
                  </a:lnTo>
                  <a:lnTo>
                    <a:pt x="1557" y="10342"/>
                  </a:lnTo>
                  <a:lnTo>
                    <a:pt x="1734" y="10519"/>
                  </a:lnTo>
                  <a:lnTo>
                    <a:pt x="1951" y="10677"/>
                  </a:lnTo>
                  <a:lnTo>
                    <a:pt x="2207" y="10854"/>
                  </a:lnTo>
                  <a:lnTo>
                    <a:pt x="2207" y="10854"/>
                  </a:lnTo>
                  <a:lnTo>
                    <a:pt x="2483" y="10992"/>
                  </a:lnTo>
                  <a:lnTo>
                    <a:pt x="2758" y="11130"/>
                  </a:lnTo>
                  <a:lnTo>
                    <a:pt x="3074" y="11228"/>
                  </a:lnTo>
                  <a:lnTo>
                    <a:pt x="3409" y="11327"/>
                  </a:lnTo>
                  <a:lnTo>
                    <a:pt x="3743" y="11406"/>
                  </a:lnTo>
                  <a:lnTo>
                    <a:pt x="4078" y="11445"/>
                  </a:lnTo>
                  <a:lnTo>
                    <a:pt x="4433" y="11484"/>
                  </a:lnTo>
                  <a:lnTo>
                    <a:pt x="4787" y="11504"/>
                  </a:lnTo>
                  <a:lnTo>
                    <a:pt x="5142" y="11484"/>
                  </a:lnTo>
                  <a:lnTo>
                    <a:pt x="5477" y="11465"/>
                  </a:lnTo>
                  <a:lnTo>
                    <a:pt x="5831" y="11425"/>
                  </a:lnTo>
                  <a:lnTo>
                    <a:pt x="6166" y="11347"/>
                  </a:lnTo>
                  <a:lnTo>
                    <a:pt x="6501" y="11268"/>
                  </a:lnTo>
                  <a:lnTo>
                    <a:pt x="6816" y="11169"/>
                  </a:lnTo>
                  <a:lnTo>
                    <a:pt x="7112" y="11051"/>
                  </a:lnTo>
                  <a:lnTo>
                    <a:pt x="7388" y="10893"/>
                  </a:lnTo>
                  <a:lnTo>
                    <a:pt x="7388" y="10893"/>
                  </a:lnTo>
                  <a:lnTo>
                    <a:pt x="7644" y="10736"/>
                  </a:lnTo>
                  <a:lnTo>
                    <a:pt x="7880" y="10559"/>
                  </a:lnTo>
                  <a:lnTo>
                    <a:pt x="8077" y="10381"/>
                  </a:lnTo>
                  <a:lnTo>
                    <a:pt x="8235" y="10184"/>
                  </a:lnTo>
                  <a:lnTo>
                    <a:pt x="8353" y="9987"/>
                  </a:lnTo>
                  <a:lnTo>
                    <a:pt x="8432" y="9790"/>
                  </a:lnTo>
                  <a:lnTo>
                    <a:pt x="8491" y="9593"/>
                  </a:lnTo>
                  <a:lnTo>
                    <a:pt x="8510" y="9377"/>
                  </a:lnTo>
                  <a:lnTo>
                    <a:pt x="8510" y="6895"/>
                  </a:lnTo>
                  <a:lnTo>
                    <a:pt x="8510" y="6895"/>
                  </a:lnTo>
                  <a:lnTo>
                    <a:pt x="8806" y="6678"/>
                  </a:lnTo>
                  <a:lnTo>
                    <a:pt x="9062" y="6442"/>
                  </a:lnTo>
                  <a:lnTo>
                    <a:pt x="9259" y="6205"/>
                  </a:lnTo>
                  <a:lnTo>
                    <a:pt x="9436" y="5969"/>
                  </a:lnTo>
                  <a:lnTo>
                    <a:pt x="9554" y="5713"/>
                  </a:lnTo>
                  <a:lnTo>
                    <a:pt x="9633" y="5457"/>
                  </a:lnTo>
                  <a:lnTo>
                    <a:pt x="9673" y="5201"/>
                  </a:lnTo>
                  <a:lnTo>
                    <a:pt x="9692" y="4945"/>
                  </a:lnTo>
                  <a:lnTo>
                    <a:pt x="9692" y="4945"/>
                  </a:lnTo>
                  <a:lnTo>
                    <a:pt x="9692" y="2837"/>
                  </a:lnTo>
                  <a:lnTo>
                    <a:pt x="9692" y="2837"/>
                  </a:lnTo>
                  <a:lnTo>
                    <a:pt x="9673" y="2561"/>
                  </a:lnTo>
                  <a:lnTo>
                    <a:pt x="9613" y="2305"/>
                  </a:lnTo>
                  <a:lnTo>
                    <a:pt x="9515" y="2049"/>
                  </a:lnTo>
                  <a:lnTo>
                    <a:pt x="9357" y="1793"/>
                  </a:lnTo>
                  <a:lnTo>
                    <a:pt x="9160" y="1537"/>
                  </a:lnTo>
                  <a:lnTo>
                    <a:pt x="8924" y="1300"/>
                  </a:lnTo>
                  <a:lnTo>
                    <a:pt x="8648" y="1084"/>
                  </a:lnTo>
                  <a:lnTo>
                    <a:pt x="8333"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1655475" y="2074475"/>
              <a:ext cx="187650" cy="108875"/>
            </a:xfrm>
            <a:custGeom>
              <a:avLst/>
              <a:gdLst/>
              <a:ahLst/>
              <a:cxnLst/>
              <a:rect l="l" t="t" r="r" b="b"/>
              <a:pathLst>
                <a:path w="7506" h="4355" extrusionOk="0">
                  <a:moveTo>
                    <a:pt x="3803" y="1"/>
                  </a:moveTo>
                  <a:lnTo>
                    <a:pt x="3448" y="20"/>
                  </a:lnTo>
                  <a:lnTo>
                    <a:pt x="3074" y="40"/>
                  </a:lnTo>
                  <a:lnTo>
                    <a:pt x="2739" y="80"/>
                  </a:lnTo>
                  <a:lnTo>
                    <a:pt x="2384" y="158"/>
                  </a:lnTo>
                  <a:lnTo>
                    <a:pt x="2049" y="237"/>
                  </a:lnTo>
                  <a:lnTo>
                    <a:pt x="1734" y="336"/>
                  </a:lnTo>
                  <a:lnTo>
                    <a:pt x="1419" y="474"/>
                  </a:lnTo>
                  <a:lnTo>
                    <a:pt x="1124" y="611"/>
                  </a:lnTo>
                  <a:lnTo>
                    <a:pt x="946" y="730"/>
                  </a:lnTo>
                  <a:lnTo>
                    <a:pt x="789" y="848"/>
                  </a:lnTo>
                  <a:lnTo>
                    <a:pt x="631" y="966"/>
                  </a:lnTo>
                  <a:lnTo>
                    <a:pt x="493" y="1084"/>
                  </a:lnTo>
                  <a:lnTo>
                    <a:pt x="375" y="1202"/>
                  </a:lnTo>
                  <a:lnTo>
                    <a:pt x="277" y="1340"/>
                  </a:lnTo>
                  <a:lnTo>
                    <a:pt x="198" y="1478"/>
                  </a:lnTo>
                  <a:lnTo>
                    <a:pt x="119" y="1616"/>
                  </a:lnTo>
                  <a:lnTo>
                    <a:pt x="60" y="1754"/>
                  </a:lnTo>
                  <a:lnTo>
                    <a:pt x="21" y="1892"/>
                  </a:lnTo>
                  <a:lnTo>
                    <a:pt x="1" y="2030"/>
                  </a:lnTo>
                  <a:lnTo>
                    <a:pt x="1" y="2168"/>
                  </a:lnTo>
                  <a:lnTo>
                    <a:pt x="1" y="2305"/>
                  </a:lnTo>
                  <a:lnTo>
                    <a:pt x="21" y="2443"/>
                  </a:lnTo>
                  <a:lnTo>
                    <a:pt x="60" y="2581"/>
                  </a:lnTo>
                  <a:lnTo>
                    <a:pt x="119" y="2719"/>
                  </a:lnTo>
                  <a:lnTo>
                    <a:pt x="218" y="2916"/>
                  </a:lnTo>
                  <a:lnTo>
                    <a:pt x="336" y="3093"/>
                  </a:lnTo>
                  <a:lnTo>
                    <a:pt x="493" y="3271"/>
                  </a:lnTo>
                  <a:lnTo>
                    <a:pt x="690" y="3428"/>
                  </a:lnTo>
                  <a:lnTo>
                    <a:pt x="868" y="3566"/>
                  </a:lnTo>
                  <a:lnTo>
                    <a:pt x="1065" y="3684"/>
                  </a:lnTo>
                  <a:lnTo>
                    <a:pt x="1340" y="3842"/>
                  </a:lnTo>
                  <a:lnTo>
                    <a:pt x="1636" y="3980"/>
                  </a:lnTo>
                  <a:lnTo>
                    <a:pt x="1951" y="4098"/>
                  </a:lnTo>
                  <a:lnTo>
                    <a:pt x="2286" y="4177"/>
                  </a:lnTo>
                  <a:lnTo>
                    <a:pt x="2621" y="4256"/>
                  </a:lnTo>
                  <a:lnTo>
                    <a:pt x="2975" y="4315"/>
                  </a:lnTo>
                  <a:lnTo>
                    <a:pt x="3330" y="4334"/>
                  </a:lnTo>
                  <a:lnTo>
                    <a:pt x="3684" y="4354"/>
                  </a:lnTo>
                  <a:lnTo>
                    <a:pt x="4059" y="4354"/>
                  </a:lnTo>
                  <a:lnTo>
                    <a:pt x="4413" y="4315"/>
                  </a:lnTo>
                  <a:lnTo>
                    <a:pt x="4768" y="4275"/>
                  </a:lnTo>
                  <a:lnTo>
                    <a:pt x="5103" y="4216"/>
                  </a:lnTo>
                  <a:lnTo>
                    <a:pt x="5438" y="4118"/>
                  </a:lnTo>
                  <a:lnTo>
                    <a:pt x="5772" y="4019"/>
                  </a:lnTo>
                  <a:lnTo>
                    <a:pt x="6068" y="3901"/>
                  </a:lnTo>
                  <a:lnTo>
                    <a:pt x="6363" y="3743"/>
                  </a:lnTo>
                  <a:lnTo>
                    <a:pt x="6600" y="3606"/>
                  </a:lnTo>
                  <a:lnTo>
                    <a:pt x="6797" y="3448"/>
                  </a:lnTo>
                  <a:lnTo>
                    <a:pt x="6994" y="3290"/>
                  </a:lnTo>
                  <a:lnTo>
                    <a:pt x="7151" y="3113"/>
                  </a:lnTo>
                  <a:lnTo>
                    <a:pt x="7269" y="2936"/>
                  </a:lnTo>
                  <a:lnTo>
                    <a:pt x="7368" y="2739"/>
                  </a:lnTo>
                  <a:lnTo>
                    <a:pt x="7427" y="2601"/>
                  </a:lnTo>
                  <a:lnTo>
                    <a:pt x="7466" y="2483"/>
                  </a:lnTo>
                  <a:lnTo>
                    <a:pt x="7486" y="2345"/>
                  </a:lnTo>
                  <a:lnTo>
                    <a:pt x="7506" y="2207"/>
                  </a:lnTo>
                  <a:lnTo>
                    <a:pt x="7486" y="2069"/>
                  </a:lnTo>
                  <a:lnTo>
                    <a:pt x="7466" y="1931"/>
                  </a:lnTo>
                  <a:lnTo>
                    <a:pt x="7427" y="1793"/>
                  </a:lnTo>
                  <a:lnTo>
                    <a:pt x="7388" y="1655"/>
                  </a:lnTo>
                  <a:lnTo>
                    <a:pt x="7329" y="1518"/>
                  </a:lnTo>
                  <a:lnTo>
                    <a:pt x="7230" y="1380"/>
                  </a:lnTo>
                  <a:lnTo>
                    <a:pt x="7151" y="1261"/>
                  </a:lnTo>
                  <a:lnTo>
                    <a:pt x="7033" y="1143"/>
                  </a:lnTo>
                  <a:lnTo>
                    <a:pt x="6915" y="1005"/>
                  </a:lnTo>
                  <a:lnTo>
                    <a:pt x="6757" y="887"/>
                  </a:lnTo>
                  <a:lnTo>
                    <a:pt x="6619" y="789"/>
                  </a:lnTo>
                  <a:lnTo>
                    <a:pt x="6442" y="671"/>
                  </a:lnTo>
                  <a:lnTo>
                    <a:pt x="6166" y="513"/>
                  </a:lnTo>
                  <a:lnTo>
                    <a:pt x="5851" y="395"/>
                  </a:lnTo>
                  <a:lnTo>
                    <a:pt x="5536" y="277"/>
                  </a:lnTo>
                  <a:lnTo>
                    <a:pt x="5201" y="178"/>
                  </a:lnTo>
                  <a:lnTo>
                    <a:pt x="4866" y="99"/>
                  </a:lnTo>
                  <a:lnTo>
                    <a:pt x="4512" y="60"/>
                  </a:lnTo>
                  <a:lnTo>
                    <a:pt x="4157" y="20"/>
                  </a:lnTo>
                  <a:lnTo>
                    <a:pt x="3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757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75000">
              <a:srgbClr val="EAF2FF"/>
            </a:gs>
            <a:gs pos="100000">
              <a:schemeClr val="lt1"/>
            </a:gs>
          </a:gsLst>
          <a:lin ang="5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Dosis"/>
              <a:buNone/>
              <a:defRPr sz="2800" b="1">
                <a:solidFill>
                  <a:schemeClr val="accent1"/>
                </a:solidFill>
                <a:latin typeface="Dosis"/>
                <a:ea typeface="Dosis"/>
                <a:cs typeface="Dosis"/>
                <a:sym typeface="Dosi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marL="914400" lvl="1"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marL="1371600" lvl="2"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marL="1828800" lvl="3"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marL="2286000" lvl="4"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marL="2743200" lvl="5"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marL="3200400" lvl="6"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marL="3657600" lvl="7"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marL="4114800" lvl="8" indent="-31750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8" r:id="rId5"/>
    <p:sldLayoutId id="2147483679" r:id="rId6"/>
    <p:sldLayoutId id="214748368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hyperlink" Target="http://bit.ly/2Tynxth" TargetMode="Externa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1.xml"/><Relationship Id="rId16" Type="http://schemas.openxmlformats.org/officeDocument/2006/relationships/hyperlink" Target="mailto:quan.vu2212828@hcmut.edu.vn"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hyperlink" Target="mailto:quan.vu2212828@hcmut.edu.vn" TargetMode="Externa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97"/>
        <p:cNvGrpSpPr/>
        <p:nvPr/>
      </p:nvGrpSpPr>
      <p:grpSpPr>
        <a:xfrm>
          <a:off x="0" y="0"/>
          <a:ext cx="0" cy="0"/>
          <a:chOff x="0" y="0"/>
          <a:chExt cx="0" cy="0"/>
        </a:xfrm>
      </p:grpSpPr>
      <p:sp>
        <p:nvSpPr>
          <p:cNvPr id="2298" name="Google Shape;2298;p37"/>
          <p:cNvSpPr txBox="1">
            <a:spLocks noGrp="1"/>
          </p:cNvSpPr>
          <p:nvPr>
            <p:ph type="ctrTitle"/>
          </p:nvPr>
        </p:nvSpPr>
        <p:spPr>
          <a:xfrm>
            <a:off x="1396950" y="1555356"/>
            <a:ext cx="63501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dk1"/>
                </a:solidFill>
              </a:rPr>
              <a:t>OPERATING SYSTEM LAB:</a:t>
            </a:r>
            <a:r>
              <a:rPr lang="en" sz="6000" dirty="0">
                <a:solidFill>
                  <a:schemeClr val="accent1"/>
                </a:solidFill>
              </a:rPr>
              <a:t> </a:t>
            </a:r>
            <a:r>
              <a:rPr lang="en" sz="8500" dirty="0">
                <a:solidFill>
                  <a:schemeClr val="accent1"/>
                </a:solidFill>
              </a:rPr>
              <a:t>REPORT LAB 1</a:t>
            </a:r>
            <a:endParaRPr sz="8500" dirty="0">
              <a:solidFill>
                <a:schemeClr val="accent1"/>
              </a:solidFill>
            </a:endParaRPr>
          </a:p>
        </p:txBody>
      </p:sp>
      <p:sp>
        <p:nvSpPr>
          <p:cNvPr id="2299" name="Google Shape;2299;p37"/>
          <p:cNvSpPr txBox="1">
            <a:spLocks noGrp="1"/>
          </p:cNvSpPr>
          <p:nvPr>
            <p:ph type="subTitle" idx="1"/>
          </p:nvPr>
        </p:nvSpPr>
        <p:spPr>
          <a:xfrm>
            <a:off x="2307600" y="3112344"/>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n-lt"/>
              </a:rPr>
              <a:t>Vũ Minh Quân - CC02</a:t>
            </a:r>
            <a:endParaRPr dirty="0">
              <a:latin typeface="+mn-lt"/>
            </a:endParaRPr>
          </a:p>
        </p:txBody>
      </p:sp>
      <p:sp>
        <p:nvSpPr>
          <p:cNvPr id="2300" name="Google Shape;2300;p37"/>
          <p:cNvSpPr txBox="1">
            <a:spLocks noGrp="1"/>
          </p:cNvSpPr>
          <p:nvPr>
            <p:ph type="ctrTitle"/>
          </p:nvPr>
        </p:nvSpPr>
        <p:spPr>
          <a:xfrm>
            <a:off x="6688675" y="539500"/>
            <a:ext cx="1742100" cy="4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a:solidFill>
                  <a:schemeClr val="accent1"/>
                </a:solidFill>
              </a:rPr>
              <a:t>CO2018</a:t>
            </a:r>
            <a:endParaRPr sz="2000" dirty="0">
              <a:solidFill>
                <a:schemeClr val="accent1"/>
              </a:solidFill>
            </a:endParaRPr>
          </a:p>
        </p:txBody>
      </p:sp>
      <p:grpSp>
        <p:nvGrpSpPr>
          <p:cNvPr id="2301" name="Google Shape;2301;p37"/>
          <p:cNvGrpSpPr/>
          <p:nvPr/>
        </p:nvGrpSpPr>
        <p:grpSpPr>
          <a:xfrm>
            <a:off x="172252" y="74727"/>
            <a:ext cx="1825029" cy="1452352"/>
            <a:chOff x="4189650" y="1358950"/>
            <a:chExt cx="1222800" cy="973100"/>
          </a:xfrm>
        </p:grpSpPr>
        <p:sp>
          <p:nvSpPr>
            <p:cNvPr id="2302" name="Google Shape;2302;p37"/>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7"/>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7"/>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7"/>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7"/>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7"/>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7"/>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7"/>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7"/>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7"/>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7"/>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7"/>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7"/>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7"/>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7"/>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7"/>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7"/>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7"/>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7"/>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7"/>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7"/>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7"/>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7"/>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7"/>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7"/>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7"/>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7"/>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7"/>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7"/>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7"/>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7"/>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7"/>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7"/>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7"/>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7"/>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7"/>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7"/>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7"/>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7"/>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7"/>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7"/>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7"/>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7"/>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7"/>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7"/>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7"/>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7"/>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7"/>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7"/>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7"/>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7"/>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3" name="Google Shape;2353;p37"/>
          <p:cNvGrpSpPr/>
          <p:nvPr/>
        </p:nvGrpSpPr>
        <p:grpSpPr>
          <a:xfrm>
            <a:off x="2430495" y="122351"/>
            <a:ext cx="959426" cy="929600"/>
            <a:chOff x="10401025" y="944500"/>
            <a:chExt cx="1235100" cy="1196704"/>
          </a:xfrm>
        </p:grpSpPr>
        <p:sp>
          <p:nvSpPr>
            <p:cNvPr id="2354" name="Google Shape;2354;p37"/>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5" name="Google Shape;2355;p37"/>
            <p:cNvGrpSpPr/>
            <p:nvPr/>
          </p:nvGrpSpPr>
          <p:grpSpPr>
            <a:xfrm>
              <a:off x="10401025" y="944500"/>
              <a:ext cx="1235100" cy="1128725"/>
              <a:chOff x="2439475" y="238125"/>
              <a:chExt cx="1235100" cy="1128725"/>
            </a:xfrm>
          </p:grpSpPr>
          <p:sp>
            <p:nvSpPr>
              <p:cNvPr id="2356" name="Google Shape;2356;p37"/>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7"/>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7"/>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7"/>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7"/>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7"/>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7"/>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7"/>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8" name="Google Shape;2369;p38">
            <a:extLst>
              <a:ext uri="{FF2B5EF4-FFF2-40B4-BE49-F238E27FC236}">
                <a16:creationId xmlns:a16="http://schemas.microsoft.com/office/drawing/2014/main" id="{AF4EFB0F-4FE6-B5C2-EC21-74CE72497F9B}"/>
              </a:ext>
            </a:extLst>
          </p:cNvPr>
          <p:cNvSpPr txBox="1">
            <a:spLocks/>
          </p:cNvSpPr>
          <p:nvPr/>
        </p:nvSpPr>
        <p:spPr>
          <a:xfrm>
            <a:off x="909387" y="1281729"/>
            <a:ext cx="6065656" cy="719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US" sz="1300" dirty="0"/>
              <a:t>Compare the Output Redirection</a:t>
            </a:r>
            <a:r>
              <a:rPr lang="en-US" sz="1300" b="1" dirty="0">
                <a:solidFill>
                  <a:schemeClr val="hlink"/>
                </a:solidFill>
                <a:uFill>
                  <a:noFill/>
                </a:uFill>
                <a:hlinkClick r:id="rId3"/>
              </a:rPr>
              <a:t> (&gt;/&gt;&gt;) </a:t>
            </a:r>
            <a:r>
              <a:rPr lang="en-US" sz="1300" dirty="0"/>
              <a:t>with the Piping</a:t>
            </a:r>
            <a:r>
              <a:rPr lang="en-US" sz="1300" b="1" dirty="0">
                <a:solidFill>
                  <a:schemeClr val="hlink"/>
                </a:solidFill>
                <a:uFill>
                  <a:noFill/>
                </a:uFill>
                <a:hlinkClick r:id="rId3"/>
              </a:rPr>
              <a:t> (|) </a:t>
            </a:r>
            <a:r>
              <a:rPr lang="en-US" sz="1300" dirty="0"/>
              <a:t>technique : </a:t>
            </a:r>
          </a:p>
          <a:p>
            <a:pPr marL="0" indent="0"/>
            <a:r>
              <a:rPr lang="en-US" sz="1300" dirty="0"/>
              <a:t>3.  Example of </a:t>
            </a:r>
            <a:r>
              <a:rPr lang="en-US" sz="1300" b="1" dirty="0">
                <a:solidFill>
                  <a:schemeClr val="hlink"/>
                </a:solidFill>
                <a:uFill>
                  <a:noFill/>
                </a:uFill>
                <a:hlinkClick r:id="rId3"/>
              </a:rPr>
              <a:t>“|</a:t>
            </a:r>
            <a:r>
              <a:rPr lang="en-US" sz="1300" b="1" dirty="0">
                <a:solidFill>
                  <a:schemeClr val="hlink"/>
                </a:solidFill>
                <a:uFill>
                  <a:noFill/>
                </a:uFill>
              </a:rPr>
              <a:t>”</a:t>
            </a:r>
            <a:r>
              <a:rPr lang="en-US" sz="1300" dirty="0"/>
              <a:t> Piping technique</a:t>
            </a:r>
          </a:p>
        </p:txBody>
      </p:sp>
      <p:sp>
        <p:nvSpPr>
          <p:cNvPr id="2" name="Rectangle 1">
            <a:extLst>
              <a:ext uri="{FF2B5EF4-FFF2-40B4-BE49-F238E27FC236}">
                <a16:creationId xmlns:a16="http://schemas.microsoft.com/office/drawing/2014/main" id="{93187EC6-ABDA-17D5-5B6C-1CE535952AC6}"/>
              </a:ext>
            </a:extLst>
          </p:cNvPr>
          <p:cNvSpPr/>
          <p:nvPr/>
        </p:nvSpPr>
        <p:spPr>
          <a:xfrm>
            <a:off x="5433556" y="3273759"/>
            <a:ext cx="3247950" cy="1495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Sends the output of one command as input to another command. It connects the standard output (</a:t>
            </a:r>
            <a:r>
              <a:rPr lang="en-US" sz="1300" dirty="0" err="1"/>
              <a:t>stdout</a:t>
            </a:r>
            <a:r>
              <a:rPr lang="en-US" sz="1300" dirty="0"/>
              <a:t>) of the command on the left side of the pipe to the standard input (stdin) of the command on the right side.</a:t>
            </a:r>
          </a:p>
        </p:txBody>
      </p:sp>
      <p:pic>
        <p:nvPicPr>
          <p:cNvPr id="4" name="Picture 3">
            <a:extLst>
              <a:ext uri="{FF2B5EF4-FFF2-40B4-BE49-F238E27FC236}">
                <a16:creationId xmlns:a16="http://schemas.microsoft.com/office/drawing/2014/main" id="{4F8312F2-3EB5-2400-B93C-27896F3FECDD}"/>
              </a:ext>
            </a:extLst>
          </p:cNvPr>
          <p:cNvPicPr>
            <a:picLocks noChangeAspect="1"/>
          </p:cNvPicPr>
          <p:nvPr/>
        </p:nvPicPr>
        <p:blipFill>
          <a:blip r:embed="rId4"/>
          <a:stretch>
            <a:fillRect/>
          </a:stretch>
        </p:blipFill>
        <p:spPr>
          <a:xfrm>
            <a:off x="994867" y="2000809"/>
            <a:ext cx="6797842" cy="1104485"/>
          </a:xfrm>
          <a:prstGeom prst="rect">
            <a:avLst/>
          </a:prstGeom>
        </p:spPr>
      </p:pic>
      <p:sp>
        <p:nvSpPr>
          <p:cNvPr id="5" name="Rectangle 4">
            <a:extLst>
              <a:ext uri="{FF2B5EF4-FFF2-40B4-BE49-F238E27FC236}">
                <a16:creationId xmlns:a16="http://schemas.microsoft.com/office/drawing/2014/main" id="{681B528D-0C3F-7635-F423-2FD6666B47B7}"/>
              </a:ext>
            </a:extLst>
          </p:cNvPr>
          <p:cNvSpPr/>
          <p:nvPr/>
        </p:nvSpPr>
        <p:spPr>
          <a:xfrm>
            <a:off x="3484874" y="3273759"/>
            <a:ext cx="1817827" cy="1495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This is useful when there are many statements that need to be concatenated or have too many results.</a:t>
            </a:r>
          </a:p>
        </p:txBody>
      </p:sp>
      <p:sp>
        <p:nvSpPr>
          <p:cNvPr id="6" name="Rectangle 5">
            <a:extLst>
              <a:ext uri="{FF2B5EF4-FFF2-40B4-BE49-F238E27FC236}">
                <a16:creationId xmlns:a16="http://schemas.microsoft.com/office/drawing/2014/main" id="{7845FB73-5375-895E-93EE-1FF01D585EB1}"/>
              </a:ext>
            </a:extLst>
          </p:cNvPr>
          <p:cNvSpPr/>
          <p:nvPr/>
        </p:nvSpPr>
        <p:spPr>
          <a:xfrm>
            <a:off x="683971" y="3273759"/>
            <a:ext cx="2670048" cy="1495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Example, when we type </a:t>
            </a:r>
          </a:p>
          <a:p>
            <a:pPr algn="ctr"/>
            <a:r>
              <a:rPr lang="en-US" sz="1300" dirty="0"/>
              <a:t>ls &lt; test.txt | more from the keyboard, the output of the ls command will be converted to the input of the more command and produce the result to the screen.</a:t>
            </a:r>
          </a:p>
        </p:txBody>
      </p:sp>
      <p:grpSp>
        <p:nvGrpSpPr>
          <p:cNvPr id="3" name="Google Shape;4906;p73">
            <a:extLst>
              <a:ext uri="{FF2B5EF4-FFF2-40B4-BE49-F238E27FC236}">
                <a16:creationId xmlns:a16="http://schemas.microsoft.com/office/drawing/2014/main" id="{0750FB76-89C0-0FCD-0A81-5B8261C6D73B}"/>
              </a:ext>
            </a:extLst>
          </p:cNvPr>
          <p:cNvGrpSpPr/>
          <p:nvPr/>
        </p:nvGrpSpPr>
        <p:grpSpPr>
          <a:xfrm rot="12931668">
            <a:off x="6015539" y="597215"/>
            <a:ext cx="1150784" cy="891434"/>
            <a:chOff x="4735250" y="3360775"/>
            <a:chExt cx="397425" cy="374475"/>
          </a:xfrm>
        </p:grpSpPr>
        <p:sp>
          <p:nvSpPr>
            <p:cNvPr id="7" name="Google Shape;4907;p73">
              <a:extLst>
                <a:ext uri="{FF2B5EF4-FFF2-40B4-BE49-F238E27FC236}">
                  <a16:creationId xmlns:a16="http://schemas.microsoft.com/office/drawing/2014/main" id="{C60C2A5D-9994-26E3-CBC0-134161524C5A}"/>
                </a:ext>
              </a:extLst>
            </p:cNvPr>
            <p:cNvSpPr/>
            <p:nvPr/>
          </p:nvSpPr>
          <p:spPr>
            <a:xfrm>
              <a:off x="4735250" y="3360775"/>
              <a:ext cx="203500" cy="280700"/>
            </a:xfrm>
            <a:custGeom>
              <a:avLst/>
              <a:gdLst/>
              <a:ahLst/>
              <a:cxnLst/>
              <a:rect l="l" t="t" r="r" b="b"/>
              <a:pathLst>
                <a:path w="8140" h="11228" extrusionOk="0">
                  <a:moveTo>
                    <a:pt x="3190" y="1"/>
                  </a:moveTo>
                  <a:lnTo>
                    <a:pt x="3088" y="26"/>
                  </a:lnTo>
                  <a:lnTo>
                    <a:pt x="2986" y="77"/>
                  </a:lnTo>
                  <a:lnTo>
                    <a:pt x="2909" y="128"/>
                  </a:lnTo>
                  <a:lnTo>
                    <a:pt x="2833" y="205"/>
                  </a:lnTo>
                  <a:lnTo>
                    <a:pt x="2782" y="307"/>
                  </a:lnTo>
                  <a:lnTo>
                    <a:pt x="2731" y="384"/>
                  </a:lnTo>
                  <a:lnTo>
                    <a:pt x="2731" y="511"/>
                  </a:lnTo>
                  <a:lnTo>
                    <a:pt x="2731" y="613"/>
                  </a:lnTo>
                  <a:lnTo>
                    <a:pt x="3088" y="3752"/>
                  </a:lnTo>
                  <a:lnTo>
                    <a:pt x="3088" y="3777"/>
                  </a:lnTo>
                  <a:lnTo>
                    <a:pt x="3062" y="3803"/>
                  </a:lnTo>
                  <a:lnTo>
                    <a:pt x="3011" y="3803"/>
                  </a:lnTo>
                  <a:lnTo>
                    <a:pt x="2986" y="3752"/>
                  </a:lnTo>
                  <a:lnTo>
                    <a:pt x="2297" y="1481"/>
                  </a:lnTo>
                  <a:lnTo>
                    <a:pt x="2271" y="1379"/>
                  </a:lnTo>
                  <a:lnTo>
                    <a:pt x="2195" y="1277"/>
                  </a:lnTo>
                  <a:lnTo>
                    <a:pt x="2118" y="1200"/>
                  </a:lnTo>
                  <a:lnTo>
                    <a:pt x="2016" y="1149"/>
                  </a:lnTo>
                  <a:lnTo>
                    <a:pt x="1914" y="1098"/>
                  </a:lnTo>
                  <a:lnTo>
                    <a:pt x="1787" y="1072"/>
                  </a:lnTo>
                  <a:lnTo>
                    <a:pt x="1685" y="1072"/>
                  </a:lnTo>
                  <a:lnTo>
                    <a:pt x="1557" y="1098"/>
                  </a:lnTo>
                  <a:lnTo>
                    <a:pt x="1455" y="1149"/>
                  </a:lnTo>
                  <a:lnTo>
                    <a:pt x="1353" y="1200"/>
                  </a:lnTo>
                  <a:lnTo>
                    <a:pt x="1276" y="1277"/>
                  </a:lnTo>
                  <a:lnTo>
                    <a:pt x="1225" y="1379"/>
                  </a:lnTo>
                  <a:lnTo>
                    <a:pt x="1174" y="1481"/>
                  </a:lnTo>
                  <a:lnTo>
                    <a:pt x="1149" y="1583"/>
                  </a:lnTo>
                  <a:lnTo>
                    <a:pt x="1149" y="1710"/>
                  </a:lnTo>
                  <a:lnTo>
                    <a:pt x="1174" y="1838"/>
                  </a:lnTo>
                  <a:lnTo>
                    <a:pt x="1685" y="4083"/>
                  </a:lnTo>
                  <a:lnTo>
                    <a:pt x="1659" y="4134"/>
                  </a:lnTo>
                  <a:lnTo>
                    <a:pt x="1608" y="4134"/>
                  </a:lnTo>
                  <a:lnTo>
                    <a:pt x="1582" y="4109"/>
                  </a:lnTo>
                  <a:lnTo>
                    <a:pt x="1047" y="2859"/>
                  </a:lnTo>
                  <a:lnTo>
                    <a:pt x="996" y="2782"/>
                  </a:lnTo>
                  <a:lnTo>
                    <a:pt x="919" y="2705"/>
                  </a:lnTo>
                  <a:lnTo>
                    <a:pt x="817" y="2654"/>
                  </a:lnTo>
                  <a:lnTo>
                    <a:pt x="740" y="2603"/>
                  </a:lnTo>
                  <a:lnTo>
                    <a:pt x="638" y="2578"/>
                  </a:lnTo>
                  <a:lnTo>
                    <a:pt x="536" y="2578"/>
                  </a:lnTo>
                  <a:lnTo>
                    <a:pt x="434" y="2603"/>
                  </a:lnTo>
                  <a:lnTo>
                    <a:pt x="332" y="2629"/>
                  </a:lnTo>
                  <a:lnTo>
                    <a:pt x="256" y="2680"/>
                  </a:lnTo>
                  <a:lnTo>
                    <a:pt x="179" y="2731"/>
                  </a:lnTo>
                  <a:lnTo>
                    <a:pt x="103" y="2807"/>
                  </a:lnTo>
                  <a:lnTo>
                    <a:pt x="77" y="2884"/>
                  </a:lnTo>
                  <a:lnTo>
                    <a:pt x="26" y="2961"/>
                  </a:lnTo>
                  <a:lnTo>
                    <a:pt x="0" y="3063"/>
                  </a:lnTo>
                  <a:lnTo>
                    <a:pt x="0" y="3165"/>
                  </a:lnTo>
                  <a:lnTo>
                    <a:pt x="26" y="3241"/>
                  </a:lnTo>
                  <a:lnTo>
                    <a:pt x="332" y="4747"/>
                  </a:lnTo>
                  <a:lnTo>
                    <a:pt x="485" y="5487"/>
                  </a:lnTo>
                  <a:lnTo>
                    <a:pt x="689" y="6176"/>
                  </a:lnTo>
                  <a:lnTo>
                    <a:pt x="945" y="6864"/>
                  </a:lnTo>
                  <a:lnTo>
                    <a:pt x="1225" y="7553"/>
                  </a:lnTo>
                  <a:lnTo>
                    <a:pt x="1429" y="7962"/>
                  </a:lnTo>
                  <a:lnTo>
                    <a:pt x="1633" y="8370"/>
                  </a:lnTo>
                  <a:lnTo>
                    <a:pt x="1838" y="8804"/>
                  </a:lnTo>
                  <a:lnTo>
                    <a:pt x="1991" y="9237"/>
                  </a:lnTo>
                  <a:lnTo>
                    <a:pt x="2093" y="9646"/>
                  </a:lnTo>
                  <a:lnTo>
                    <a:pt x="2195" y="10079"/>
                  </a:lnTo>
                  <a:lnTo>
                    <a:pt x="2271" y="10513"/>
                  </a:lnTo>
                  <a:lnTo>
                    <a:pt x="2322" y="10947"/>
                  </a:lnTo>
                  <a:lnTo>
                    <a:pt x="2348" y="11023"/>
                  </a:lnTo>
                  <a:lnTo>
                    <a:pt x="2373" y="11075"/>
                  </a:lnTo>
                  <a:lnTo>
                    <a:pt x="2450" y="11177"/>
                  </a:lnTo>
                  <a:lnTo>
                    <a:pt x="2552" y="11228"/>
                  </a:lnTo>
                  <a:lnTo>
                    <a:pt x="2705" y="11228"/>
                  </a:lnTo>
                  <a:lnTo>
                    <a:pt x="6992" y="10437"/>
                  </a:lnTo>
                  <a:lnTo>
                    <a:pt x="7119" y="10386"/>
                  </a:lnTo>
                  <a:lnTo>
                    <a:pt x="7196" y="10284"/>
                  </a:lnTo>
                  <a:lnTo>
                    <a:pt x="7247" y="10181"/>
                  </a:lnTo>
                  <a:lnTo>
                    <a:pt x="7247" y="10054"/>
                  </a:lnTo>
                  <a:lnTo>
                    <a:pt x="7068" y="9237"/>
                  </a:lnTo>
                  <a:lnTo>
                    <a:pt x="6966" y="8778"/>
                  </a:lnTo>
                  <a:lnTo>
                    <a:pt x="6915" y="8319"/>
                  </a:lnTo>
                  <a:lnTo>
                    <a:pt x="6890" y="7885"/>
                  </a:lnTo>
                  <a:lnTo>
                    <a:pt x="6915" y="7400"/>
                  </a:lnTo>
                  <a:lnTo>
                    <a:pt x="7017" y="6941"/>
                  </a:lnTo>
                  <a:lnTo>
                    <a:pt x="7119" y="6482"/>
                  </a:lnTo>
                  <a:lnTo>
                    <a:pt x="7272" y="6022"/>
                  </a:lnTo>
                  <a:lnTo>
                    <a:pt x="7426" y="5589"/>
                  </a:lnTo>
                  <a:lnTo>
                    <a:pt x="7553" y="5282"/>
                  </a:lnTo>
                  <a:lnTo>
                    <a:pt x="7706" y="4976"/>
                  </a:lnTo>
                  <a:lnTo>
                    <a:pt x="8038" y="4389"/>
                  </a:lnTo>
                  <a:lnTo>
                    <a:pt x="8114" y="4262"/>
                  </a:lnTo>
                  <a:lnTo>
                    <a:pt x="8140" y="4160"/>
                  </a:lnTo>
                  <a:lnTo>
                    <a:pt x="8140" y="4032"/>
                  </a:lnTo>
                  <a:lnTo>
                    <a:pt x="8114" y="3905"/>
                  </a:lnTo>
                  <a:lnTo>
                    <a:pt x="8089" y="3803"/>
                  </a:lnTo>
                  <a:lnTo>
                    <a:pt x="8012" y="3701"/>
                  </a:lnTo>
                  <a:lnTo>
                    <a:pt x="7936" y="3598"/>
                  </a:lnTo>
                  <a:lnTo>
                    <a:pt x="7834" y="3522"/>
                  </a:lnTo>
                  <a:lnTo>
                    <a:pt x="7732" y="3471"/>
                  </a:lnTo>
                  <a:lnTo>
                    <a:pt x="7604" y="3445"/>
                  </a:lnTo>
                  <a:lnTo>
                    <a:pt x="7502" y="3420"/>
                  </a:lnTo>
                  <a:lnTo>
                    <a:pt x="7375" y="3445"/>
                  </a:lnTo>
                  <a:lnTo>
                    <a:pt x="7272" y="3471"/>
                  </a:lnTo>
                  <a:lnTo>
                    <a:pt x="7145" y="3547"/>
                  </a:lnTo>
                  <a:lnTo>
                    <a:pt x="7068" y="3624"/>
                  </a:lnTo>
                  <a:lnTo>
                    <a:pt x="6992" y="3726"/>
                  </a:lnTo>
                  <a:lnTo>
                    <a:pt x="6635" y="4389"/>
                  </a:lnTo>
                  <a:lnTo>
                    <a:pt x="6584" y="4466"/>
                  </a:lnTo>
                  <a:lnTo>
                    <a:pt x="6507" y="4492"/>
                  </a:lnTo>
                  <a:lnTo>
                    <a:pt x="6430" y="4517"/>
                  </a:lnTo>
                  <a:lnTo>
                    <a:pt x="6354" y="4517"/>
                  </a:lnTo>
                  <a:lnTo>
                    <a:pt x="6277" y="4492"/>
                  </a:lnTo>
                  <a:lnTo>
                    <a:pt x="6226" y="4440"/>
                  </a:lnTo>
                  <a:lnTo>
                    <a:pt x="6175" y="4389"/>
                  </a:lnTo>
                  <a:lnTo>
                    <a:pt x="6150" y="4287"/>
                  </a:lnTo>
                  <a:lnTo>
                    <a:pt x="5665" y="613"/>
                  </a:lnTo>
                  <a:lnTo>
                    <a:pt x="5639" y="511"/>
                  </a:lnTo>
                  <a:lnTo>
                    <a:pt x="5614" y="435"/>
                  </a:lnTo>
                  <a:lnTo>
                    <a:pt x="5563" y="358"/>
                  </a:lnTo>
                  <a:lnTo>
                    <a:pt x="5486" y="281"/>
                  </a:lnTo>
                  <a:lnTo>
                    <a:pt x="5410" y="230"/>
                  </a:lnTo>
                  <a:lnTo>
                    <a:pt x="5308" y="205"/>
                  </a:lnTo>
                  <a:lnTo>
                    <a:pt x="5206" y="179"/>
                  </a:lnTo>
                  <a:lnTo>
                    <a:pt x="5104" y="205"/>
                  </a:lnTo>
                  <a:lnTo>
                    <a:pt x="5027" y="230"/>
                  </a:lnTo>
                  <a:lnTo>
                    <a:pt x="4925" y="256"/>
                  </a:lnTo>
                  <a:lnTo>
                    <a:pt x="4874" y="307"/>
                  </a:lnTo>
                  <a:lnTo>
                    <a:pt x="4797" y="384"/>
                  </a:lnTo>
                  <a:lnTo>
                    <a:pt x="4746" y="435"/>
                  </a:lnTo>
                  <a:lnTo>
                    <a:pt x="4721" y="537"/>
                  </a:lnTo>
                  <a:lnTo>
                    <a:pt x="4695" y="613"/>
                  </a:lnTo>
                  <a:lnTo>
                    <a:pt x="4695" y="715"/>
                  </a:lnTo>
                  <a:lnTo>
                    <a:pt x="4721" y="3547"/>
                  </a:lnTo>
                  <a:lnTo>
                    <a:pt x="4695" y="3598"/>
                  </a:lnTo>
                  <a:lnTo>
                    <a:pt x="4644" y="3598"/>
                  </a:lnTo>
                  <a:lnTo>
                    <a:pt x="4619" y="3573"/>
                  </a:lnTo>
                  <a:lnTo>
                    <a:pt x="3802" y="384"/>
                  </a:lnTo>
                  <a:lnTo>
                    <a:pt x="3751" y="281"/>
                  </a:lnTo>
                  <a:lnTo>
                    <a:pt x="3700" y="205"/>
                  </a:lnTo>
                  <a:lnTo>
                    <a:pt x="3649" y="128"/>
                  </a:lnTo>
                  <a:lnTo>
                    <a:pt x="3573" y="77"/>
                  </a:lnTo>
                  <a:lnTo>
                    <a:pt x="3471" y="26"/>
                  </a:lnTo>
                  <a:lnTo>
                    <a:pt x="3394"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908;p73">
              <a:extLst>
                <a:ext uri="{FF2B5EF4-FFF2-40B4-BE49-F238E27FC236}">
                  <a16:creationId xmlns:a16="http://schemas.microsoft.com/office/drawing/2014/main" id="{6FE9A9A5-0550-7DE2-2878-ADB6D73796A4}"/>
                </a:ext>
              </a:extLst>
            </p:cNvPr>
            <p:cNvSpPr/>
            <p:nvPr/>
          </p:nvSpPr>
          <p:spPr>
            <a:xfrm>
              <a:off x="4892800" y="3446250"/>
              <a:ext cx="45950" cy="176725"/>
            </a:xfrm>
            <a:custGeom>
              <a:avLst/>
              <a:gdLst/>
              <a:ahLst/>
              <a:cxnLst/>
              <a:rect l="l" t="t" r="r" b="b"/>
              <a:pathLst>
                <a:path w="1838" h="7069" extrusionOk="0">
                  <a:moveTo>
                    <a:pt x="1226" y="1"/>
                  </a:moveTo>
                  <a:lnTo>
                    <a:pt x="1073" y="26"/>
                  </a:lnTo>
                  <a:lnTo>
                    <a:pt x="919" y="77"/>
                  </a:lnTo>
                  <a:lnTo>
                    <a:pt x="996" y="128"/>
                  </a:lnTo>
                  <a:lnTo>
                    <a:pt x="1124" y="230"/>
                  </a:lnTo>
                  <a:lnTo>
                    <a:pt x="1200" y="358"/>
                  </a:lnTo>
                  <a:lnTo>
                    <a:pt x="1277" y="511"/>
                  </a:lnTo>
                  <a:lnTo>
                    <a:pt x="1302" y="664"/>
                  </a:lnTo>
                  <a:lnTo>
                    <a:pt x="1277" y="843"/>
                  </a:lnTo>
                  <a:lnTo>
                    <a:pt x="1200" y="1021"/>
                  </a:lnTo>
                  <a:lnTo>
                    <a:pt x="843" y="1608"/>
                  </a:lnTo>
                  <a:lnTo>
                    <a:pt x="690" y="1915"/>
                  </a:lnTo>
                  <a:lnTo>
                    <a:pt x="562" y="2246"/>
                  </a:lnTo>
                  <a:lnTo>
                    <a:pt x="384" y="2706"/>
                  </a:lnTo>
                  <a:lnTo>
                    <a:pt x="256" y="3165"/>
                  </a:lnTo>
                  <a:lnTo>
                    <a:pt x="128" y="3650"/>
                  </a:lnTo>
                  <a:lnTo>
                    <a:pt x="52" y="4109"/>
                  </a:lnTo>
                  <a:lnTo>
                    <a:pt x="26" y="4364"/>
                  </a:lnTo>
                  <a:lnTo>
                    <a:pt x="1" y="4594"/>
                  </a:lnTo>
                  <a:lnTo>
                    <a:pt x="26" y="5053"/>
                  </a:lnTo>
                  <a:lnTo>
                    <a:pt x="103" y="5512"/>
                  </a:lnTo>
                  <a:lnTo>
                    <a:pt x="179" y="5997"/>
                  </a:lnTo>
                  <a:lnTo>
                    <a:pt x="384" y="6814"/>
                  </a:lnTo>
                  <a:lnTo>
                    <a:pt x="384" y="6967"/>
                  </a:lnTo>
                  <a:lnTo>
                    <a:pt x="333" y="7069"/>
                  </a:lnTo>
                  <a:lnTo>
                    <a:pt x="690" y="7018"/>
                  </a:lnTo>
                  <a:lnTo>
                    <a:pt x="817" y="6967"/>
                  </a:lnTo>
                  <a:lnTo>
                    <a:pt x="894" y="6865"/>
                  </a:lnTo>
                  <a:lnTo>
                    <a:pt x="945" y="6762"/>
                  </a:lnTo>
                  <a:lnTo>
                    <a:pt x="945" y="6635"/>
                  </a:lnTo>
                  <a:lnTo>
                    <a:pt x="766" y="5818"/>
                  </a:lnTo>
                  <a:lnTo>
                    <a:pt x="664" y="5359"/>
                  </a:lnTo>
                  <a:lnTo>
                    <a:pt x="613" y="4900"/>
                  </a:lnTo>
                  <a:lnTo>
                    <a:pt x="588" y="4466"/>
                  </a:lnTo>
                  <a:lnTo>
                    <a:pt x="613" y="3981"/>
                  </a:lnTo>
                  <a:lnTo>
                    <a:pt x="715" y="3522"/>
                  </a:lnTo>
                  <a:lnTo>
                    <a:pt x="817" y="3063"/>
                  </a:lnTo>
                  <a:lnTo>
                    <a:pt x="970" y="2603"/>
                  </a:lnTo>
                  <a:lnTo>
                    <a:pt x="1124" y="2170"/>
                  </a:lnTo>
                  <a:lnTo>
                    <a:pt x="1251" y="1863"/>
                  </a:lnTo>
                  <a:lnTo>
                    <a:pt x="1404" y="1557"/>
                  </a:lnTo>
                  <a:lnTo>
                    <a:pt x="1736" y="970"/>
                  </a:lnTo>
                  <a:lnTo>
                    <a:pt x="1812" y="792"/>
                  </a:lnTo>
                  <a:lnTo>
                    <a:pt x="1838" y="639"/>
                  </a:lnTo>
                  <a:lnTo>
                    <a:pt x="1812" y="486"/>
                  </a:lnTo>
                  <a:lnTo>
                    <a:pt x="1761" y="333"/>
                  </a:lnTo>
                  <a:lnTo>
                    <a:pt x="1659" y="205"/>
                  </a:lnTo>
                  <a:lnTo>
                    <a:pt x="1532" y="103"/>
                  </a:lnTo>
                  <a:lnTo>
                    <a:pt x="1379" y="26"/>
                  </a:lnTo>
                  <a:lnTo>
                    <a:pt x="1226"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09;p73">
              <a:extLst>
                <a:ext uri="{FF2B5EF4-FFF2-40B4-BE49-F238E27FC236}">
                  <a16:creationId xmlns:a16="http://schemas.microsoft.com/office/drawing/2014/main" id="{4A3BEB68-AFD1-5DD1-361C-26A93DC87681}"/>
                </a:ext>
              </a:extLst>
            </p:cNvPr>
            <p:cNvSpPr/>
            <p:nvPr/>
          </p:nvSpPr>
          <p:spPr>
            <a:xfrm>
              <a:off x="4929800" y="3453925"/>
              <a:ext cx="202875" cy="281325"/>
            </a:xfrm>
            <a:custGeom>
              <a:avLst/>
              <a:gdLst/>
              <a:ahLst/>
              <a:cxnLst/>
              <a:rect l="l" t="t" r="r" b="b"/>
              <a:pathLst>
                <a:path w="8115" h="11253" extrusionOk="0">
                  <a:moveTo>
                    <a:pt x="4849" y="0"/>
                  </a:moveTo>
                  <a:lnTo>
                    <a:pt x="4747" y="26"/>
                  </a:lnTo>
                  <a:lnTo>
                    <a:pt x="4645" y="51"/>
                  </a:lnTo>
                  <a:lnTo>
                    <a:pt x="4568" y="102"/>
                  </a:lnTo>
                  <a:lnTo>
                    <a:pt x="4492" y="153"/>
                  </a:lnTo>
                  <a:lnTo>
                    <a:pt x="4415" y="230"/>
                  </a:lnTo>
                  <a:lnTo>
                    <a:pt x="4364" y="306"/>
                  </a:lnTo>
                  <a:lnTo>
                    <a:pt x="4338" y="408"/>
                  </a:lnTo>
                  <a:lnTo>
                    <a:pt x="3522" y="3598"/>
                  </a:lnTo>
                  <a:lnTo>
                    <a:pt x="3496" y="3623"/>
                  </a:lnTo>
                  <a:lnTo>
                    <a:pt x="3445" y="3623"/>
                  </a:lnTo>
                  <a:lnTo>
                    <a:pt x="3420" y="3572"/>
                  </a:lnTo>
                  <a:lnTo>
                    <a:pt x="3445" y="740"/>
                  </a:lnTo>
                  <a:lnTo>
                    <a:pt x="3445" y="638"/>
                  </a:lnTo>
                  <a:lnTo>
                    <a:pt x="3420" y="561"/>
                  </a:lnTo>
                  <a:lnTo>
                    <a:pt x="3369" y="459"/>
                  </a:lnTo>
                  <a:lnTo>
                    <a:pt x="3318" y="383"/>
                  </a:lnTo>
                  <a:lnTo>
                    <a:pt x="3267" y="332"/>
                  </a:lnTo>
                  <a:lnTo>
                    <a:pt x="3190" y="281"/>
                  </a:lnTo>
                  <a:lnTo>
                    <a:pt x="3114" y="230"/>
                  </a:lnTo>
                  <a:lnTo>
                    <a:pt x="3012" y="204"/>
                  </a:lnTo>
                  <a:lnTo>
                    <a:pt x="2910" y="204"/>
                  </a:lnTo>
                  <a:lnTo>
                    <a:pt x="2833" y="230"/>
                  </a:lnTo>
                  <a:lnTo>
                    <a:pt x="2731" y="255"/>
                  </a:lnTo>
                  <a:lnTo>
                    <a:pt x="2654" y="306"/>
                  </a:lnTo>
                  <a:lnTo>
                    <a:pt x="2578" y="383"/>
                  </a:lnTo>
                  <a:lnTo>
                    <a:pt x="2527" y="459"/>
                  </a:lnTo>
                  <a:lnTo>
                    <a:pt x="2476" y="536"/>
                  </a:lnTo>
                  <a:lnTo>
                    <a:pt x="2450" y="638"/>
                  </a:lnTo>
                  <a:lnTo>
                    <a:pt x="1991" y="4312"/>
                  </a:lnTo>
                  <a:lnTo>
                    <a:pt x="1965" y="4414"/>
                  </a:lnTo>
                  <a:lnTo>
                    <a:pt x="1914" y="4465"/>
                  </a:lnTo>
                  <a:lnTo>
                    <a:pt x="1863" y="4516"/>
                  </a:lnTo>
                  <a:lnTo>
                    <a:pt x="1787" y="4542"/>
                  </a:lnTo>
                  <a:lnTo>
                    <a:pt x="1710" y="4542"/>
                  </a:lnTo>
                  <a:lnTo>
                    <a:pt x="1634" y="4516"/>
                  </a:lnTo>
                  <a:lnTo>
                    <a:pt x="1557" y="4465"/>
                  </a:lnTo>
                  <a:lnTo>
                    <a:pt x="1506" y="4414"/>
                  </a:lnTo>
                  <a:lnTo>
                    <a:pt x="1149" y="3751"/>
                  </a:lnTo>
                  <a:lnTo>
                    <a:pt x="1072" y="3649"/>
                  </a:lnTo>
                  <a:lnTo>
                    <a:pt x="970" y="3572"/>
                  </a:lnTo>
                  <a:lnTo>
                    <a:pt x="868" y="3496"/>
                  </a:lnTo>
                  <a:lnTo>
                    <a:pt x="766" y="3470"/>
                  </a:lnTo>
                  <a:lnTo>
                    <a:pt x="639" y="3445"/>
                  </a:lnTo>
                  <a:lnTo>
                    <a:pt x="511" y="3445"/>
                  </a:lnTo>
                  <a:lnTo>
                    <a:pt x="409" y="3496"/>
                  </a:lnTo>
                  <a:lnTo>
                    <a:pt x="281" y="3547"/>
                  </a:lnTo>
                  <a:lnTo>
                    <a:pt x="179" y="3623"/>
                  </a:lnTo>
                  <a:lnTo>
                    <a:pt x="103" y="3700"/>
                  </a:lnTo>
                  <a:lnTo>
                    <a:pt x="52" y="3827"/>
                  </a:lnTo>
                  <a:lnTo>
                    <a:pt x="1" y="3929"/>
                  </a:lnTo>
                  <a:lnTo>
                    <a:pt x="1" y="4057"/>
                  </a:lnTo>
                  <a:lnTo>
                    <a:pt x="1" y="4159"/>
                  </a:lnTo>
                  <a:lnTo>
                    <a:pt x="26" y="4287"/>
                  </a:lnTo>
                  <a:lnTo>
                    <a:pt x="77" y="4414"/>
                  </a:lnTo>
                  <a:lnTo>
                    <a:pt x="409" y="5001"/>
                  </a:lnTo>
                  <a:lnTo>
                    <a:pt x="562" y="5282"/>
                  </a:lnTo>
                  <a:lnTo>
                    <a:pt x="690" y="5613"/>
                  </a:lnTo>
                  <a:lnTo>
                    <a:pt x="868" y="6047"/>
                  </a:lnTo>
                  <a:lnTo>
                    <a:pt x="1021" y="6507"/>
                  </a:lnTo>
                  <a:lnTo>
                    <a:pt x="1123" y="6966"/>
                  </a:lnTo>
                  <a:lnTo>
                    <a:pt x="1200" y="7425"/>
                  </a:lnTo>
                  <a:lnTo>
                    <a:pt x="1251" y="7910"/>
                  </a:lnTo>
                  <a:lnTo>
                    <a:pt x="1226" y="8344"/>
                  </a:lnTo>
                  <a:lnTo>
                    <a:pt x="1149" y="8777"/>
                  </a:lnTo>
                  <a:lnTo>
                    <a:pt x="1072" y="9262"/>
                  </a:lnTo>
                  <a:lnTo>
                    <a:pt x="868" y="10053"/>
                  </a:lnTo>
                  <a:lnTo>
                    <a:pt x="868" y="10206"/>
                  </a:lnTo>
                  <a:lnTo>
                    <a:pt x="919" y="10308"/>
                  </a:lnTo>
                  <a:lnTo>
                    <a:pt x="1021" y="10385"/>
                  </a:lnTo>
                  <a:lnTo>
                    <a:pt x="1123" y="10436"/>
                  </a:lnTo>
                  <a:lnTo>
                    <a:pt x="5436" y="11252"/>
                  </a:lnTo>
                  <a:lnTo>
                    <a:pt x="5563" y="11252"/>
                  </a:lnTo>
                  <a:lnTo>
                    <a:pt x="5691" y="11201"/>
                  </a:lnTo>
                  <a:lnTo>
                    <a:pt x="5767" y="11099"/>
                  </a:lnTo>
                  <a:lnTo>
                    <a:pt x="5793" y="11048"/>
                  </a:lnTo>
                  <a:lnTo>
                    <a:pt x="5818" y="10972"/>
                  </a:lnTo>
                  <a:lnTo>
                    <a:pt x="5844" y="10538"/>
                  </a:lnTo>
                  <a:lnTo>
                    <a:pt x="5920" y="10104"/>
                  </a:lnTo>
                  <a:lnTo>
                    <a:pt x="6022" y="9670"/>
                  </a:lnTo>
                  <a:lnTo>
                    <a:pt x="6150" y="9237"/>
                  </a:lnTo>
                  <a:lnTo>
                    <a:pt x="6303" y="8803"/>
                  </a:lnTo>
                  <a:lnTo>
                    <a:pt x="6507" y="8395"/>
                  </a:lnTo>
                  <a:lnTo>
                    <a:pt x="6711" y="7986"/>
                  </a:lnTo>
                  <a:lnTo>
                    <a:pt x="6916" y="7578"/>
                  </a:lnTo>
                  <a:lnTo>
                    <a:pt x="7196" y="6889"/>
                  </a:lnTo>
                  <a:lnTo>
                    <a:pt x="7451" y="6200"/>
                  </a:lnTo>
                  <a:lnTo>
                    <a:pt x="7630" y="5511"/>
                  </a:lnTo>
                  <a:lnTo>
                    <a:pt x="7783" y="4771"/>
                  </a:lnTo>
                  <a:lnTo>
                    <a:pt x="8115" y="3266"/>
                  </a:lnTo>
                  <a:lnTo>
                    <a:pt x="8115" y="3164"/>
                  </a:lnTo>
                  <a:lnTo>
                    <a:pt x="8115" y="3087"/>
                  </a:lnTo>
                  <a:lnTo>
                    <a:pt x="8089" y="2985"/>
                  </a:lnTo>
                  <a:lnTo>
                    <a:pt x="8064" y="2909"/>
                  </a:lnTo>
                  <a:lnTo>
                    <a:pt x="8013" y="2832"/>
                  </a:lnTo>
                  <a:lnTo>
                    <a:pt x="7962" y="2756"/>
                  </a:lnTo>
                  <a:lnTo>
                    <a:pt x="7885" y="2705"/>
                  </a:lnTo>
                  <a:lnTo>
                    <a:pt x="7809" y="2654"/>
                  </a:lnTo>
                  <a:lnTo>
                    <a:pt x="7707" y="2603"/>
                  </a:lnTo>
                  <a:lnTo>
                    <a:pt x="7502" y="2603"/>
                  </a:lnTo>
                  <a:lnTo>
                    <a:pt x="7400" y="2628"/>
                  </a:lnTo>
                  <a:lnTo>
                    <a:pt x="7298" y="2679"/>
                  </a:lnTo>
                  <a:lnTo>
                    <a:pt x="7222" y="2730"/>
                  </a:lnTo>
                  <a:lnTo>
                    <a:pt x="7145" y="2807"/>
                  </a:lnTo>
                  <a:lnTo>
                    <a:pt x="7094" y="2883"/>
                  </a:lnTo>
                  <a:lnTo>
                    <a:pt x="6558" y="4134"/>
                  </a:lnTo>
                  <a:lnTo>
                    <a:pt x="6533" y="4159"/>
                  </a:lnTo>
                  <a:lnTo>
                    <a:pt x="6482" y="4159"/>
                  </a:lnTo>
                  <a:lnTo>
                    <a:pt x="6456" y="4134"/>
                  </a:lnTo>
                  <a:lnTo>
                    <a:pt x="6456" y="4108"/>
                  </a:lnTo>
                  <a:lnTo>
                    <a:pt x="6967" y="1837"/>
                  </a:lnTo>
                  <a:lnTo>
                    <a:pt x="6992" y="1735"/>
                  </a:lnTo>
                  <a:lnTo>
                    <a:pt x="6992" y="1608"/>
                  </a:lnTo>
                  <a:lnTo>
                    <a:pt x="6967" y="1505"/>
                  </a:lnTo>
                  <a:lnTo>
                    <a:pt x="6916" y="1403"/>
                  </a:lnTo>
                  <a:lnTo>
                    <a:pt x="6839" y="1301"/>
                  </a:lnTo>
                  <a:lnTo>
                    <a:pt x="6762" y="1225"/>
                  </a:lnTo>
                  <a:lnTo>
                    <a:pt x="6686" y="1174"/>
                  </a:lnTo>
                  <a:lnTo>
                    <a:pt x="6558" y="1123"/>
                  </a:lnTo>
                  <a:lnTo>
                    <a:pt x="6456" y="1097"/>
                  </a:lnTo>
                  <a:lnTo>
                    <a:pt x="6329" y="1097"/>
                  </a:lnTo>
                  <a:lnTo>
                    <a:pt x="6227" y="1123"/>
                  </a:lnTo>
                  <a:lnTo>
                    <a:pt x="6125" y="1148"/>
                  </a:lnTo>
                  <a:lnTo>
                    <a:pt x="6022" y="1225"/>
                  </a:lnTo>
                  <a:lnTo>
                    <a:pt x="5946" y="1301"/>
                  </a:lnTo>
                  <a:lnTo>
                    <a:pt x="5869" y="1378"/>
                  </a:lnTo>
                  <a:lnTo>
                    <a:pt x="5818" y="1505"/>
                  </a:lnTo>
                  <a:lnTo>
                    <a:pt x="5129" y="3776"/>
                  </a:lnTo>
                  <a:lnTo>
                    <a:pt x="5104" y="3802"/>
                  </a:lnTo>
                  <a:lnTo>
                    <a:pt x="5078" y="3827"/>
                  </a:lnTo>
                  <a:lnTo>
                    <a:pt x="5053" y="3802"/>
                  </a:lnTo>
                  <a:lnTo>
                    <a:pt x="5027" y="3751"/>
                  </a:lnTo>
                  <a:lnTo>
                    <a:pt x="5410" y="638"/>
                  </a:lnTo>
                  <a:lnTo>
                    <a:pt x="5410" y="510"/>
                  </a:lnTo>
                  <a:lnTo>
                    <a:pt x="5385" y="408"/>
                  </a:lnTo>
                  <a:lnTo>
                    <a:pt x="5359" y="306"/>
                  </a:lnTo>
                  <a:lnTo>
                    <a:pt x="5308" y="230"/>
                  </a:lnTo>
                  <a:lnTo>
                    <a:pt x="5231" y="153"/>
                  </a:lnTo>
                  <a:lnTo>
                    <a:pt x="5155" y="77"/>
                  </a:lnTo>
                  <a:lnTo>
                    <a:pt x="5053" y="51"/>
                  </a:lnTo>
                  <a:lnTo>
                    <a:pt x="4951" y="26"/>
                  </a:lnTo>
                  <a:lnTo>
                    <a:pt x="4849" y="0"/>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10;p73">
              <a:extLst>
                <a:ext uri="{FF2B5EF4-FFF2-40B4-BE49-F238E27FC236}">
                  <a16:creationId xmlns:a16="http://schemas.microsoft.com/office/drawing/2014/main" id="{27F61F47-B8B7-BF31-500D-D8F55DDE991B}"/>
                </a:ext>
              </a:extLst>
            </p:cNvPr>
            <p:cNvSpPr/>
            <p:nvPr/>
          </p:nvSpPr>
          <p:spPr>
            <a:xfrm>
              <a:off x="5058650" y="3518975"/>
              <a:ext cx="74025" cy="216275"/>
            </a:xfrm>
            <a:custGeom>
              <a:avLst/>
              <a:gdLst/>
              <a:ahLst/>
              <a:cxnLst/>
              <a:rect l="l" t="t" r="r" b="b"/>
              <a:pathLst>
                <a:path w="2961" h="8651" extrusionOk="0">
                  <a:moveTo>
                    <a:pt x="2272" y="1"/>
                  </a:moveTo>
                  <a:lnTo>
                    <a:pt x="2144" y="77"/>
                  </a:lnTo>
                  <a:lnTo>
                    <a:pt x="2297" y="179"/>
                  </a:lnTo>
                  <a:lnTo>
                    <a:pt x="2399" y="332"/>
                  </a:lnTo>
                  <a:lnTo>
                    <a:pt x="2425" y="485"/>
                  </a:lnTo>
                  <a:lnTo>
                    <a:pt x="2425" y="664"/>
                  </a:lnTo>
                  <a:lnTo>
                    <a:pt x="2093" y="2169"/>
                  </a:lnTo>
                  <a:lnTo>
                    <a:pt x="1940" y="2909"/>
                  </a:lnTo>
                  <a:lnTo>
                    <a:pt x="1762" y="3598"/>
                  </a:lnTo>
                  <a:lnTo>
                    <a:pt x="1506" y="4287"/>
                  </a:lnTo>
                  <a:lnTo>
                    <a:pt x="1226" y="4976"/>
                  </a:lnTo>
                  <a:lnTo>
                    <a:pt x="1022" y="5384"/>
                  </a:lnTo>
                  <a:lnTo>
                    <a:pt x="817" y="5793"/>
                  </a:lnTo>
                  <a:lnTo>
                    <a:pt x="613" y="6201"/>
                  </a:lnTo>
                  <a:lnTo>
                    <a:pt x="460" y="6635"/>
                  </a:lnTo>
                  <a:lnTo>
                    <a:pt x="333" y="7068"/>
                  </a:lnTo>
                  <a:lnTo>
                    <a:pt x="231" y="7502"/>
                  </a:lnTo>
                  <a:lnTo>
                    <a:pt x="154" y="7936"/>
                  </a:lnTo>
                  <a:lnTo>
                    <a:pt x="129" y="8370"/>
                  </a:lnTo>
                  <a:lnTo>
                    <a:pt x="103" y="8446"/>
                  </a:lnTo>
                  <a:lnTo>
                    <a:pt x="77" y="8497"/>
                  </a:lnTo>
                  <a:lnTo>
                    <a:pt x="1" y="8599"/>
                  </a:lnTo>
                  <a:lnTo>
                    <a:pt x="282" y="8650"/>
                  </a:lnTo>
                  <a:lnTo>
                    <a:pt x="409" y="8650"/>
                  </a:lnTo>
                  <a:lnTo>
                    <a:pt x="537" y="8599"/>
                  </a:lnTo>
                  <a:lnTo>
                    <a:pt x="613" y="8497"/>
                  </a:lnTo>
                  <a:lnTo>
                    <a:pt x="639" y="8446"/>
                  </a:lnTo>
                  <a:lnTo>
                    <a:pt x="664" y="8370"/>
                  </a:lnTo>
                  <a:lnTo>
                    <a:pt x="690" y="7936"/>
                  </a:lnTo>
                  <a:lnTo>
                    <a:pt x="766" y="7502"/>
                  </a:lnTo>
                  <a:lnTo>
                    <a:pt x="868" y="7068"/>
                  </a:lnTo>
                  <a:lnTo>
                    <a:pt x="996" y="6635"/>
                  </a:lnTo>
                  <a:lnTo>
                    <a:pt x="1149" y="6201"/>
                  </a:lnTo>
                  <a:lnTo>
                    <a:pt x="1353" y="5793"/>
                  </a:lnTo>
                  <a:lnTo>
                    <a:pt x="1557" y="5384"/>
                  </a:lnTo>
                  <a:lnTo>
                    <a:pt x="1762" y="4976"/>
                  </a:lnTo>
                  <a:lnTo>
                    <a:pt x="2042" y="4287"/>
                  </a:lnTo>
                  <a:lnTo>
                    <a:pt x="2272" y="3598"/>
                  </a:lnTo>
                  <a:lnTo>
                    <a:pt x="2476" y="2909"/>
                  </a:lnTo>
                  <a:lnTo>
                    <a:pt x="2629" y="2169"/>
                  </a:lnTo>
                  <a:lnTo>
                    <a:pt x="2961" y="664"/>
                  </a:lnTo>
                  <a:lnTo>
                    <a:pt x="2961" y="562"/>
                  </a:lnTo>
                  <a:lnTo>
                    <a:pt x="2961" y="485"/>
                  </a:lnTo>
                  <a:lnTo>
                    <a:pt x="2935" y="383"/>
                  </a:lnTo>
                  <a:lnTo>
                    <a:pt x="2910" y="307"/>
                  </a:lnTo>
                  <a:lnTo>
                    <a:pt x="2859" y="230"/>
                  </a:lnTo>
                  <a:lnTo>
                    <a:pt x="2808" y="154"/>
                  </a:lnTo>
                  <a:lnTo>
                    <a:pt x="2731" y="103"/>
                  </a:lnTo>
                  <a:lnTo>
                    <a:pt x="2655" y="52"/>
                  </a:lnTo>
                  <a:lnTo>
                    <a:pt x="2527"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368;p38">
            <a:extLst>
              <a:ext uri="{FF2B5EF4-FFF2-40B4-BE49-F238E27FC236}">
                <a16:creationId xmlns:a16="http://schemas.microsoft.com/office/drawing/2014/main" id="{25425E53-111D-5A33-0D6B-FC4C411DF667}"/>
              </a:ext>
            </a:extLst>
          </p:cNvPr>
          <p:cNvSpPr txBox="1">
            <a:spLocks noGrp="1"/>
          </p:cNvSpPr>
          <p:nvPr>
            <p:ph type="title"/>
          </p:nvPr>
        </p:nvSpPr>
        <p:spPr>
          <a:xfrm>
            <a:off x="723421" y="4173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EX-2.4</a:t>
            </a:r>
            <a:endParaRPr dirty="0"/>
          </a:p>
        </p:txBody>
      </p:sp>
      <p:grpSp>
        <p:nvGrpSpPr>
          <p:cNvPr id="12" name="Google Shape;4564;p73">
            <a:extLst>
              <a:ext uri="{FF2B5EF4-FFF2-40B4-BE49-F238E27FC236}">
                <a16:creationId xmlns:a16="http://schemas.microsoft.com/office/drawing/2014/main" id="{12074E84-0220-27CF-4903-434CE768F9AB}"/>
              </a:ext>
            </a:extLst>
          </p:cNvPr>
          <p:cNvGrpSpPr/>
          <p:nvPr/>
        </p:nvGrpSpPr>
        <p:grpSpPr>
          <a:xfrm>
            <a:off x="-380959" y="5179536"/>
            <a:ext cx="332603" cy="400803"/>
            <a:chOff x="2520500" y="1968275"/>
            <a:chExt cx="329800" cy="397425"/>
          </a:xfrm>
        </p:grpSpPr>
        <p:sp>
          <p:nvSpPr>
            <p:cNvPr id="13" name="Google Shape;4565;p73">
              <a:extLst>
                <a:ext uri="{FF2B5EF4-FFF2-40B4-BE49-F238E27FC236}">
                  <a16:creationId xmlns:a16="http://schemas.microsoft.com/office/drawing/2014/main" id="{FDAFD5C0-A577-EFE3-26FA-348AE729BC4A}"/>
                </a:ext>
              </a:extLst>
            </p:cNvPr>
            <p:cNvSpPr/>
            <p:nvPr/>
          </p:nvSpPr>
          <p:spPr>
            <a:xfrm>
              <a:off x="2520500" y="2030775"/>
              <a:ext cx="329800" cy="334925"/>
            </a:xfrm>
            <a:custGeom>
              <a:avLst/>
              <a:gdLst/>
              <a:ahLst/>
              <a:cxnLst/>
              <a:rect l="l" t="t" r="r" b="b"/>
              <a:pathLst>
                <a:path w="13192" h="13397" extrusionOk="0">
                  <a:moveTo>
                    <a:pt x="3878" y="1"/>
                  </a:moveTo>
                  <a:lnTo>
                    <a:pt x="3878" y="3879"/>
                  </a:lnTo>
                  <a:lnTo>
                    <a:pt x="3853" y="4211"/>
                  </a:lnTo>
                  <a:lnTo>
                    <a:pt x="3802" y="4543"/>
                  </a:lnTo>
                  <a:lnTo>
                    <a:pt x="3674" y="4874"/>
                  </a:lnTo>
                  <a:lnTo>
                    <a:pt x="3496" y="5181"/>
                  </a:lnTo>
                  <a:lnTo>
                    <a:pt x="230" y="10973"/>
                  </a:lnTo>
                  <a:lnTo>
                    <a:pt x="128" y="11177"/>
                  </a:lnTo>
                  <a:lnTo>
                    <a:pt x="51" y="11381"/>
                  </a:lnTo>
                  <a:lnTo>
                    <a:pt x="26" y="11585"/>
                  </a:lnTo>
                  <a:lnTo>
                    <a:pt x="0" y="11815"/>
                  </a:lnTo>
                  <a:lnTo>
                    <a:pt x="26" y="12019"/>
                  </a:lnTo>
                  <a:lnTo>
                    <a:pt x="77" y="12223"/>
                  </a:lnTo>
                  <a:lnTo>
                    <a:pt x="128" y="12401"/>
                  </a:lnTo>
                  <a:lnTo>
                    <a:pt x="230" y="12580"/>
                  </a:lnTo>
                  <a:lnTo>
                    <a:pt x="332" y="12759"/>
                  </a:lnTo>
                  <a:lnTo>
                    <a:pt x="459" y="12912"/>
                  </a:lnTo>
                  <a:lnTo>
                    <a:pt x="612" y="13039"/>
                  </a:lnTo>
                  <a:lnTo>
                    <a:pt x="791" y="13167"/>
                  </a:lnTo>
                  <a:lnTo>
                    <a:pt x="970" y="13269"/>
                  </a:lnTo>
                  <a:lnTo>
                    <a:pt x="1174" y="13345"/>
                  </a:lnTo>
                  <a:lnTo>
                    <a:pt x="1403" y="13371"/>
                  </a:lnTo>
                  <a:lnTo>
                    <a:pt x="1633" y="13397"/>
                  </a:lnTo>
                  <a:lnTo>
                    <a:pt x="11584" y="13397"/>
                  </a:lnTo>
                  <a:lnTo>
                    <a:pt x="11814" y="13371"/>
                  </a:lnTo>
                  <a:lnTo>
                    <a:pt x="12018" y="13345"/>
                  </a:lnTo>
                  <a:lnTo>
                    <a:pt x="12222" y="13269"/>
                  </a:lnTo>
                  <a:lnTo>
                    <a:pt x="12401" y="13167"/>
                  </a:lnTo>
                  <a:lnTo>
                    <a:pt x="12579" y="13039"/>
                  </a:lnTo>
                  <a:lnTo>
                    <a:pt x="12732" y="12912"/>
                  </a:lnTo>
                  <a:lnTo>
                    <a:pt x="12860" y="12759"/>
                  </a:lnTo>
                  <a:lnTo>
                    <a:pt x="12988" y="12580"/>
                  </a:lnTo>
                  <a:lnTo>
                    <a:pt x="13064" y="12401"/>
                  </a:lnTo>
                  <a:lnTo>
                    <a:pt x="13141" y="12223"/>
                  </a:lnTo>
                  <a:lnTo>
                    <a:pt x="13192" y="12019"/>
                  </a:lnTo>
                  <a:lnTo>
                    <a:pt x="13192" y="11815"/>
                  </a:lnTo>
                  <a:lnTo>
                    <a:pt x="13192" y="11585"/>
                  </a:lnTo>
                  <a:lnTo>
                    <a:pt x="13141" y="11381"/>
                  </a:lnTo>
                  <a:lnTo>
                    <a:pt x="13090" y="11177"/>
                  </a:lnTo>
                  <a:lnTo>
                    <a:pt x="12988" y="10973"/>
                  </a:lnTo>
                  <a:lnTo>
                    <a:pt x="9696" y="5181"/>
                  </a:lnTo>
                  <a:lnTo>
                    <a:pt x="9543" y="4874"/>
                  </a:lnTo>
                  <a:lnTo>
                    <a:pt x="9415" y="4543"/>
                  </a:lnTo>
                  <a:lnTo>
                    <a:pt x="9339" y="4211"/>
                  </a:lnTo>
                  <a:lnTo>
                    <a:pt x="9313" y="3879"/>
                  </a:lnTo>
                  <a:lnTo>
                    <a:pt x="9313" y="1"/>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66;p73">
              <a:extLst>
                <a:ext uri="{FF2B5EF4-FFF2-40B4-BE49-F238E27FC236}">
                  <a16:creationId xmlns:a16="http://schemas.microsoft.com/office/drawing/2014/main" id="{5EC1D524-A17E-0214-D9B7-464194EA0FC9}"/>
                </a:ext>
              </a:extLst>
            </p:cNvPr>
            <p:cNvSpPr/>
            <p:nvPr/>
          </p:nvSpPr>
          <p:spPr>
            <a:xfrm>
              <a:off x="2730350" y="2030775"/>
              <a:ext cx="119950" cy="334925"/>
            </a:xfrm>
            <a:custGeom>
              <a:avLst/>
              <a:gdLst/>
              <a:ahLst/>
              <a:cxnLst/>
              <a:rect l="l" t="t" r="r" b="b"/>
              <a:pathLst>
                <a:path w="4798" h="13397" extrusionOk="0">
                  <a:moveTo>
                    <a:pt x="1" y="1"/>
                  </a:moveTo>
                  <a:lnTo>
                    <a:pt x="1" y="3879"/>
                  </a:lnTo>
                  <a:lnTo>
                    <a:pt x="26" y="4211"/>
                  </a:lnTo>
                  <a:lnTo>
                    <a:pt x="103" y="4543"/>
                  </a:lnTo>
                  <a:lnTo>
                    <a:pt x="205" y="4874"/>
                  </a:lnTo>
                  <a:lnTo>
                    <a:pt x="383" y="5181"/>
                  </a:lnTo>
                  <a:lnTo>
                    <a:pt x="3649" y="10973"/>
                  </a:lnTo>
                  <a:lnTo>
                    <a:pt x="3752" y="11177"/>
                  </a:lnTo>
                  <a:lnTo>
                    <a:pt x="3828" y="11381"/>
                  </a:lnTo>
                  <a:lnTo>
                    <a:pt x="3854" y="11585"/>
                  </a:lnTo>
                  <a:lnTo>
                    <a:pt x="3879" y="11815"/>
                  </a:lnTo>
                  <a:lnTo>
                    <a:pt x="3854" y="12019"/>
                  </a:lnTo>
                  <a:lnTo>
                    <a:pt x="3803" y="12223"/>
                  </a:lnTo>
                  <a:lnTo>
                    <a:pt x="3752" y="12401"/>
                  </a:lnTo>
                  <a:lnTo>
                    <a:pt x="3649" y="12580"/>
                  </a:lnTo>
                  <a:lnTo>
                    <a:pt x="3547" y="12759"/>
                  </a:lnTo>
                  <a:lnTo>
                    <a:pt x="3420" y="12912"/>
                  </a:lnTo>
                  <a:lnTo>
                    <a:pt x="3267" y="13039"/>
                  </a:lnTo>
                  <a:lnTo>
                    <a:pt x="3088" y="13167"/>
                  </a:lnTo>
                  <a:lnTo>
                    <a:pt x="2910" y="13269"/>
                  </a:lnTo>
                  <a:lnTo>
                    <a:pt x="2705" y="13345"/>
                  </a:lnTo>
                  <a:lnTo>
                    <a:pt x="2476" y="13371"/>
                  </a:lnTo>
                  <a:lnTo>
                    <a:pt x="2246" y="13397"/>
                  </a:lnTo>
                  <a:lnTo>
                    <a:pt x="3190" y="13397"/>
                  </a:lnTo>
                  <a:lnTo>
                    <a:pt x="3420" y="13371"/>
                  </a:lnTo>
                  <a:lnTo>
                    <a:pt x="3624" y="13345"/>
                  </a:lnTo>
                  <a:lnTo>
                    <a:pt x="3828" y="13269"/>
                  </a:lnTo>
                  <a:lnTo>
                    <a:pt x="4007" y="13167"/>
                  </a:lnTo>
                  <a:lnTo>
                    <a:pt x="4185" y="13039"/>
                  </a:lnTo>
                  <a:lnTo>
                    <a:pt x="4338" y="12912"/>
                  </a:lnTo>
                  <a:lnTo>
                    <a:pt x="4466" y="12759"/>
                  </a:lnTo>
                  <a:lnTo>
                    <a:pt x="4594" y="12580"/>
                  </a:lnTo>
                  <a:lnTo>
                    <a:pt x="4670" y="12401"/>
                  </a:lnTo>
                  <a:lnTo>
                    <a:pt x="4747" y="12223"/>
                  </a:lnTo>
                  <a:lnTo>
                    <a:pt x="4798" y="12019"/>
                  </a:lnTo>
                  <a:lnTo>
                    <a:pt x="4798" y="11815"/>
                  </a:lnTo>
                  <a:lnTo>
                    <a:pt x="4798" y="11585"/>
                  </a:lnTo>
                  <a:lnTo>
                    <a:pt x="4747" y="11381"/>
                  </a:lnTo>
                  <a:lnTo>
                    <a:pt x="4696" y="11177"/>
                  </a:lnTo>
                  <a:lnTo>
                    <a:pt x="4594" y="10973"/>
                  </a:lnTo>
                  <a:lnTo>
                    <a:pt x="1302" y="5181"/>
                  </a:lnTo>
                  <a:lnTo>
                    <a:pt x="1149" y="4874"/>
                  </a:lnTo>
                  <a:lnTo>
                    <a:pt x="1021" y="4543"/>
                  </a:lnTo>
                  <a:lnTo>
                    <a:pt x="945" y="4211"/>
                  </a:lnTo>
                  <a:lnTo>
                    <a:pt x="919" y="3879"/>
                  </a:lnTo>
                  <a:lnTo>
                    <a:pt x="919" y="1"/>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67;p73">
              <a:extLst>
                <a:ext uri="{FF2B5EF4-FFF2-40B4-BE49-F238E27FC236}">
                  <a16:creationId xmlns:a16="http://schemas.microsoft.com/office/drawing/2014/main" id="{BA8B63D8-162B-D6B5-8CAC-76413DCC08BB}"/>
                </a:ext>
              </a:extLst>
            </p:cNvPr>
            <p:cNvSpPr/>
            <p:nvPr/>
          </p:nvSpPr>
          <p:spPr>
            <a:xfrm>
              <a:off x="2591300" y="1968275"/>
              <a:ext cx="188200" cy="68925"/>
            </a:xfrm>
            <a:custGeom>
              <a:avLst/>
              <a:gdLst/>
              <a:ahLst/>
              <a:cxnLst/>
              <a:rect l="l" t="t" r="r" b="b"/>
              <a:pathLst>
                <a:path w="7528" h="2757" extrusionOk="0">
                  <a:moveTo>
                    <a:pt x="562" y="0"/>
                  </a:moveTo>
                  <a:lnTo>
                    <a:pt x="434" y="51"/>
                  </a:lnTo>
                  <a:lnTo>
                    <a:pt x="307" y="102"/>
                  </a:lnTo>
                  <a:lnTo>
                    <a:pt x="204" y="204"/>
                  </a:lnTo>
                  <a:lnTo>
                    <a:pt x="128" y="307"/>
                  </a:lnTo>
                  <a:lnTo>
                    <a:pt x="51" y="409"/>
                  </a:lnTo>
                  <a:lnTo>
                    <a:pt x="26" y="536"/>
                  </a:lnTo>
                  <a:lnTo>
                    <a:pt x="0" y="689"/>
                  </a:lnTo>
                  <a:lnTo>
                    <a:pt x="0" y="2067"/>
                  </a:lnTo>
                  <a:lnTo>
                    <a:pt x="26" y="2195"/>
                  </a:lnTo>
                  <a:lnTo>
                    <a:pt x="51" y="2322"/>
                  </a:lnTo>
                  <a:lnTo>
                    <a:pt x="128" y="2450"/>
                  </a:lnTo>
                  <a:lnTo>
                    <a:pt x="204" y="2552"/>
                  </a:lnTo>
                  <a:lnTo>
                    <a:pt x="307" y="2628"/>
                  </a:lnTo>
                  <a:lnTo>
                    <a:pt x="434" y="2679"/>
                  </a:lnTo>
                  <a:lnTo>
                    <a:pt x="562" y="2731"/>
                  </a:lnTo>
                  <a:lnTo>
                    <a:pt x="689" y="2756"/>
                  </a:lnTo>
                  <a:lnTo>
                    <a:pt x="6839" y="2756"/>
                  </a:lnTo>
                  <a:lnTo>
                    <a:pt x="6992" y="2731"/>
                  </a:lnTo>
                  <a:lnTo>
                    <a:pt x="7119" y="2679"/>
                  </a:lnTo>
                  <a:lnTo>
                    <a:pt x="7221" y="2628"/>
                  </a:lnTo>
                  <a:lnTo>
                    <a:pt x="7323" y="2552"/>
                  </a:lnTo>
                  <a:lnTo>
                    <a:pt x="7425" y="2450"/>
                  </a:lnTo>
                  <a:lnTo>
                    <a:pt x="7476" y="2322"/>
                  </a:lnTo>
                  <a:lnTo>
                    <a:pt x="7527" y="2195"/>
                  </a:lnTo>
                  <a:lnTo>
                    <a:pt x="7527" y="2067"/>
                  </a:lnTo>
                  <a:lnTo>
                    <a:pt x="7527" y="689"/>
                  </a:lnTo>
                  <a:lnTo>
                    <a:pt x="7527" y="536"/>
                  </a:lnTo>
                  <a:lnTo>
                    <a:pt x="7476" y="409"/>
                  </a:lnTo>
                  <a:lnTo>
                    <a:pt x="7425" y="307"/>
                  </a:lnTo>
                  <a:lnTo>
                    <a:pt x="7323" y="204"/>
                  </a:lnTo>
                  <a:lnTo>
                    <a:pt x="7221" y="102"/>
                  </a:lnTo>
                  <a:lnTo>
                    <a:pt x="7119" y="51"/>
                  </a:lnTo>
                  <a:lnTo>
                    <a:pt x="6992"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68;p73">
              <a:extLst>
                <a:ext uri="{FF2B5EF4-FFF2-40B4-BE49-F238E27FC236}">
                  <a16:creationId xmlns:a16="http://schemas.microsoft.com/office/drawing/2014/main" id="{ADA445A0-E880-02E6-5BD8-E8DC14B859B6}"/>
                </a:ext>
              </a:extLst>
            </p:cNvPr>
            <p:cNvSpPr/>
            <p:nvPr/>
          </p:nvSpPr>
          <p:spPr>
            <a:xfrm>
              <a:off x="2554925" y="2157075"/>
              <a:ext cx="261575" cy="180550"/>
            </a:xfrm>
            <a:custGeom>
              <a:avLst/>
              <a:gdLst/>
              <a:ahLst/>
              <a:cxnLst/>
              <a:rect l="l" t="t" r="r" b="b"/>
              <a:pathLst>
                <a:path w="10463" h="7222" extrusionOk="0">
                  <a:moveTo>
                    <a:pt x="4007" y="1"/>
                  </a:moveTo>
                  <a:lnTo>
                    <a:pt x="3803" y="26"/>
                  </a:lnTo>
                  <a:lnTo>
                    <a:pt x="3624" y="103"/>
                  </a:lnTo>
                  <a:lnTo>
                    <a:pt x="3471" y="231"/>
                  </a:lnTo>
                  <a:lnTo>
                    <a:pt x="3343" y="384"/>
                  </a:lnTo>
                  <a:lnTo>
                    <a:pt x="77" y="6252"/>
                  </a:lnTo>
                  <a:lnTo>
                    <a:pt x="26" y="6405"/>
                  </a:lnTo>
                  <a:lnTo>
                    <a:pt x="1" y="6584"/>
                  </a:lnTo>
                  <a:lnTo>
                    <a:pt x="26" y="6737"/>
                  </a:lnTo>
                  <a:lnTo>
                    <a:pt x="77" y="6890"/>
                  </a:lnTo>
                  <a:lnTo>
                    <a:pt x="180" y="7018"/>
                  </a:lnTo>
                  <a:lnTo>
                    <a:pt x="307" y="7145"/>
                  </a:lnTo>
                  <a:lnTo>
                    <a:pt x="486" y="7196"/>
                  </a:lnTo>
                  <a:lnTo>
                    <a:pt x="664" y="7222"/>
                  </a:lnTo>
                  <a:lnTo>
                    <a:pt x="9799" y="7222"/>
                  </a:lnTo>
                  <a:lnTo>
                    <a:pt x="9978" y="7196"/>
                  </a:lnTo>
                  <a:lnTo>
                    <a:pt x="10131" y="7145"/>
                  </a:lnTo>
                  <a:lnTo>
                    <a:pt x="10258" y="7018"/>
                  </a:lnTo>
                  <a:lnTo>
                    <a:pt x="10360" y="6890"/>
                  </a:lnTo>
                  <a:lnTo>
                    <a:pt x="10437" y="6737"/>
                  </a:lnTo>
                  <a:lnTo>
                    <a:pt x="10462" y="6584"/>
                  </a:lnTo>
                  <a:lnTo>
                    <a:pt x="10437" y="6405"/>
                  </a:lnTo>
                  <a:lnTo>
                    <a:pt x="10360" y="6252"/>
                  </a:lnTo>
                  <a:lnTo>
                    <a:pt x="7247" y="384"/>
                  </a:lnTo>
                  <a:lnTo>
                    <a:pt x="7120" y="231"/>
                  </a:lnTo>
                  <a:lnTo>
                    <a:pt x="6967" y="103"/>
                  </a:lnTo>
                  <a:lnTo>
                    <a:pt x="6788" y="26"/>
                  </a:lnTo>
                  <a:lnTo>
                    <a:pt x="6584" y="1"/>
                  </a:lnTo>
                  <a:close/>
                </a:path>
              </a:pathLst>
            </a:custGeom>
            <a:solidFill>
              <a:srgbClr val="7F4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69;p73">
              <a:extLst>
                <a:ext uri="{FF2B5EF4-FFF2-40B4-BE49-F238E27FC236}">
                  <a16:creationId xmlns:a16="http://schemas.microsoft.com/office/drawing/2014/main" id="{0CC8BF78-A72E-F48D-F69F-EB656823DAA6}"/>
                </a:ext>
              </a:extLst>
            </p:cNvPr>
            <p:cNvSpPr/>
            <p:nvPr/>
          </p:nvSpPr>
          <p:spPr>
            <a:xfrm>
              <a:off x="2695900" y="2157075"/>
              <a:ext cx="120600" cy="180550"/>
            </a:xfrm>
            <a:custGeom>
              <a:avLst/>
              <a:gdLst/>
              <a:ahLst/>
              <a:cxnLst/>
              <a:rect l="l" t="t" r="r" b="b"/>
              <a:pathLst>
                <a:path w="4824" h="7222" extrusionOk="0">
                  <a:moveTo>
                    <a:pt x="1" y="1"/>
                  </a:moveTo>
                  <a:lnTo>
                    <a:pt x="205" y="26"/>
                  </a:lnTo>
                  <a:lnTo>
                    <a:pt x="384" y="103"/>
                  </a:lnTo>
                  <a:lnTo>
                    <a:pt x="562" y="231"/>
                  </a:lnTo>
                  <a:lnTo>
                    <a:pt x="664" y="384"/>
                  </a:lnTo>
                  <a:lnTo>
                    <a:pt x="3803" y="6252"/>
                  </a:lnTo>
                  <a:lnTo>
                    <a:pt x="3854" y="6405"/>
                  </a:lnTo>
                  <a:lnTo>
                    <a:pt x="3879" y="6584"/>
                  </a:lnTo>
                  <a:lnTo>
                    <a:pt x="3854" y="6737"/>
                  </a:lnTo>
                  <a:lnTo>
                    <a:pt x="3803" y="6890"/>
                  </a:lnTo>
                  <a:lnTo>
                    <a:pt x="3701" y="7018"/>
                  </a:lnTo>
                  <a:lnTo>
                    <a:pt x="3573" y="7145"/>
                  </a:lnTo>
                  <a:lnTo>
                    <a:pt x="3420" y="7196"/>
                  </a:lnTo>
                  <a:lnTo>
                    <a:pt x="3216" y="7222"/>
                  </a:lnTo>
                  <a:lnTo>
                    <a:pt x="4160" y="7222"/>
                  </a:lnTo>
                  <a:lnTo>
                    <a:pt x="4339" y="7196"/>
                  </a:lnTo>
                  <a:lnTo>
                    <a:pt x="4492" y="7145"/>
                  </a:lnTo>
                  <a:lnTo>
                    <a:pt x="4619" y="7018"/>
                  </a:lnTo>
                  <a:lnTo>
                    <a:pt x="4721" y="6890"/>
                  </a:lnTo>
                  <a:lnTo>
                    <a:pt x="4798" y="6737"/>
                  </a:lnTo>
                  <a:lnTo>
                    <a:pt x="4823" y="6584"/>
                  </a:lnTo>
                  <a:lnTo>
                    <a:pt x="4798" y="6405"/>
                  </a:lnTo>
                  <a:lnTo>
                    <a:pt x="4721" y="6252"/>
                  </a:lnTo>
                  <a:lnTo>
                    <a:pt x="1608" y="384"/>
                  </a:lnTo>
                  <a:lnTo>
                    <a:pt x="1481" y="231"/>
                  </a:lnTo>
                  <a:lnTo>
                    <a:pt x="1328" y="103"/>
                  </a:lnTo>
                  <a:lnTo>
                    <a:pt x="1149" y="26"/>
                  </a:lnTo>
                  <a:lnTo>
                    <a:pt x="945" y="1"/>
                  </a:lnTo>
                  <a:close/>
                </a:path>
              </a:pathLst>
            </a:custGeom>
            <a:solidFill>
              <a:srgbClr val="7F4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0;p73">
              <a:extLst>
                <a:ext uri="{FF2B5EF4-FFF2-40B4-BE49-F238E27FC236}">
                  <a16:creationId xmlns:a16="http://schemas.microsoft.com/office/drawing/2014/main" id="{B2348DED-ACE7-5038-BA07-9DD4CF622FA9}"/>
                </a:ext>
              </a:extLst>
            </p:cNvPr>
            <p:cNvSpPr/>
            <p:nvPr/>
          </p:nvSpPr>
          <p:spPr>
            <a:xfrm>
              <a:off x="2640425" y="2061400"/>
              <a:ext cx="27450" cy="11500"/>
            </a:xfrm>
            <a:custGeom>
              <a:avLst/>
              <a:gdLst/>
              <a:ahLst/>
              <a:cxnLst/>
              <a:rect l="l" t="t" r="r" b="b"/>
              <a:pathLst>
                <a:path w="1098" h="460" extrusionOk="0">
                  <a:moveTo>
                    <a:pt x="153" y="1"/>
                  </a:moveTo>
                  <a:lnTo>
                    <a:pt x="77" y="52"/>
                  </a:lnTo>
                  <a:lnTo>
                    <a:pt x="26" y="128"/>
                  </a:lnTo>
                  <a:lnTo>
                    <a:pt x="0" y="230"/>
                  </a:lnTo>
                  <a:lnTo>
                    <a:pt x="26" y="307"/>
                  </a:lnTo>
                  <a:lnTo>
                    <a:pt x="77" y="383"/>
                  </a:lnTo>
                  <a:lnTo>
                    <a:pt x="153" y="434"/>
                  </a:lnTo>
                  <a:lnTo>
                    <a:pt x="230" y="460"/>
                  </a:lnTo>
                  <a:lnTo>
                    <a:pt x="868" y="460"/>
                  </a:lnTo>
                  <a:lnTo>
                    <a:pt x="970" y="434"/>
                  </a:lnTo>
                  <a:lnTo>
                    <a:pt x="1046" y="383"/>
                  </a:lnTo>
                  <a:lnTo>
                    <a:pt x="1097" y="307"/>
                  </a:lnTo>
                  <a:lnTo>
                    <a:pt x="1097" y="230"/>
                  </a:lnTo>
                  <a:lnTo>
                    <a:pt x="1097" y="128"/>
                  </a:lnTo>
                  <a:lnTo>
                    <a:pt x="1046" y="52"/>
                  </a:lnTo>
                  <a:lnTo>
                    <a:pt x="970" y="1"/>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71;p73">
              <a:extLst>
                <a:ext uri="{FF2B5EF4-FFF2-40B4-BE49-F238E27FC236}">
                  <a16:creationId xmlns:a16="http://schemas.microsoft.com/office/drawing/2014/main" id="{DC4773F0-2F96-E2A1-5EED-CBAC0BD3CE2D}"/>
                </a:ext>
              </a:extLst>
            </p:cNvPr>
            <p:cNvSpPr/>
            <p:nvPr/>
          </p:nvSpPr>
          <p:spPr>
            <a:xfrm>
              <a:off x="2640425" y="2092025"/>
              <a:ext cx="27450" cy="11500"/>
            </a:xfrm>
            <a:custGeom>
              <a:avLst/>
              <a:gdLst/>
              <a:ahLst/>
              <a:cxnLst/>
              <a:rect l="l" t="t" r="r" b="b"/>
              <a:pathLst>
                <a:path w="1098" h="460" extrusionOk="0">
                  <a:moveTo>
                    <a:pt x="230" y="0"/>
                  </a:moveTo>
                  <a:lnTo>
                    <a:pt x="153" y="26"/>
                  </a:lnTo>
                  <a:lnTo>
                    <a:pt x="77" y="77"/>
                  </a:lnTo>
                  <a:lnTo>
                    <a:pt x="26" y="153"/>
                  </a:lnTo>
                  <a:lnTo>
                    <a:pt x="0" y="230"/>
                  </a:lnTo>
                  <a:lnTo>
                    <a:pt x="26" y="332"/>
                  </a:lnTo>
                  <a:lnTo>
                    <a:pt x="77" y="409"/>
                  </a:lnTo>
                  <a:lnTo>
                    <a:pt x="153" y="460"/>
                  </a:lnTo>
                  <a:lnTo>
                    <a:pt x="970" y="460"/>
                  </a:lnTo>
                  <a:lnTo>
                    <a:pt x="1046" y="409"/>
                  </a:lnTo>
                  <a:lnTo>
                    <a:pt x="1097" y="332"/>
                  </a:lnTo>
                  <a:lnTo>
                    <a:pt x="1097" y="230"/>
                  </a:lnTo>
                  <a:lnTo>
                    <a:pt x="1097" y="153"/>
                  </a:lnTo>
                  <a:lnTo>
                    <a:pt x="1046" y="77"/>
                  </a:lnTo>
                  <a:lnTo>
                    <a:pt x="970" y="26"/>
                  </a:lnTo>
                  <a:lnTo>
                    <a:pt x="868"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72;p73">
              <a:extLst>
                <a:ext uri="{FF2B5EF4-FFF2-40B4-BE49-F238E27FC236}">
                  <a16:creationId xmlns:a16="http://schemas.microsoft.com/office/drawing/2014/main" id="{408EF23A-A9C7-9FCD-DB9D-D2758F183AB1}"/>
                </a:ext>
              </a:extLst>
            </p:cNvPr>
            <p:cNvSpPr/>
            <p:nvPr/>
          </p:nvSpPr>
          <p:spPr>
            <a:xfrm>
              <a:off x="2640425" y="2122650"/>
              <a:ext cx="27450" cy="12125"/>
            </a:xfrm>
            <a:custGeom>
              <a:avLst/>
              <a:gdLst/>
              <a:ahLst/>
              <a:cxnLst/>
              <a:rect l="l" t="t" r="r" b="b"/>
              <a:pathLst>
                <a:path w="1098" h="485" extrusionOk="0">
                  <a:moveTo>
                    <a:pt x="230" y="0"/>
                  </a:moveTo>
                  <a:lnTo>
                    <a:pt x="153" y="26"/>
                  </a:lnTo>
                  <a:lnTo>
                    <a:pt x="77" y="77"/>
                  </a:lnTo>
                  <a:lnTo>
                    <a:pt x="26" y="153"/>
                  </a:lnTo>
                  <a:lnTo>
                    <a:pt x="0" y="255"/>
                  </a:lnTo>
                  <a:lnTo>
                    <a:pt x="26" y="332"/>
                  </a:lnTo>
                  <a:lnTo>
                    <a:pt x="77" y="408"/>
                  </a:lnTo>
                  <a:lnTo>
                    <a:pt x="153" y="459"/>
                  </a:lnTo>
                  <a:lnTo>
                    <a:pt x="230" y="485"/>
                  </a:lnTo>
                  <a:lnTo>
                    <a:pt x="868" y="485"/>
                  </a:lnTo>
                  <a:lnTo>
                    <a:pt x="970" y="459"/>
                  </a:lnTo>
                  <a:lnTo>
                    <a:pt x="1046" y="408"/>
                  </a:lnTo>
                  <a:lnTo>
                    <a:pt x="1097" y="332"/>
                  </a:lnTo>
                  <a:lnTo>
                    <a:pt x="1097" y="255"/>
                  </a:lnTo>
                  <a:lnTo>
                    <a:pt x="1097" y="153"/>
                  </a:lnTo>
                  <a:lnTo>
                    <a:pt x="1046" y="77"/>
                  </a:lnTo>
                  <a:lnTo>
                    <a:pt x="970" y="26"/>
                  </a:lnTo>
                  <a:lnTo>
                    <a:pt x="868"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73;p73">
              <a:extLst>
                <a:ext uri="{FF2B5EF4-FFF2-40B4-BE49-F238E27FC236}">
                  <a16:creationId xmlns:a16="http://schemas.microsoft.com/office/drawing/2014/main" id="{AF03A84A-A51B-D32A-2C40-C98322371F02}"/>
                </a:ext>
              </a:extLst>
            </p:cNvPr>
            <p:cNvSpPr/>
            <p:nvPr/>
          </p:nvSpPr>
          <p:spPr>
            <a:xfrm>
              <a:off x="2679325" y="2201100"/>
              <a:ext cx="45950" cy="45950"/>
            </a:xfrm>
            <a:custGeom>
              <a:avLst/>
              <a:gdLst/>
              <a:ahLst/>
              <a:cxnLst/>
              <a:rect l="l" t="t" r="r" b="b"/>
              <a:pathLst>
                <a:path w="1838" h="1838" extrusionOk="0">
                  <a:moveTo>
                    <a:pt x="919" y="1"/>
                  </a:moveTo>
                  <a:lnTo>
                    <a:pt x="715" y="26"/>
                  </a:lnTo>
                  <a:lnTo>
                    <a:pt x="562" y="77"/>
                  </a:lnTo>
                  <a:lnTo>
                    <a:pt x="409" y="154"/>
                  </a:lnTo>
                  <a:lnTo>
                    <a:pt x="256" y="281"/>
                  </a:lnTo>
                  <a:lnTo>
                    <a:pt x="154" y="409"/>
                  </a:lnTo>
                  <a:lnTo>
                    <a:pt x="52" y="562"/>
                  </a:lnTo>
                  <a:lnTo>
                    <a:pt x="0" y="740"/>
                  </a:lnTo>
                  <a:lnTo>
                    <a:pt x="0" y="919"/>
                  </a:lnTo>
                  <a:lnTo>
                    <a:pt x="0" y="1123"/>
                  </a:lnTo>
                  <a:lnTo>
                    <a:pt x="52" y="1276"/>
                  </a:lnTo>
                  <a:lnTo>
                    <a:pt x="154" y="1429"/>
                  </a:lnTo>
                  <a:lnTo>
                    <a:pt x="256" y="1582"/>
                  </a:lnTo>
                  <a:lnTo>
                    <a:pt x="409" y="1685"/>
                  </a:lnTo>
                  <a:lnTo>
                    <a:pt x="562" y="1787"/>
                  </a:lnTo>
                  <a:lnTo>
                    <a:pt x="715" y="1838"/>
                  </a:lnTo>
                  <a:lnTo>
                    <a:pt x="1098" y="1838"/>
                  </a:lnTo>
                  <a:lnTo>
                    <a:pt x="1276" y="1787"/>
                  </a:lnTo>
                  <a:lnTo>
                    <a:pt x="1429" y="1685"/>
                  </a:lnTo>
                  <a:lnTo>
                    <a:pt x="1557" y="1582"/>
                  </a:lnTo>
                  <a:lnTo>
                    <a:pt x="1685" y="1429"/>
                  </a:lnTo>
                  <a:lnTo>
                    <a:pt x="1761" y="1276"/>
                  </a:lnTo>
                  <a:lnTo>
                    <a:pt x="1812" y="1123"/>
                  </a:lnTo>
                  <a:lnTo>
                    <a:pt x="1838" y="919"/>
                  </a:lnTo>
                  <a:lnTo>
                    <a:pt x="1812" y="740"/>
                  </a:lnTo>
                  <a:lnTo>
                    <a:pt x="1761" y="562"/>
                  </a:lnTo>
                  <a:lnTo>
                    <a:pt x="1685" y="409"/>
                  </a:lnTo>
                  <a:lnTo>
                    <a:pt x="1557" y="281"/>
                  </a:lnTo>
                  <a:lnTo>
                    <a:pt x="1429" y="154"/>
                  </a:lnTo>
                  <a:lnTo>
                    <a:pt x="1276" y="77"/>
                  </a:lnTo>
                  <a:lnTo>
                    <a:pt x="1098" y="26"/>
                  </a:lnTo>
                  <a:lnTo>
                    <a:pt x="919"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74;p73">
              <a:extLst>
                <a:ext uri="{FF2B5EF4-FFF2-40B4-BE49-F238E27FC236}">
                  <a16:creationId xmlns:a16="http://schemas.microsoft.com/office/drawing/2014/main" id="{FE87C277-AFAC-2BD0-77EF-09A32A16DF1A}"/>
                </a:ext>
              </a:extLst>
            </p:cNvPr>
            <p:cNvSpPr/>
            <p:nvPr/>
          </p:nvSpPr>
          <p:spPr>
            <a:xfrm>
              <a:off x="2642325" y="2266175"/>
              <a:ext cx="29375" cy="28725"/>
            </a:xfrm>
            <a:custGeom>
              <a:avLst/>
              <a:gdLst/>
              <a:ahLst/>
              <a:cxnLst/>
              <a:rect l="l" t="t" r="r" b="b"/>
              <a:pathLst>
                <a:path w="1175" h="1149" extrusionOk="0">
                  <a:moveTo>
                    <a:pt x="460" y="0"/>
                  </a:moveTo>
                  <a:lnTo>
                    <a:pt x="358" y="26"/>
                  </a:lnTo>
                  <a:lnTo>
                    <a:pt x="256" y="102"/>
                  </a:lnTo>
                  <a:lnTo>
                    <a:pt x="179" y="153"/>
                  </a:lnTo>
                  <a:lnTo>
                    <a:pt x="103" y="255"/>
                  </a:lnTo>
                  <a:lnTo>
                    <a:pt x="52" y="357"/>
                  </a:lnTo>
                  <a:lnTo>
                    <a:pt x="26" y="459"/>
                  </a:lnTo>
                  <a:lnTo>
                    <a:pt x="1" y="561"/>
                  </a:lnTo>
                  <a:lnTo>
                    <a:pt x="26" y="689"/>
                  </a:lnTo>
                  <a:lnTo>
                    <a:pt x="52" y="791"/>
                  </a:lnTo>
                  <a:lnTo>
                    <a:pt x="103" y="893"/>
                  </a:lnTo>
                  <a:lnTo>
                    <a:pt x="179" y="970"/>
                  </a:lnTo>
                  <a:lnTo>
                    <a:pt x="256" y="1046"/>
                  </a:lnTo>
                  <a:lnTo>
                    <a:pt x="358" y="1097"/>
                  </a:lnTo>
                  <a:lnTo>
                    <a:pt x="460" y="1148"/>
                  </a:lnTo>
                  <a:lnTo>
                    <a:pt x="715" y="1148"/>
                  </a:lnTo>
                  <a:lnTo>
                    <a:pt x="817" y="1097"/>
                  </a:lnTo>
                  <a:lnTo>
                    <a:pt x="919" y="1046"/>
                  </a:lnTo>
                  <a:lnTo>
                    <a:pt x="996" y="970"/>
                  </a:lnTo>
                  <a:lnTo>
                    <a:pt x="1072" y="893"/>
                  </a:lnTo>
                  <a:lnTo>
                    <a:pt x="1123" y="791"/>
                  </a:lnTo>
                  <a:lnTo>
                    <a:pt x="1149" y="689"/>
                  </a:lnTo>
                  <a:lnTo>
                    <a:pt x="1174" y="561"/>
                  </a:lnTo>
                  <a:lnTo>
                    <a:pt x="1149" y="459"/>
                  </a:lnTo>
                  <a:lnTo>
                    <a:pt x="1123" y="357"/>
                  </a:lnTo>
                  <a:lnTo>
                    <a:pt x="1072" y="255"/>
                  </a:lnTo>
                  <a:lnTo>
                    <a:pt x="996" y="153"/>
                  </a:lnTo>
                  <a:lnTo>
                    <a:pt x="919" y="102"/>
                  </a:lnTo>
                  <a:lnTo>
                    <a:pt x="817" y="26"/>
                  </a:lnTo>
                  <a:lnTo>
                    <a:pt x="715"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75;p73">
              <a:extLst>
                <a:ext uri="{FF2B5EF4-FFF2-40B4-BE49-F238E27FC236}">
                  <a16:creationId xmlns:a16="http://schemas.microsoft.com/office/drawing/2014/main" id="{9859AF36-A2BE-EA29-1A54-0223A9D28A98}"/>
                </a:ext>
              </a:extLst>
            </p:cNvPr>
            <p:cNvSpPr/>
            <p:nvPr/>
          </p:nvSpPr>
          <p:spPr>
            <a:xfrm>
              <a:off x="2685700" y="2202375"/>
              <a:ext cx="39575" cy="44675"/>
            </a:xfrm>
            <a:custGeom>
              <a:avLst/>
              <a:gdLst/>
              <a:ahLst/>
              <a:cxnLst/>
              <a:rect l="l" t="t" r="r" b="b"/>
              <a:pathLst>
                <a:path w="1583" h="1787" extrusionOk="0">
                  <a:moveTo>
                    <a:pt x="894" y="1"/>
                  </a:moveTo>
                  <a:lnTo>
                    <a:pt x="1021" y="128"/>
                  </a:lnTo>
                  <a:lnTo>
                    <a:pt x="1098" y="281"/>
                  </a:lnTo>
                  <a:lnTo>
                    <a:pt x="1149" y="434"/>
                  </a:lnTo>
                  <a:lnTo>
                    <a:pt x="1149" y="613"/>
                  </a:lnTo>
                  <a:lnTo>
                    <a:pt x="1149" y="817"/>
                  </a:lnTo>
                  <a:lnTo>
                    <a:pt x="1098" y="996"/>
                  </a:lnTo>
                  <a:lnTo>
                    <a:pt x="996" y="1149"/>
                  </a:lnTo>
                  <a:lnTo>
                    <a:pt x="894" y="1276"/>
                  </a:lnTo>
                  <a:lnTo>
                    <a:pt x="741" y="1378"/>
                  </a:lnTo>
                  <a:lnTo>
                    <a:pt x="587" y="1480"/>
                  </a:lnTo>
                  <a:lnTo>
                    <a:pt x="434" y="1531"/>
                  </a:lnTo>
                  <a:lnTo>
                    <a:pt x="230" y="1557"/>
                  </a:lnTo>
                  <a:lnTo>
                    <a:pt x="103" y="1531"/>
                  </a:lnTo>
                  <a:lnTo>
                    <a:pt x="1" y="1506"/>
                  </a:lnTo>
                  <a:lnTo>
                    <a:pt x="1" y="1506"/>
                  </a:lnTo>
                  <a:lnTo>
                    <a:pt x="128" y="1634"/>
                  </a:lnTo>
                  <a:lnTo>
                    <a:pt x="281" y="1710"/>
                  </a:lnTo>
                  <a:lnTo>
                    <a:pt x="460" y="1787"/>
                  </a:lnTo>
                  <a:lnTo>
                    <a:pt x="843" y="1787"/>
                  </a:lnTo>
                  <a:lnTo>
                    <a:pt x="1021" y="1736"/>
                  </a:lnTo>
                  <a:lnTo>
                    <a:pt x="1174" y="1634"/>
                  </a:lnTo>
                  <a:lnTo>
                    <a:pt x="1302" y="1531"/>
                  </a:lnTo>
                  <a:lnTo>
                    <a:pt x="1430" y="1378"/>
                  </a:lnTo>
                  <a:lnTo>
                    <a:pt x="1506" y="1225"/>
                  </a:lnTo>
                  <a:lnTo>
                    <a:pt x="1557" y="1072"/>
                  </a:lnTo>
                  <a:lnTo>
                    <a:pt x="1583" y="868"/>
                  </a:lnTo>
                  <a:lnTo>
                    <a:pt x="1557" y="715"/>
                  </a:lnTo>
                  <a:lnTo>
                    <a:pt x="1532" y="562"/>
                  </a:lnTo>
                  <a:lnTo>
                    <a:pt x="1455" y="434"/>
                  </a:lnTo>
                  <a:lnTo>
                    <a:pt x="1378" y="307"/>
                  </a:lnTo>
                  <a:lnTo>
                    <a:pt x="1276" y="205"/>
                  </a:lnTo>
                  <a:lnTo>
                    <a:pt x="1174" y="103"/>
                  </a:lnTo>
                  <a:lnTo>
                    <a:pt x="1047" y="52"/>
                  </a:lnTo>
                  <a:lnTo>
                    <a:pt x="894"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76;p73">
              <a:extLst>
                <a:ext uri="{FF2B5EF4-FFF2-40B4-BE49-F238E27FC236}">
                  <a16:creationId xmlns:a16="http://schemas.microsoft.com/office/drawing/2014/main" id="{1DF489B0-C774-34D8-A079-D77A2396E187}"/>
                </a:ext>
              </a:extLst>
            </p:cNvPr>
            <p:cNvSpPr/>
            <p:nvPr/>
          </p:nvSpPr>
          <p:spPr>
            <a:xfrm>
              <a:off x="2644875" y="2266175"/>
              <a:ext cx="26825" cy="28725"/>
            </a:xfrm>
            <a:custGeom>
              <a:avLst/>
              <a:gdLst/>
              <a:ahLst/>
              <a:cxnLst/>
              <a:rect l="l" t="t" r="r" b="b"/>
              <a:pathLst>
                <a:path w="1073" h="1149" extrusionOk="0">
                  <a:moveTo>
                    <a:pt x="536" y="0"/>
                  </a:moveTo>
                  <a:lnTo>
                    <a:pt x="613" y="153"/>
                  </a:lnTo>
                  <a:lnTo>
                    <a:pt x="639" y="332"/>
                  </a:lnTo>
                  <a:lnTo>
                    <a:pt x="639" y="434"/>
                  </a:lnTo>
                  <a:lnTo>
                    <a:pt x="587" y="536"/>
                  </a:lnTo>
                  <a:lnTo>
                    <a:pt x="536" y="638"/>
                  </a:lnTo>
                  <a:lnTo>
                    <a:pt x="485" y="740"/>
                  </a:lnTo>
                  <a:lnTo>
                    <a:pt x="383" y="791"/>
                  </a:lnTo>
                  <a:lnTo>
                    <a:pt x="281" y="842"/>
                  </a:lnTo>
                  <a:lnTo>
                    <a:pt x="179" y="893"/>
                  </a:lnTo>
                  <a:lnTo>
                    <a:pt x="1" y="893"/>
                  </a:lnTo>
                  <a:lnTo>
                    <a:pt x="103" y="995"/>
                  </a:lnTo>
                  <a:lnTo>
                    <a:pt x="205" y="1072"/>
                  </a:lnTo>
                  <a:lnTo>
                    <a:pt x="332" y="1123"/>
                  </a:lnTo>
                  <a:lnTo>
                    <a:pt x="485" y="1148"/>
                  </a:lnTo>
                  <a:lnTo>
                    <a:pt x="613" y="1148"/>
                  </a:lnTo>
                  <a:lnTo>
                    <a:pt x="715" y="1097"/>
                  </a:lnTo>
                  <a:lnTo>
                    <a:pt x="817" y="1046"/>
                  </a:lnTo>
                  <a:lnTo>
                    <a:pt x="894" y="970"/>
                  </a:lnTo>
                  <a:lnTo>
                    <a:pt x="970" y="893"/>
                  </a:lnTo>
                  <a:lnTo>
                    <a:pt x="1021" y="791"/>
                  </a:lnTo>
                  <a:lnTo>
                    <a:pt x="1047" y="689"/>
                  </a:lnTo>
                  <a:lnTo>
                    <a:pt x="1072" y="561"/>
                  </a:lnTo>
                  <a:lnTo>
                    <a:pt x="1047" y="459"/>
                  </a:lnTo>
                  <a:lnTo>
                    <a:pt x="1021" y="357"/>
                  </a:lnTo>
                  <a:lnTo>
                    <a:pt x="970" y="255"/>
                  </a:lnTo>
                  <a:lnTo>
                    <a:pt x="919" y="179"/>
                  </a:lnTo>
                  <a:lnTo>
                    <a:pt x="843" y="102"/>
                  </a:lnTo>
                  <a:lnTo>
                    <a:pt x="741" y="51"/>
                  </a:lnTo>
                  <a:lnTo>
                    <a:pt x="639" y="26"/>
                  </a:lnTo>
                  <a:lnTo>
                    <a:pt x="53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77;p73">
              <a:extLst>
                <a:ext uri="{FF2B5EF4-FFF2-40B4-BE49-F238E27FC236}">
                  <a16:creationId xmlns:a16="http://schemas.microsoft.com/office/drawing/2014/main" id="{AE8B4F77-47F0-1BB8-8B2D-E5ADFB417B2F}"/>
                </a:ext>
              </a:extLst>
            </p:cNvPr>
            <p:cNvSpPr/>
            <p:nvPr/>
          </p:nvSpPr>
          <p:spPr>
            <a:xfrm>
              <a:off x="2714400" y="2288500"/>
              <a:ext cx="12800" cy="12775"/>
            </a:xfrm>
            <a:custGeom>
              <a:avLst/>
              <a:gdLst/>
              <a:ahLst/>
              <a:cxnLst/>
              <a:rect l="l" t="t" r="r" b="b"/>
              <a:pathLst>
                <a:path w="512" h="511" extrusionOk="0">
                  <a:moveTo>
                    <a:pt x="256" y="0"/>
                  </a:moveTo>
                  <a:lnTo>
                    <a:pt x="154" y="26"/>
                  </a:lnTo>
                  <a:lnTo>
                    <a:pt x="77" y="77"/>
                  </a:lnTo>
                  <a:lnTo>
                    <a:pt x="26" y="153"/>
                  </a:lnTo>
                  <a:lnTo>
                    <a:pt x="1" y="255"/>
                  </a:lnTo>
                  <a:lnTo>
                    <a:pt x="26" y="357"/>
                  </a:lnTo>
                  <a:lnTo>
                    <a:pt x="77" y="434"/>
                  </a:lnTo>
                  <a:lnTo>
                    <a:pt x="154" y="485"/>
                  </a:lnTo>
                  <a:lnTo>
                    <a:pt x="256" y="510"/>
                  </a:lnTo>
                  <a:lnTo>
                    <a:pt x="358" y="485"/>
                  </a:lnTo>
                  <a:lnTo>
                    <a:pt x="435" y="434"/>
                  </a:lnTo>
                  <a:lnTo>
                    <a:pt x="486" y="357"/>
                  </a:lnTo>
                  <a:lnTo>
                    <a:pt x="511" y="255"/>
                  </a:lnTo>
                  <a:lnTo>
                    <a:pt x="486" y="153"/>
                  </a:lnTo>
                  <a:lnTo>
                    <a:pt x="435"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78;p73">
              <a:extLst>
                <a:ext uri="{FF2B5EF4-FFF2-40B4-BE49-F238E27FC236}">
                  <a16:creationId xmlns:a16="http://schemas.microsoft.com/office/drawing/2014/main" id="{E7EC6622-131A-3009-B150-A79F3DEAF409}"/>
                </a:ext>
              </a:extLst>
            </p:cNvPr>
            <p:cNvSpPr/>
            <p:nvPr/>
          </p:nvSpPr>
          <p:spPr>
            <a:xfrm>
              <a:off x="2747575" y="2259775"/>
              <a:ext cx="12775" cy="12800"/>
            </a:xfrm>
            <a:custGeom>
              <a:avLst/>
              <a:gdLst/>
              <a:ahLst/>
              <a:cxnLst/>
              <a:rect l="l" t="t" r="r" b="b"/>
              <a:pathLst>
                <a:path w="511" h="512" extrusionOk="0">
                  <a:moveTo>
                    <a:pt x="256" y="1"/>
                  </a:moveTo>
                  <a:lnTo>
                    <a:pt x="154" y="26"/>
                  </a:lnTo>
                  <a:lnTo>
                    <a:pt x="77" y="77"/>
                  </a:lnTo>
                  <a:lnTo>
                    <a:pt x="26" y="154"/>
                  </a:lnTo>
                  <a:lnTo>
                    <a:pt x="1" y="256"/>
                  </a:lnTo>
                  <a:lnTo>
                    <a:pt x="26" y="358"/>
                  </a:lnTo>
                  <a:lnTo>
                    <a:pt x="77" y="435"/>
                  </a:lnTo>
                  <a:lnTo>
                    <a:pt x="154" y="486"/>
                  </a:lnTo>
                  <a:lnTo>
                    <a:pt x="256" y="511"/>
                  </a:lnTo>
                  <a:lnTo>
                    <a:pt x="358" y="486"/>
                  </a:lnTo>
                  <a:lnTo>
                    <a:pt x="434" y="435"/>
                  </a:lnTo>
                  <a:lnTo>
                    <a:pt x="485" y="358"/>
                  </a:lnTo>
                  <a:lnTo>
                    <a:pt x="511" y="256"/>
                  </a:lnTo>
                  <a:lnTo>
                    <a:pt x="485" y="154"/>
                  </a:lnTo>
                  <a:lnTo>
                    <a:pt x="434" y="77"/>
                  </a:lnTo>
                  <a:lnTo>
                    <a:pt x="358" y="26"/>
                  </a:lnTo>
                  <a:lnTo>
                    <a:pt x="256"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79;p73">
              <a:extLst>
                <a:ext uri="{FF2B5EF4-FFF2-40B4-BE49-F238E27FC236}">
                  <a16:creationId xmlns:a16="http://schemas.microsoft.com/office/drawing/2014/main" id="{FCFB40E1-766F-FAA8-60C4-641E4EAFB5E8}"/>
                </a:ext>
              </a:extLst>
            </p:cNvPr>
            <p:cNvSpPr/>
            <p:nvPr/>
          </p:nvSpPr>
          <p:spPr>
            <a:xfrm>
              <a:off x="2753950" y="2291050"/>
              <a:ext cx="12800" cy="12775"/>
            </a:xfrm>
            <a:custGeom>
              <a:avLst/>
              <a:gdLst/>
              <a:ahLst/>
              <a:cxnLst/>
              <a:rect l="l" t="t" r="r" b="b"/>
              <a:pathLst>
                <a:path w="512" h="511" extrusionOk="0">
                  <a:moveTo>
                    <a:pt x="256" y="0"/>
                  </a:moveTo>
                  <a:lnTo>
                    <a:pt x="154" y="26"/>
                  </a:lnTo>
                  <a:lnTo>
                    <a:pt x="77" y="77"/>
                  </a:lnTo>
                  <a:lnTo>
                    <a:pt x="26" y="153"/>
                  </a:lnTo>
                  <a:lnTo>
                    <a:pt x="1" y="255"/>
                  </a:lnTo>
                  <a:lnTo>
                    <a:pt x="26" y="357"/>
                  </a:lnTo>
                  <a:lnTo>
                    <a:pt x="77" y="434"/>
                  </a:lnTo>
                  <a:lnTo>
                    <a:pt x="154" y="485"/>
                  </a:lnTo>
                  <a:lnTo>
                    <a:pt x="256" y="511"/>
                  </a:lnTo>
                  <a:lnTo>
                    <a:pt x="358" y="485"/>
                  </a:lnTo>
                  <a:lnTo>
                    <a:pt x="435" y="434"/>
                  </a:lnTo>
                  <a:lnTo>
                    <a:pt x="486" y="357"/>
                  </a:lnTo>
                  <a:lnTo>
                    <a:pt x="511" y="255"/>
                  </a:lnTo>
                  <a:lnTo>
                    <a:pt x="486" y="153"/>
                  </a:lnTo>
                  <a:lnTo>
                    <a:pt x="435"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80;p73">
              <a:extLst>
                <a:ext uri="{FF2B5EF4-FFF2-40B4-BE49-F238E27FC236}">
                  <a16:creationId xmlns:a16="http://schemas.microsoft.com/office/drawing/2014/main" id="{E35B839D-513E-D42B-4600-D57985DDE68F}"/>
                </a:ext>
              </a:extLst>
            </p:cNvPr>
            <p:cNvSpPr/>
            <p:nvPr/>
          </p:nvSpPr>
          <p:spPr>
            <a:xfrm>
              <a:off x="2655725" y="2181975"/>
              <a:ext cx="12775" cy="12775"/>
            </a:xfrm>
            <a:custGeom>
              <a:avLst/>
              <a:gdLst/>
              <a:ahLst/>
              <a:cxnLst/>
              <a:rect l="l" t="t" r="r" b="b"/>
              <a:pathLst>
                <a:path w="511" h="511" extrusionOk="0">
                  <a:moveTo>
                    <a:pt x="256" y="0"/>
                  </a:moveTo>
                  <a:lnTo>
                    <a:pt x="153" y="26"/>
                  </a:lnTo>
                  <a:lnTo>
                    <a:pt x="77" y="77"/>
                  </a:lnTo>
                  <a:lnTo>
                    <a:pt x="26" y="153"/>
                  </a:lnTo>
                  <a:lnTo>
                    <a:pt x="0" y="255"/>
                  </a:lnTo>
                  <a:lnTo>
                    <a:pt x="26" y="357"/>
                  </a:lnTo>
                  <a:lnTo>
                    <a:pt x="77" y="434"/>
                  </a:lnTo>
                  <a:lnTo>
                    <a:pt x="153" y="485"/>
                  </a:lnTo>
                  <a:lnTo>
                    <a:pt x="256" y="510"/>
                  </a:lnTo>
                  <a:lnTo>
                    <a:pt x="358" y="485"/>
                  </a:lnTo>
                  <a:lnTo>
                    <a:pt x="434" y="434"/>
                  </a:lnTo>
                  <a:lnTo>
                    <a:pt x="485" y="357"/>
                  </a:lnTo>
                  <a:lnTo>
                    <a:pt x="511" y="255"/>
                  </a:lnTo>
                  <a:lnTo>
                    <a:pt x="485" y="153"/>
                  </a:lnTo>
                  <a:lnTo>
                    <a:pt x="434"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81;p73">
              <a:extLst>
                <a:ext uri="{FF2B5EF4-FFF2-40B4-BE49-F238E27FC236}">
                  <a16:creationId xmlns:a16="http://schemas.microsoft.com/office/drawing/2014/main" id="{0D4A9D06-A98F-79BE-2D59-9010E0E3173F}"/>
                </a:ext>
              </a:extLst>
            </p:cNvPr>
            <p:cNvSpPr/>
            <p:nvPr/>
          </p:nvSpPr>
          <p:spPr>
            <a:xfrm>
              <a:off x="2641700" y="2224075"/>
              <a:ext cx="12775" cy="12775"/>
            </a:xfrm>
            <a:custGeom>
              <a:avLst/>
              <a:gdLst/>
              <a:ahLst/>
              <a:cxnLst/>
              <a:rect l="l" t="t" r="r" b="b"/>
              <a:pathLst>
                <a:path w="511" h="511" extrusionOk="0">
                  <a:moveTo>
                    <a:pt x="255" y="0"/>
                  </a:moveTo>
                  <a:lnTo>
                    <a:pt x="153" y="26"/>
                  </a:lnTo>
                  <a:lnTo>
                    <a:pt x="77" y="77"/>
                  </a:lnTo>
                  <a:lnTo>
                    <a:pt x="26" y="153"/>
                  </a:lnTo>
                  <a:lnTo>
                    <a:pt x="0" y="255"/>
                  </a:lnTo>
                  <a:lnTo>
                    <a:pt x="26" y="357"/>
                  </a:lnTo>
                  <a:lnTo>
                    <a:pt x="77" y="434"/>
                  </a:lnTo>
                  <a:lnTo>
                    <a:pt x="153" y="485"/>
                  </a:lnTo>
                  <a:lnTo>
                    <a:pt x="255" y="510"/>
                  </a:lnTo>
                  <a:lnTo>
                    <a:pt x="357" y="485"/>
                  </a:lnTo>
                  <a:lnTo>
                    <a:pt x="434" y="434"/>
                  </a:lnTo>
                  <a:lnTo>
                    <a:pt x="485" y="357"/>
                  </a:lnTo>
                  <a:lnTo>
                    <a:pt x="510" y="255"/>
                  </a:lnTo>
                  <a:lnTo>
                    <a:pt x="485" y="153"/>
                  </a:lnTo>
                  <a:lnTo>
                    <a:pt x="434" y="77"/>
                  </a:lnTo>
                  <a:lnTo>
                    <a:pt x="357" y="26"/>
                  </a:lnTo>
                  <a:lnTo>
                    <a:pt x="255"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 name="Picture 30">
            <a:extLst>
              <a:ext uri="{FF2B5EF4-FFF2-40B4-BE49-F238E27FC236}">
                <a16:creationId xmlns:a16="http://schemas.microsoft.com/office/drawing/2014/main" id="{1EBA1511-0241-5269-5DD9-953235C177C9}"/>
              </a:ext>
            </a:extLst>
          </p:cNvPr>
          <p:cNvPicPr>
            <a:picLocks noChangeAspect="1"/>
          </p:cNvPicPr>
          <p:nvPr/>
        </p:nvPicPr>
        <p:blipFill>
          <a:blip r:embed="rId5"/>
          <a:stretch>
            <a:fillRect/>
          </a:stretch>
        </p:blipFill>
        <p:spPr>
          <a:xfrm rot="9223791">
            <a:off x="5619371" y="6338691"/>
            <a:ext cx="920871" cy="601274"/>
          </a:xfrm>
          <a:prstGeom prst="rect">
            <a:avLst/>
          </a:prstGeom>
        </p:spPr>
      </p:pic>
      <p:pic>
        <p:nvPicPr>
          <p:cNvPr id="32" name="Picture 31">
            <a:extLst>
              <a:ext uri="{FF2B5EF4-FFF2-40B4-BE49-F238E27FC236}">
                <a16:creationId xmlns:a16="http://schemas.microsoft.com/office/drawing/2014/main" id="{326BD6EE-F0B1-BB1B-ED59-939107615139}"/>
              </a:ext>
            </a:extLst>
          </p:cNvPr>
          <p:cNvPicPr>
            <a:picLocks noChangeAspect="1"/>
          </p:cNvPicPr>
          <p:nvPr/>
        </p:nvPicPr>
        <p:blipFill>
          <a:blip r:embed="rId6"/>
          <a:stretch>
            <a:fillRect/>
          </a:stretch>
        </p:blipFill>
        <p:spPr>
          <a:xfrm rot="9223791">
            <a:off x="8464375" y="6330589"/>
            <a:ext cx="950762" cy="613262"/>
          </a:xfrm>
          <a:prstGeom prst="rect">
            <a:avLst/>
          </a:prstGeom>
        </p:spPr>
      </p:pic>
      <p:pic>
        <p:nvPicPr>
          <p:cNvPr id="33" name="Picture 32">
            <a:extLst>
              <a:ext uri="{FF2B5EF4-FFF2-40B4-BE49-F238E27FC236}">
                <a16:creationId xmlns:a16="http://schemas.microsoft.com/office/drawing/2014/main" id="{88D19B5F-3DED-C58E-A963-598036E708F0}"/>
              </a:ext>
            </a:extLst>
          </p:cNvPr>
          <p:cNvPicPr>
            <a:picLocks noChangeAspect="1"/>
          </p:cNvPicPr>
          <p:nvPr/>
        </p:nvPicPr>
        <p:blipFill>
          <a:blip r:embed="rId7"/>
          <a:stretch>
            <a:fillRect/>
          </a:stretch>
        </p:blipFill>
        <p:spPr>
          <a:xfrm rot="9223791">
            <a:off x="6540242" y="6326703"/>
            <a:ext cx="920871" cy="617148"/>
          </a:xfrm>
          <a:prstGeom prst="rect">
            <a:avLst/>
          </a:prstGeom>
        </p:spPr>
      </p:pic>
      <p:pic>
        <p:nvPicPr>
          <p:cNvPr id="34" name="Picture 33">
            <a:extLst>
              <a:ext uri="{FF2B5EF4-FFF2-40B4-BE49-F238E27FC236}">
                <a16:creationId xmlns:a16="http://schemas.microsoft.com/office/drawing/2014/main" id="{D8789C02-8768-E92D-5520-4489A120657A}"/>
              </a:ext>
            </a:extLst>
          </p:cNvPr>
          <p:cNvPicPr>
            <a:picLocks noChangeAspect="1"/>
          </p:cNvPicPr>
          <p:nvPr/>
        </p:nvPicPr>
        <p:blipFill>
          <a:blip r:embed="rId8"/>
          <a:stretch>
            <a:fillRect/>
          </a:stretch>
        </p:blipFill>
        <p:spPr>
          <a:xfrm rot="9223791">
            <a:off x="8411875" y="5818225"/>
            <a:ext cx="1186536" cy="520431"/>
          </a:xfrm>
          <a:prstGeom prst="rect">
            <a:avLst/>
          </a:prstGeom>
        </p:spPr>
      </p:pic>
      <p:sp>
        <p:nvSpPr>
          <p:cNvPr id="35" name="Google Shape;2369;p38">
            <a:extLst>
              <a:ext uri="{FF2B5EF4-FFF2-40B4-BE49-F238E27FC236}">
                <a16:creationId xmlns:a16="http://schemas.microsoft.com/office/drawing/2014/main" id="{35D2470C-211A-59DF-990F-BD3B6D0EC0E5}"/>
              </a:ext>
            </a:extLst>
          </p:cNvPr>
          <p:cNvSpPr txBox="1">
            <a:spLocks/>
          </p:cNvSpPr>
          <p:nvPr/>
        </p:nvSpPr>
        <p:spPr>
          <a:xfrm rot="9223791">
            <a:off x="5893276" y="5504840"/>
            <a:ext cx="55001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ADD</a:t>
            </a:r>
          </a:p>
        </p:txBody>
      </p:sp>
      <p:sp>
        <p:nvSpPr>
          <p:cNvPr id="36" name="Google Shape;2369;p38">
            <a:extLst>
              <a:ext uri="{FF2B5EF4-FFF2-40B4-BE49-F238E27FC236}">
                <a16:creationId xmlns:a16="http://schemas.microsoft.com/office/drawing/2014/main" id="{CFDE879A-5C5A-C985-49E9-734F74269076}"/>
              </a:ext>
            </a:extLst>
          </p:cNvPr>
          <p:cNvSpPr txBox="1">
            <a:spLocks/>
          </p:cNvSpPr>
          <p:nvPr/>
        </p:nvSpPr>
        <p:spPr>
          <a:xfrm rot="9223791">
            <a:off x="6632933" y="5503143"/>
            <a:ext cx="660087"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MINUS</a:t>
            </a:r>
          </a:p>
        </p:txBody>
      </p:sp>
      <p:pic>
        <p:nvPicPr>
          <p:cNvPr id="37" name="Picture 36">
            <a:extLst>
              <a:ext uri="{FF2B5EF4-FFF2-40B4-BE49-F238E27FC236}">
                <a16:creationId xmlns:a16="http://schemas.microsoft.com/office/drawing/2014/main" id="{8B948E57-1091-F1AF-6B46-3739D1A846B9}"/>
              </a:ext>
            </a:extLst>
          </p:cNvPr>
          <p:cNvPicPr>
            <a:picLocks noChangeAspect="1"/>
          </p:cNvPicPr>
          <p:nvPr/>
        </p:nvPicPr>
        <p:blipFill>
          <a:blip r:embed="rId9"/>
          <a:stretch>
            <a:fillRect/>
          </a:stretch>
        </p:blipFill>
        <p:spPr>
          <a:xfrm rot="9223791">
            <a:off x="6519271" y="5817944"/>
            <a:ext cx="832489" cy="520995"/>
          </a:xfrm>
          <a:prstGeom prst="rect">
            <a:avLst/>
          </a:prstGeom>
        </p:spPr>
      </p:pic>
      <p:pic>
        <p:nvPicPr>
          <p:cNvPr id="38" name="Picture 37">
            <a:extLst>
              <a:ext uri="{FF2B5EF4-FFF2-40B4-BE49-F238E27FC236}">
                <a16:creationId xmlns:a16="http://schemas.microsoft.com/office/drawing/2014/main" id="{D643B7AA-B114-9ED8-9AB0-5BD6E761ED12}"/>
              </a:ext>
            </a:extLst>
          </p:cNvPr>
          <p:cNvPicPr>
            <a:picLocks noChangeAspect="1"/>
          </p:cNvPicPr>
          <p:nvPr/>
        </p:nvPicPr>
        <p:blipFill>
          <a:blip r:embed="rId10"/>
          <a:stretch>
            <a:fillRect/>
          </a:stretch>
        </p:blipFill>
        <p:spPr>
          <a:xfrm rot="9223791">
            <a:off x="5619371" y="5817945"/>
            <a:ext cx="899900" cy="520995"/>
          </a:xfrm>
          <a:prstGeom prst="rect">
            <a:avLst/>
          </a:prstGeom>
        </p:spPr>
      </p:pic>
      <p:sp>
        <p:nvSpPr>
          <p:cNvPr id="39" name="Google Shape;2369;p38">
            <a:extLst>
              <a:ext uri="{FF2B5EF4-FFF2-40B4-BE49-F238E27FC236}">
                <a16:creationId xmlns:a16="http://schemas.microsoft.com/office/drawing/2014/main" id="{0490BDF6-0378-F83D-1399-73480C68C5F7}"/>
              </a:ext>
            </a:extLst>
          </p:cNvPr>
          <p:cNvSpPr txBox="1">
            <a:spLocks/>
          </p:cNvSpPr>
          <p:nvPr/>
        </p:nvSpPr>
        <p:spPr>
          <a:xfrm rot="9223791">
            <a:off x="8868370" y="7028178"/>
            <a:ext cx="114776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INPUT ERROR</a:t>
            </a:r>
          </a:p>
        </p:txBody>
      </p:sp>
      <p:sp>
        <p:nvSpPr>
          <p:cNvPr id="40" name="Google Shape;2369;p38">
            <a:extLst>
              <a:ext uri="{FF2B5EF4-FFF2-40B4-BE49-F238E27FC236}">
                <a16:creationId xmlns:a16="http://schemas.microsoft.com/office/drawing/2014/main" id="{F768674D-E5DB-1496-FEA7-8BE5E29AD113}"/>
              </a:ext>
            </a:extLst>
          </p:cNvPr>
          <p:cNvSpPr txBox="1">
            <a:spLocks/>
          </p:cNvSpPr>
          <p:nvPr/>
        </p:nvSpPr>
        <p:spPr>
          <a:xfrm rot="9223791">
            <a:off x="7602538" y="5500121"/>
            <a:ext cx="988082"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MULTIPLY</a:t>
            </a:r>
          </a:p>
        </p:txBody>
      </p:sp>
      <p:sp>
        <p:nvSpPr>
          <p:cNvPr id="41" name="Google Shape;2369;p38">
            <a:extLst>
              <a:ext uri="{FF2B5EF4-FFF2-40B4-BE49-F238E27FC236}">
                <a16:creationId xmlns:a16="http://schemas.microsoft.com/office/drawing/2014/main" id="{0E5AC759-675C-101F-FC7D-EFFF2633CFE3}"/>
              </a:ext>
            </a:extLst>
          </p:cNvPr>
          <p:cNvSpPr txBox="1">
            <a:spLocks/>
          </p:cNvSpPr>
          <p:nvPr/>
        </p:nvSpPr>
        <p:spPr>
          <a:xfrm rot="9223791">
            <a:off x="6505042" y="6996309"/>
            <a:ext cx="109749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MATH ERROR</a:t>
            </a:r>
          </a:p>
        </p:txBody>
      </p:sp>
      <p:pic>
        <p:nvPicPr>
          <p:cNvPr id="42" name="Picture 41">
            <a:extLst>
              <a:ext uri="{FF2B5EF4-FFF2-40B4-BE49-F238E27FC236}">
                <a16:creationId xmlns:a16="http://schemas.microsoft.com/office/drawing/2014/main" id="{4B2711DE-C370-E565-9BA0-7A6E8C22B16E}"/>
              </a:ext>
            </a:extLst>
          </p:cNvPr>
          <p:cNvPicPr>
            <a:picLocks noChangeAspect="1"/>
          </p:cNvPicPr>
          <p:nvPr/>
        </p:nvPicPr>
        <p:blipFill>
          <a:blip r:embed="rId11"/>
          <a:stretch>
            <a:fillRect/>
          </a:stretch>
        </p:blipFill>
        <p:spPr>
          <a:xfrm rot="9223791">
            <a:off x="7342616" y="5817945"/>
            <a:ext cx="1069259" cy="540570"/>
          </a:xfrm>
          <a:prstGeom prst="rect">
            <a:avLst/>
          </a:prstGeom>
        </p:spPr>
      </p:pic>
      <p:sp>
        <p:nvSpPr>
          <p:cNvPr id="43" name="Google Shape;2369;p38">
            <a:extLst>
              <a:ext uri="{FF2B5EF4-FFF2-40B4-BE49-F238E27FC236}">
                <a16:creationId xmlns:a16="http://schemas.microsoft.com/office/drawing/2014/main" id="{960D4B18-4095-B623-961C-267183095D13}"/>
              </a:ext>
            </a:extLst>
          </p:cNvPr>
          <p:cNvSpPr txBox="1">
            <a:spLocks/>
          </p:cNvSpPr>
          <p:nvPr/>
        </p:nvSpPr>
        <p:spPr>
          <a:xfrm rot="9223791">
            <a:off x="8681541" y="5503143"/>
            <a:ext cx="73359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DIVIDE</a:t>
            </a:r>
          </a:p>
        </p:txBody>
      </p:sp>
      <p:pic>
        <p:nvPicPr>
          <p:cNvPr id="44" name="Picture 43">
            <a:extLst>
              <a:ext uri="{FF2B5EF4-FFF2-40B4-BE49-F238E27FC236}">
                <a16:creationId xmlns:a16="http://schemas.microsoft.com/office/drawing/2014/main" id="{2F635513-7153-4899-B4BB-4E026E92F402}"/>
              </a:ext>
            </a:extLst>
          </p:cNvPr>
          <p:cNvPicPr>
            <a:picLocks noChangeAspect="1"/>
          </p:cNvPicPr>
          <p:nvPr/>
        </p:nvPicPr>
        <p:blipFill>
          <a:blip r:embed="rId12"/>
          <a:stretch>
            <a:fillRect/>
          </a:stretch>
        </p:blipFill>
        <p:spPr>
          <a:xfrm rot="9223791">
            <a:off x="9598411" y="5817944"/>
            <a:ext cx="921161" cy="523797"/>
          </a:xfrm>
          <a:prstGeom prst="rect">
            <a:avLst/>
          </a:prstGeom>
        </p:spPr>
      </p:pic>
      <p:sp>
        <p:nvSpPr>
          <p:cNvPr id="45" name="Google Shape;2369;p38">
            <a:extLst>
              <a:ext uri="{FF2B5EF4-FFF2-40B4-BE49-F238E27FC236}">
                <a16:creationId xmlns:a16="http://schemas.microsoft.com/office/drawing/2014/main" id="{1052691E-D83D-F013-683B-666C97DD0A8E}"/>
              </a:ext>
            </a:extLst>
          </p:cNvPr>
          <p:cNvSpPr txBox="1">
            <a:spLocks/>
          </p:cNvSpPr>
          <p:nvPr/>
        </p:nvSpPr>
        <p:spPr>
          <a:xfrm rot="9223791">
            <a:off x="9598411" y="5491335"/>
            <a:ext cx="1010653"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MODULUS</a:t>
            </a:r>
          </a:p>
        </p:txBody>
      </p:sp>
      <p:pic>
        <p:nvPicPr>
          <p:cNvPr id="46" name="Picture 45">
            <a:extLst>
              <a:ext uri="{FF2B5EF4-FFF2-40B4-BE49-F238E27FC236}">
                <a16:creationId xmlns:a16="http://schemas.microsoft.com/office/drawing/2014/main" id="{3A2FAF16-D7F6-FD59-23FC-800DC56DFCD1}"/>
              </a:ext>
            </a:extLst>
          </p:cNvPr>
          <p:cNvPicPr>
            <a:picLocks noChangeAspect="1"/>
          </p:cNvPicPr>
          <p:nvPr/>
        </p:nvPicPr>
        <p:blipFill>
          <a:blip r:embed="rId13"/>
          <a:stretch>
            <a:fillRect/>
          </a:stretch>
        </p:blipFill>
        <p:spPr>
          <a:xfrm rot="9223791">
            <a:off x="7446708" y="6341741"/>
            <a:ext cx="1039661" cy="605020"/>
          </a:xfrm>
          <a:prstGeom prst="rect">
            <a:avLst/>
          </a:prstGeom>
        </p:spPr>
      </p:pic>
      <p:pic>
        <p:nvPicPr>
          <p:cNvPr id="47" name="Picture 46">
            <a:extLst>
              <a:ext uri="{FF2B5EF4-FFF2-40B4-BE49-F238E27FC236}">
                <a16:creationId xmlns:a16="http://schemas.microsoft.com/office/drawing/2014/main" id="{BD289768-E1CA-2EE5-9759-63A27C2865A9}"/>
              </a:ext>
            </a:extLst>
          </p:cNvPr>
          <p:cNvPicPr>
            <a:picLocks noChangeAspect="1"/>
          </p:cNvPicPr>
          <p:nvPr/>
        </p:nvPicPr>
        <p:blipFill>
          <a:blip r:embed="rId14"/>
          <a:stretch>
            <a:fillRect/>
          </a:stretch>
        </p:blipFill>
        <p:spPr>
          <a:xfrm rot="9223791">
            <a:off x="9392835" y="6293318"/>
            <a:ext cx="1126737" cy="651988"/>
          </a:xfrm>
          <a:prstGeom prst="rect">
            <a:avLst/>
          </a:prstGeom>
        </p:spPr>
      </p:pic>
      <p:pic>
        <p:nvPicPr>
          <p:cNvPr id="48" name="Picture 47">
            <a:extLst>
              <a:ext uri="{FF2B5EF4-FFF2-40B4-BE49-F238E27FC236}">
                <a16:creationId xmlns:a16="http://schemas.microsoft.com/office/drawing/2014/main" id="{49F050E5-9E27-6288-1849-23ECFBEC2000}"/>
              </a:ext>
            </a:extLst>
          </p:cNvPr>
          <p:cNvPicPr>
            <a:picLocks noChangeAspect="1"/>
          </p:cNvPicPr>
          <p:nvPr/>
        </p:nvPicPr>
        <p:blipFill>
          <a:blip r:embed="rId15"/>
          <a:stretch>
            <a:fillRect/>
          </a:stretch>
        </p:blipFill>
        <p:spPr>
          <a:xfrm rot="9223791">
            <a:off x="10512465" y="6230923"/>
            <a:ext cx="1330799" cy="712928"/>
          </a:xfrm>
          <a:prstGeom prst="rect">
            <a:avLst/>
          </a:prstGeom>
        </p:spPr>
      </p:pic>
      <p:pic>
        <p:nvPicPr>
          <p:cNvPr id="49" name="Picture 48">
            <a:extLst>
              <a:ext uri="{FF2B5EF4-FFF2-40B4-BE49-F238E27FC236}">
                <a16:creationId xmlns:a16="http://schemas.microsoft.com/office/drawing/2014/main" id="{C1B6DBED-1323-37EC-32BD-5741797282B0}"/>
              </a:ext>
            </a:extLst>
          </p:cNvPr>
          <p:cNvPicPr>
            <a:picLocks noChangeAspect="1"/>
          </p:cNvPicPr>
          <p:nvPr/>
        </p:nvPicPr>
        <p:blipFill>
          <a:blip r:embed="rId16"/>
          <a:stretch>
            <a:fillRect/>
          </a:stretch>
        </p:blipFill>
        <p:spPr>
          <a:xfrm rot="9223791">
            <a:off x="10519572" y="5817944"/>
            <a:ext cx="1330799" cy="533743"/>
          </a:xfrm>
          <a:prstGeom prst="rect">
            <a:avLst/>
          </a:prstGeom>
        </p:spPr>
      </p:pic>
      <p:pic>
        <p:nvPicPr>
          <p:cNvPr id="50" name="Picture 49">
            <a:extLst>
              <a:ext uri="{FF2B5EF4-FFF2-40B4-BE49-F238E27FC236}">
                <a16:creationId xmlns:a16="http://schemas.microsoft.com/office/drawing/2014/main" id="{3B8F229B-EA64-4BA6-744C-20DDF73A3430}"/>
              </a:ext>
            </a:extLst>
          </p:cNvPr>
          <p:cNvPicPr>
            <a:picLocks noChangeAspect="1"/>
          </p:cNvPicPr>
          <p:nvPr/>
        </p:nvPicPr>
        <p:blipFill>
          <a:blip r:embed="rId17"/>
          <a:stretch>
            <a:fillRect/>
          </a:stretch>
        </p:blipFill>
        <p:spPr>
          <a:xfrm rot="9223791">
            <a:off x="11841890" y="5816819"/>
            <a:ext cx="983073" cy="1524766"/>
          </a:xfrm>
          <a:prstGeom prst="rect">
            <a:avLst/>
          </a:prstGeom>
        </p:spPr>
      </p:pic>
      <p:sp>
        <p:nvSpPr>
          <p:cNvPr id="51" name="Google Shape;2369;p38">
            <a:extLst>
              <a:ext uri="{FF2B5EF4-FFF2-40B4-BE49-F238E27FC236}">
                <a16:creationId xmlns:a16="http://schemas.microsoft.com/office/drawing/2014/main" id="{54F31B04-26AF-52E9-FE7B-E79632C5AF3E}"/>
              </a:ext>
            </a:extLst>
          </p:cNvPr>
          <p:cNvSpPr txBox="1">
            <a:spLocks/>
          </p:cNvSpPr>
          <p:nvPr/>
        </p:nvSpPr>
        <p:spPr>
          <a:xfrm rot="9223791">
            <a:off x="11027405" y="7021568"/>
            <a:ext cx="50912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ANS</a:t>
            </a:r>
          </a:p>
        </p:txBody>
      </p:sp>
      <p:sp>
        <p:nvSpPr>
          <p:cNvPr id="52" name="Google Shape;2369;p38">
            <a:extLst>
              <a:ext uri="{FF2B5EF4-FFF2-40B4-BE49-F238E27FC236}">
                <a16:creationId xmlns:a16="http://schemas.microsoft.com/office/drawing/2014/main" id="{D5B114E1-FC60-471B-1006-D3D04050880F}"/>
              </a:ext>
            </a:extLst>
          </p:cNvPr>
          <p:cNvSpPr txBox="1">
            <a:spLocks/>
          </p:cNvSpPr>
          <p:nvPr/>
        </p:nvSpPr>
        <p:spPr>
          <a:xfrm rot="9223791">
            <a:off x="12073243" y="5461642"/>
            <a:ext cx="50912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HIST</a:t>
            </a:r>
          </a:p>
        </p:txBody>
      </p:sp>
    </p:spTree>
    <p:extLst>
      <p:ext uri="{BB962C8B-B14F-4D97-AF65-F5344CB8AC3E}">
        <p14:creationId xmlns:p14="http://schemas.microsoft.com/office/powerpoint/2010/main" val="3164217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683087" y="687296"/>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EX-</a:t>
            </a:r>
            <a:r>
              <a:rPr lang="en-US" dirty="0"/>
              <a:t>3.6-5.3</a:t>
            </a:r>
            <a:endParaRPr dirty="0"/>
          </a:p>
        </p:txBody>
      </p:sp>
      <p:sp>
        <p:nvSpPr>
          <p:cNvPr id="2369" name="Google Shape;2369;p38"/>
          <p:cNvSpPr txBox="1">
            <a:spLocks noGrp="1"/>
          </p:cNvSpPr>
          <p:nvPr>
            <p:ph type="body" idx="1"/>
          </p:nvPr>
        </p:nvSpPr>
        <p:spPr>
          <a:xfrm>
            <a:off x="1092158" y="1068716"/>
            <a:ext cx="6515540" cy="7190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Here are just some brief results, more details and demonstrations are  directly commented in each file</a:t>
            </a:r>
            <a:endParaRPr dirty="0"/>
          </a:p>
        </p:txBody>
      </p:sp>
      <p:grpSp>
        <p:nvGrpSpPr>
          <p:cNvPr id="2370" name="Google Shape;2370;p38"/>
          <p:cNvGrpSpPr/>
          <p:nvPr/>
        </p:nvGrpSpPr>
        <p:grpSpPr>
          <a:xfrm>
            <a:off x="-206103" y="3197024"/>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A17AF3CE-D492-EFA7-36E2-D760068335F4}"/>
              </a:ext>
            </a:extLst>
          </p:cNvPr>
          <p:cNvPicPr>
            <a:picLocks noChangeAspect="1"/>
          </p:cNvPicPr>
          <p:nvPr/>
        </p:nvPicPr>
        <p:blipFill>
          <a:blip r:embed="rId3"/>
          <a:stretch>
            <a:fillRect/>
          </a:stretch>
        </p:blipFill>
        <p:spPr>
          <a:xfrm>
            <a:off x="1006550" y="2662007"/>
            <a:ext cx="920871" cy="601274"/>
          </a:xfrm>
          <a:prstGeom prst="rect">
            <a:avLst/>
          </a:prstGeom>
        </p:spPr>
      </p:pic>
      <p:pic>
        <p:nvPicPr>
          <p:cNvPr id="15" name="Picture 14">
            <a:extLst>
              <a:ext uri="{FF2B5EF4-FFF2-40B4-BE49-F238E27FC236}">
                <a16:creationId xmlns:a16="http://schemas.microsoft.com/office/drawing/2014/main" id="{F23D040D-2AF1-FA4A-87B7-733833F1CF5C}"/>
              </a:ext>
            </a:extLst>
          </p:cNvPr>
          <p:cNvPicPr>
            <a:picLocks noChangeAspect="1"/>
          </p:cNvPicPr>
          <p:nvPr/>
        </p:nvPicPr>
        <p:blipFill>
          <a:blip r:embed="rId4"/>
          <a:stretch>
            <a:fillRect/>
          </a:stretch>
        </p:blipFill>
        <p:spPr>
          <a:xfrm>
            <a:off x="3851554" y="2653905"/>
            <a:ext cx="950762" cy="613262"/>
          </a:xfrm>
          <a:prstGeom prst="rect">
            <a:avLst/>
          </a:prstGeom>
        </p:spPr>
      </p:pic>
      <p:pic>
        <p:nvPicPr>
          <p:cNvPr id="17" name="Picture 16">
            <a:extLst>
              <a:ext uri="{FF2B5EF4-FFF2-40B4-BE49-F238E27FC236}">
                <a16:creationId xmlns:a16="http://schemas.microsoft.com/office/drawing/2014/main" id="{06620081-3690-8307-B282-B7476FDB466E}"/>
              </a:ext>
            </a:extLst>
          </p:cNvPr>
          <p:cNvPicPr>
            <a:picLocks noChangeAspect="1"/>
          </p:cNvPicPr>
          <p:nvPr/>
        </p:nvPicPr>
        <p:blipFill>
          <a:blip r:embed="rId5"/>
          <a:stretch>
            <a:fillRect/>
          </a:stretch>
        </p:blipFill>
        <p:spPr>
          <a:xfrm>
            <a:off x="1927421" y="2650019"/>
            <a:ext cx="920871" cy="617148"/>
          </a:xfrm>
          <a:prstGeom prst="rect">
            <a:avLst/>
          </a:prstGeom>
        </p:spPr>
      </p:pic>
      <p:pic>
        <p:nvPicPr>
          <p:cNvPr id="19" name="Picture 18">
            <a:extLst>
              <a:ext uri="{FF2B5EF4-FFF2-40B4-BE49-F238E27FC236}">
                <a16:creationId xmlns:a16="http://schemas.microsoft.com/office/drawing/2014/main" id="{8A3B571D-954B-B32B-A04E-9C1F284CD3CA}"/>
              </a:ext>
            </a:extLst>
          </p:cNvPr>
          <p:cNvPicPr>
            <a:picLocks noChangeAspect="1"/>
          </p:cNvPicPr>
          <p:nvPr/>
        </p:nvPicPr>
        <p:blipFill>
          <a:blip r:embed="rId6"/>
          <a:stretch>
            <a:fillRect/>
          </a:stretch>
        </p:blipFill>
        <p:spPr>
          <a:xfrm>
            <a:off x="3799054" y="2141541"/>
            <a:ext cx="1186536" cy="520431"/>
          </a:xfrm>
          <a:prstGeom prst="rect">
            <a:avLst/>
          </a:prstGeom>
        </p:spPr>
      </p:pic>
      <p:sp>
        <p:nvSpPr>
          <p:cNvPr id="20" name="Google Shape;2369;p38">
            <a:extLst>
              <a:ext uri="{FF2B5EF4-FFF2-40B4-BE49-F238E27FC236}">
                <a16:creationId xmlns:a16="http://schemas.microsoft.com/office/drawing/2014/main" id="{16AEC168-37EB-4797-7C96-1D1F10F0C119}"/>
              </a:ext>
            </a:extLst>
          </p:cNvPr>
          <p:cNvSpPr txBox="1">
            <a:spLocks/>
          </p:cNvSpPr>
          <p:nvPr/>
        </p:nvSpPr>
        <p:spPr>
          <a:xfrm>
            <a:off x="1280455" y="1828156"/>
            <a:ext cx="55001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ADD</a:t>
            </a:r>
          </a:p>
        </p:txBody>
      </p:sp>
      <p:sp>
        <p:nvSpPr>
          <p:cNvPr id="21" name="Google Shape;2369;p38">
            <a:extLst>
              <a:ext uri="{FF2B5EF4-FFF2-40B4-BE49-F238E27FC236}">
                <a16:creationId xmlns:a16="http://schemas.microsoft.com/office/drawing/2014/main" id="{FA4FF439-75FE-E2C5-D02A-7F5BB9A43694}"/>
              </a:ext>
            </a:extLst>
          </p:cNvPr>
          <p:cNvSpPr txBox="1">
            <a:spLocks/>
          </p:cNvSpPr>
          <p:nvPr/>
        </p:nvSpPr>
        <p:spPr>
          <a:xfrm>
            <a:off x="2020112" y="1826459"/>
            <a:ext cx="660087"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MINUS</a:t>
            </a:r>
          </a:p>
        </p:txBody>
      </p:sp>
      <p:pic>
        <p:nvPicPr>
          <p:cNvPr id="23" name="Picture 22">
            <a:extLst>
              <a:ext uri="{FF2B5EF4-FFF2-40B4-BE49-F238E27FC236}">
                <a16:creationId xmlns:a16="http://schemas.microsoft.com/office/drawing/2014/main" id="{1D1D4702-9E33-7699-71BC-F6C8D2261B34}"/>
              </a:ext>
            </a:extLst>
          </p:cNvPr>
          <p:cNvPicPr>
            <a:picLocks noChangeAspect="1"/>
          </p:cNvPicPr>
          <p:nvPr/>
        </p:nvPicPr>
        <p:blipFill>
          <a:blip r:embed="rId7"/>
          <a:stretch>
            <a:fillRect/>
          </a:stretch>
        </p:blipFill>
        <p:spPr>
          <a:xfrm>
            <a:off x="1906450" y="2141260"/>
            <a:ext cx="832489" cy="520995"/>
          </a:xfrm>
          <a:prstGeom prst="rect">
            <a:avLst/>
          </a:prstGeom>
        </p:spPr>
      </p:pic>
      <p:pic>
        <p:nvPicPr>
          <p:cNvPr id="25" name="Picture 24">
            <a:extLst>
              <a:ext uri="{FF2B5EF4-FFF2-40B4-BE49-F238E27FC236}">
                <a16:creationId xmlns:a16="http://schemas.microsoft.com/office/drawing/2014/main" id="{F8F335EC-552A-99FD-A5A4-0E0837A17A69}"/>
              </a:ext>
            </a:extLst>
          </p:cNvPr>
          <p:cNvPicPr>
            <a:picLocks noChangeAspect="1"/>
          </p:cNvPicPr>
          <p:nvPr/>
        </p:nvPicPr>
        <p:blipFill>
          <a:blip r:embed="rId8"/>
          <a:stretch>
            <a:fillRect/>
          </a:stretch>
        </p:blipFill>
        <p:spPr>
          <a:xfrm>
            <a:off x="1006550" y="2141261"/>
            <a:ext cx="899900" cy="520995"/>
          </a:xfrm>
          <a:prstGeom prst="rect">
            <a:avLst/>
          </a:prstGeom>
        </p:spPr>
      </p:pic>
      <p:sp>
        <p:nvSpPr>
          <p:cNvPr id="26" name="Google Shape;2369;p38">
            <a:extLst>
              <a:ext uri="{FF2B5EF4-FFF2-40B4-BE49-F238E27FC236}">
                <a16:creationId xmlns:a16="http://schemas.microsoft.com/office/drawing/2014/main" id="{2A98E584-D6A2-0B5E-83D4-6BC524CB5546}"/>
              </a:ext>
            </a:extLst>
          </p:cNvPr>
          <p:cNvSpPr txBox="1">
            <a:spLocks/>
          </p:cNvSpPr>
          <p:nvPr/>
        </p:nvSpPr>
        <p:spPr>
          <a:xfrm>
            <a:off x="4255549" y="3351494"/>
            <a:ext cx="114776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INPUT ERROR</a:t>
            </a:r>
          </a:p>
        </p:txBody>
      </p:sp>
      <p:sp>
        <p:nvSpPr>
          <p:cNvPr id="27" name="Google Shape;2369;p38">
            <a:extLst>
              <a:ext uri="{FF2B5EF4-FFF2-40B4-BE49-F238E27FC236}">
                <a16:creationId xmlns:a16="http://schemas.microsoft.com/office/drawing/2014/main" id="{0387BD02-7E70-7DCC-62F1-49415BE823EF}"/>
              </a:ext>
            </a:extLst>
          </p:cNvPr>
          <p:cNvSpPr txBox="1">
            <a:spLocks/>
          </p:cNvSpPr>
          <p:nvPr/>
        </p:nvSpPr>
        <p:spPr>
          <a:xfrm>
            <a:off x="2989717" y="1823437"/>
            <a:ext cx="988082"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MULTIPLY</a:t>
            </a:r>
          </a:p>
        </p:txBody>
      </p:sp>
      <p:sp>
        <p:nvSpPr>
          <p:cNvPr id="28" name="Google Shape;2369;p38">
            <a:extLst>
              <a:ext uri="{FF2B5EF4-FFF2-40B4-BE49-F238E27FC236}">
                <a16:creationId xmlns:a16="http://schemas.microsoft.com/office/drawing/2014/main" id="{07B3C986-E10F-00C9-0647-4E82559047F5}"/>
              </a:ext>
            </a:extLst>
          </p:cNvPr>
          <p:cNvSpPr txBox="1">
            <a:spLocks/>
          </p:cNvSpPr>
          <p:nvPr/>
        </p:nvSpPr>
        <p:spPr>
          <a:xfrm>
            <a:off x="1892221" y="3319625"/>
            <a:ext cx="109749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MATH ERROR</a:t>
            </a:r>
          </a:p>
        </p:txBody>
      </p:sp>
      <p:pic>
        <p:nvPicPr>
          <p:cNvPr id="32" name="Picture 31">
            <a:extLst>
              <a:ext uri="{FF2B5EF4-FFF2-40B4-BE49-F238E27FC236}">
                <a16:creationId xmlns:a16="http://schemas.microsoft.com/office/drawing/2014/main" id="{39DB16E6-0A61-96BA-1B53-EAEF12B218D8}"/>
              </a:ext>
            </a:extLst>
          </p:cNvPr>
          <p:cNvPicPr>
            <a:picLocks noChangeAspect="1"/>
          </p:cNvPicPr>
          <p:nvPr/>
        </p:nvPicPr>
        <p:blipFill>
          <a:blip r:embed="rId9"/>
          <a:stretch>
            <a:fillRect/>
          </a:stretch>
        </p:blipFill>
        <p:spPr>
          <a:xfrm>
            <a:off x="2729795" y="2141261"/>
            <a:ext cx="1069259" cy="540570"/>
          </a:xfrm>
          <a:prstGeom prst="rect">
            <a:avLst/>
          </a:prstGeom>
        </p:spPr>
      </p:pic>
      <p:sp>
        <p:nvSpPr>
          <p:cNvPr id="35" name="Google Shape;2369;p38">
            <a:extLst>
              <a:ext uri="{FF2B5EF4-FFF2-40B4-BE49-F238E27FC236}">
                <a16:creationId xmlns:a16="http://schemas.microsoft.com/office/drawing/2014/main" id="{D77FA1D4-031A-A057-9467-ACB674F63CC1}"/>
              </a:ext>
            </a:extLst>
          </p:cNvPr>
          <p:cNvSpPr txBox="1">
            <a:spLocks/>
          </p:cNvSpPr>
          <p:nvPr/>
        </p:nvSpPr>
        <p:spPr>
          <a:xfrm>
            <a:off x="4068720" y="1826459"/>
            <a:ext cx="73359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DIVIDE</a:t>
            </a:r>
          </a:p>
        </p:txBody>
      </p:sp>
      <p:pic>
        <p:nvPicPr>
          <p:cNvPr id="37" name="Picture 36">
            <a:extLst>
              <a:ext uri="{FF2B5EF4-FFF2-40B4-BE49-F238E27FC236}">
                <a16:creationId xmlns:a16="http://schemas.microsoft.com/office/drawing/2014/main" id="{490CE4C8-F3BC-49DB-4E05-DCCACCEB7156}"/>
              </a:ext>
            </a:extLst>
          </p:cNvPr>
          <p:cNvPicPr>
            <a:picLocks noChangeAspect="1"/>
          </p:cNvPicPr>
          <p:nvPr/>
        </p:nvPicPr>
        <p:blipFill>
          <a:blip r:embed="rId10"/>
          <a:stretch>
            <a:fillRect/>
          </a:stretch>
        </p:blipFill>
        <p:spPr>
          <a:xfrm>
            <a:off x="4985590" y="2141260"/>
            <a:ext cx="921161" cy="523797"/>
          </a:xfrm>
          <a:prstGeom prst="rect">
            <a:avLst/>
          </a:prstGeom>
        </p:spPr>
      </p:pic>
      <p:sp>
        <p:nvSpPr>
          <p:cNvPr id="38" name="Google Shape;2369;p38">
            <a:extLst>
              <a:ext uri="{FF2B5EF4-FFF2-40B4-BE49-F238E27FC236}">
                <a16:creationId xmlns:a16="http://schemas.microsoft.com/office/drawing/2014/main" id="{0CF747D4-08B2-9522-2D16-DBDD510F499C}"/>
              </a:ext>
            </a:extLst>
          </p:cNvPr>
          <p:cNvSpPr txBox="1">
            <a:spLocks/>
          </p:cNvSpPr>
          <p:nvPr/>
        </p:nvSpPr>
        <p:spPr>
          <a:xfrm>
            <a:off x="4985590" y="1814651"/>
            <a:ext cx="1010653"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MODULUS</a:t>
            </a:r>
          </a:p>
        </p:txBody>
      </p:sp>
      <p:pic>
        <p:nvPicPr>
          <p:cNvPr id="45" name="Picture 44">
            <a:extLst>
              <a:ext uri="{FF2B5EF4-FFF2-40B4-BE49-F238E27FC236}">
                <a16:creationId xmlns:a16="http://schemas.microsoft.com/office/drawing/2014/main" id="{33F773F0-4F4D-EC09-D8CF-48F70AECD5CD}"/>
              </a:ext>
            </a:extLst>
          </p:cNvPr>
          <p:cNvPicPr>
            <a:picLocks noChangeAspect="1"/>
          </p:cNvPicPr>
          <p:nvPr/>
        </p:nvPicPr>
        <p:blipFill>
          <a:blip r:embed="rId11"/>
          <a:stretch>
            <a:fillRect/>
          </a:stretch>
        </p:blipFill>
        <p:spPr>
          <a:xfrm>
            <a:off x="2833887" y="2665057"/>
            <a:ext cx="1039661" cy="605020"/>
          </a:xfrm>
          <a:prstGeom prst="rect">
            <a:avLst/>
          </a:prstGeom>
        </p:spPr>
      </p:pic>
      <p:pic>
        <p:nvPicPr>
          <p:cNvPr id="47" name="Picture 46">
            <a:extLst>
              <a:ext uri="{FF2B5EF4-FFF2-40B4-BE49-F238E27FC236}">
                <a16:creationId xmlns:a16="http://schemas.microsoft.com/office/drawing/2014/main" id="{0AFAB84C-D291-B1E7-320A-DCD5A3D44180}"/>
              </a:ext>
            </a:extLst>
          </p:cNvPr>
          <p:cNvPicPr>
            <a:picLocks noChangeAspect="1"/>
          </p:cNvPicPr>
          <p:nvPr/>
        </p:nvPicPr>
        <p:blipFill>
          <a:blip r:embed="rId12"/>
          <a:stretch>
            <a:fillRect/>
          </a:stretch>
        </p:blipFill>
        <p:spPr>
          <a:xfrm>
            <a:off x="4780014" y="2616634"/>
            <a:ext cx="1126737" cy="651988"/>
          </a:xfrm>
          <a:prstGeom prst="rect">
            <a:avLst/>
          </a:prstGeom>
        </p:spPr>
      </p:pic>
      <p:pic>
        <p:nvPicPr>
          <p:cNvPr id="56" name="Picture 55">
            <a:extLst>
              <a:ext uri="{FF2B5EF4-FFF2-40B4-BE49-F238E27FC236}">
                <a16:creationId xmlns:a16="http://schemas.microsoft.com/office/drawing/2014/main" id="{524550D2-42EC-14F3-E6B4-61A8B1128CFD}"/>
              </a:ext>
            </a:extLst>
          </p:cNvPr>
          <p:cNvPicPr>
            <a:picLocks noChangeAspect="1"/>
          </p:cNvPicPr>
          <p:nvPr/>
        </p:nvPicPr>
        <p:blipFill>
          <a:blip r:embed="rId13"/>
          <a:stretch>
            <a:fillRect/>
          </a:stretch>
        </p:blipFill>
        <p:spPr>
          <a:xfrm>
            <a:off x="5899644" y="2554239"/>
            <a:ext cx="1330799" cy="712928"/>
          </a:xfrm>
          <a:prstGeom prst="rect">
            <a:avLst/>
          </a:prstGeom>
        </p:spPr>
      </p:pic>
      <p:pic>
        <p:nvPicPr>
          <p:cNvPr id="30" name="Picture 29">
            <a:extLst>
              <a:ext uri="{FF2B5EF4-FFF2-40B4-BE49-F238E27FC236}">
                <a16:creationId xmlns:a16="http://schemas.microsoft.com/office/drawing/2014/main" id="{5C38AA29-6596-1C75-0356-2147D4824B33}"/>
              </a:ext>
            </a:extLst>
          </p:cNvPr>
          <p:cNvPicPr>
            <a:picLocks noChangeAspect="1"/>
          </p:cNvPicPr>
          <p:nvPr/>
        </p:nvPicPr>
        <p:blipFill>
          <a:blip r:embed="rId14"/>
          <a:stretch>
            <a:fillRect/>
          </a:stretch>
        </p:blipFill>
        <p:spPr>
          <a:xfrm>
            <a:off x="5906751" y="2141260"/>
            <a:ext cx="1330799" cy="533743"/>
          </a:xfrm>
          <a:prstGeom prst="rect">
            <a:avLst/>
          </a:prstGeom>
        </p:spPr>
      </p:pic>
      <p:pic>
        <p:nvPicPr>
          <p:cNvPr id="59" name="Picture 58">
            <a:extLst>
              <a:ext uri="{FF2B5EF4-FFF2-40B4-BE49-F238E27FC236}">
                <a16:creationId xmlns:a16="http://schemas.microsoft.com/office/drawing/2014/main" id="{C4BC2E60-050F-A1E7-708A-FF11A697623C}"/>
              </a:ext>
            </a:extLst>
          </p:cNvPr>
          <p:cNvPicPr>
            <a:picLocks noChangeAspect="1"/>
          </p:cNvPicPr>
          <p:nvPr/>
        </p:nvPicPr>
        <p:blipFill>
          <a:blip r:embed="rId15"/>
          <a:stretch>
            <a:fillRect/>
          </a:stretch>
        </p:blipFill>
        <p:spPr>
          <a:xfrm>
            <a:off x="7229069" y="2140135"/>
            <a:ext cx="983073" cy="1524766"/>
          </a:xfrm>
          <a:prstGeom prst="rect">
            <a:avLst/>
          </a:prstGeom>
        </p:spPr>
      </p:pic>
      <p:sp>
        <p:nvSpPr>
          <p:cNvPr id="2" name="Google Shape;2369;p38">
            <a:extLst>
              <a:ext uri="{FF2B5EF4-FFF2-40B4-BE49-F238E27FC236}">
                <a16:creationId xmlns:a16="http://schemas.microsoft.com/office/drawing/2014/main" id="{1762EE9C-89AC-719B-BE7E-082E209CB74E}"/>
              </a:ext>
            </a:extLst>
          </p:cNvPr>
          <p:cNvSpPr txBox="1">
            <a:spLocks/>
          </p:cNvSpPr>
          <p:nvPr/>
        </p:nvSpPr>
        <p:spPr>
          <a:xfrm>
            <a:off x="6414584" y="3344884"/>
            <a:ext cx="50912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ANS</a:t>
            </a:r>
          </a:p>
        </p:txBody>
      </p:sp>
      <p:sp>
        <p:nvSpPr>
          <p:cNvPr id="3" name="Google Shape;2369;p38">
            <a:extLst>
              <a:ext uri="{FF2B5EF4-FFF2-40B4-BE49-F238E27FC236}">
                <a16:creationId xmlns:a16="http://schemas.microsoft.com/office/drawing/2014/main" id="{3D245139-57B6-5453-2A9B-C293DC45150D}"/>
              </a:ext>
            </a:extLst>
          </p:cNvPr>
          <p:cNvSpPr txBox="1">
            <a:spLocks/>
          </p:cNvSpPr>
          <p:nvPr/>
        </p:nvSpPr>
        <p:spPr>
          <a:xfrm>
            <a:off x="7460422" y="1784958"/>
            <a:ext cx="50912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HIST</a:t>
            </a:r>
          </a:p>
        </p:txBody>
      </p:sp>
      <p:grpSp>
        <p:nvGrpSpPr>
          <p:cNvPr id="4" name="Google Shape;4564;p73">
            <a:extLst>
              <a:ext uri="{FF2B5EF4-FFF2-40B4-BE49-F238E27FC236}">
                <a16:creationId xmlns:a16="http://schemas.microsoft.com/office/drawing/2014/main" id="{3D6E22F9-E7BE-0F6B-85AA-667E25EDB89A}"/>
              </a:ext>
            </a:extLst>
          </p:cNvPr>
          <p:cNvGrpSpPr/>
          <p:nvPr/>
        </p:nvGrpSpPr>
        <p:grpSpPr>
          <a:xfrm rot="19831237">
            <a:off x="332370" y="244654"/>
            <a:ext cx="795877" cy="909790"/>
            <a:chOff x="2520500" y="1968275"/>
            <a:chExt cx="329800" cy="397425"/>
          </a:xfrm>
        </p:grpSpPr>
        <p:sp>
          <p:nvSpPr>
            <p:cNvPr id="5" name="Google Shape;4565;p73">
              <a:extLst>
                <a:ext uri="{FF2B5EF4-FFF2-40B4-BE49-F238E27FC236}">
                  <a16:creationId xmlns:a16="http://schemas.microsoft.com/office/drawing/2014/main" id="{EFE51E20-6AD9-05D0-904C-C90D5AC35ED1}"/>
                </a:ext>
              </a:extLst>
            </p:cNvPr>
            <p:cNvSpPr/>
            <p:nvPr/>
          </p:nvSpPr>
          <p:spPr>
            <a:xfrm>
              <a:off x="2520500" y="2030775"/>
              <a:ext cx="329800" cy="334925"/>
            </a:xfrm>
            <a:custGeom>
              <a:avLst/>
              <a:gdLst/>
              <a:ahLst/>
              <a:cxnLst/>
              <a:rect l="l" t="t" r="r" b="b"/>
              <a:pathLst>
                <a:path w="13192" h="13397" extrusionOk="0">
                  <a:moveTo>
                    <a:pt x="3878" y="1"/>
                  </a:moveTo>
                  <a:lnTo>
                    <a:pt x="3878" y="3879"/>
                  </a:lnTo>
                  <a:lnTo>
                    <a:pt x="3853" y="4211"/>
                  </a:lnTo>
                  <a:lnTo>
                    <a:pt x="3802" y="4543"/>
                  </a:lnTo>
                  <a:lnTo>
                    <a:pt x="3674" y="4874"/>
                  </a:lnTo>
                  <a:lnTo>
                    <a:pt x="3496" y="5181"/>
                  </a:lnTo>
                  <a:lnTo>
                    <a:pt x="230" y="10973"/>
                  </a:lnTo>
                  <a:lnTo>
                    <a:pt x="128" y="11177"/>
                  </a:lnTo>
                  <a:lnTo>
                    <a:pt x="51" y="11381"/>
                  </a:lnTo>
                  <a:lnTo>
                    <a:pt x="26" y="11585"/>
                  </a:lnTo>
                  <a:lnTo>
                    <a:pt x="0" y="11815"/>
                  </a:lnTo>
                  <a:lnTo>
                    <a:pt x="26" y="12019"/>
                  </a:lnTo>
                  <a:lnTo>
                    <a:pt x="77" y="12223"/>
                  </a:lnTo>
                  <a:lnTo>
                    <a:pt x="128" y="12401"/>
                  </a:lnTo>
                  <a:lnTo>
                    <a:pt x="230" y="12580"/>
                  </a:lnTo>
                  <a:lnTo>
                    <a:pt x="332" y="12759"/>
                  </a:lnTo>
                  <a:lnTo>
                    <a:pt x="459" y="12912"/>
                  </a:lnTo>
                  <a:lnTo>
                    <a:pt x="612" y="13039"/>
                  </a:lnTo>
                  <a:lnTo>
                    <a:pt x="791" y="13167"/>
                  </a:lnTo>
                  <a:lnTo>
                    <a:pt x="970" y="13269"/>
                  </a:lnTo>
                  <a:lnTo>
                    <a:pt x="1174" y="13345"/>
                  </a:lnTo>
                  <a:lnTo>
                    <a:pt x="1403" y="13371"/>
                  </a:lnTo>
                  <a:lnTo>
                    <a:pt x="1633" y="13397"/>
                  </a:lnTo>
                  <a:lnTo>
                    <a:pt x="11584" y="13397"/>
                  </a:lnTo>
                  <a:lnTo>
                    <a:pt x="11814" y="13371"/>
                  </a:lnTo>
                  <a:lnTo>
                    <a:pt x="12018" y="13345"/>
                  </a:lnTo>
                  <a:lnTo>
                    <a:pt x="12222" y="13269"/>
                  </a:lnTo>
                  <a:lnTo>
                    <a:pt x="12401" y="13167"/>
                  </a:lnTo>
                  <a:lnTo>
                    <a:pt x="12579" y="13039"/>
                  </a:lnTo>
                  <a:lnTo>
                    <a:pt x="12732" y="12912"/>
                  </a:lnTo>
                  <a:lnTo>
                    <a:pt x="12860" y="12759"/>
                  </a:lnTo>
                  <a:lnTo>
                    <a:pt x="12988" y="12580"/>
                  </a:lnTo>
                  <a:lnTo>
                    <a:pt x="13064" y="12401"/>
                  </a:lnTo>
                  <a:lnTo>
                    <a:pt x="13141" y="12223"/>
                  </a:lnTo>
                  <a:lnTo>
                    <a:pt x="13192" y="12019"/>
                  </a:lnTo>
                  <a:lnTo>
                    <a:pt x="13192" y="11815"/>
                  </a:lnTo>
                  <a:lnTo>
                    <a:pt x="13192" y="11585"/>
                  </a:lnTo>
                  <a:lnTo>
                    <a:pt x="13141" y="11381"/>
                  </a:lnTo>
                  <a:lnTo>
                    <a:pt x="13090" y="11177"/>
                  </a:lnTo>
                  <a:lnTo>
                    <a:pt x="12988" y="10973"/>
                  </a:lnTo>
                  <a:lnTo>
                    <a:pt x="9696" y="5181"/>
                  </a:lnTo>
                  <a:lnTo>
                    <a:pt x="9543" y="4874"/>
                  </a:lnTo>
                  <a:lnTo>
                    <a:pt x="9415" y="4543"/>
                  </a:lnTo>
                  <a:lnTo>
                    <a:pt x="9339" y="4211"/>
                  </a:lnTo>
                  <a:lnTo>
                    <a:pt x="9313" y="3879"/>
                  </a:lnTo>
                  <a:lnTo>
                    <a:pt x="9313" y="1"/>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6;p73">
              <a:extLst>
                <a:ext uri="{FF2B5EF4-FFF2-40B4-BE49-F238E27FC236}">
                  <a16:creationId xmlns:a16="http://schemas.microsoft.com/office/drawing/2014/main" id="{23F0F824-2501-2CF8-2FDC-FF9DFC9B7675}"/>
                </a:ext>
              </a:extLst>
            </p:cNvPr>
            <p:cNvSpPr/>
            <p:nvPr/>
          </p:nvSpPr>
          <p:spPr>
            <a:xfrm>
              <a:off x="2730350" y="2030775"/>
              <a:ext cx="119950" cy="334925"/>
            </a:xfrm>
            <a:custGeom>
              <a:avLst/>
              <a:gdLst/>
              <a:ahLst/>
              <a:cxnLst/>
              <a:rect l="l" t="t" r="r" b="b"/>
              <a:pathLst>
                <a:path w="4798" h="13397" extrusionOk="0">
                  <a:moveTo>
                    <a:pt x="1" y="1"/>
                  </a:moveTo>
                  <a:lnTo>
                    <a:pt x="1" y="3879"/>
                  </a:lnTo>
                  <a:lnTo>
                    <a:pt x="26" y="4211"/>
                  </a:lnTo>
                  <a:lnTo>
                    <a:pt x="103" y="4543"/>
                  </a:lnTo>
                  <a:lnTo>
                    <a:pt x="205" y="4874"/>
                  </a:lnTo>
                  <a:lnTo>
                    <a:pt x="383" y="5181"/>
                  </a:lnTo>
                  <a:lnTo>
                    <a:pt x="3649" y="10973"/>
                  </a:lnTo>
                  <a:lnTo>
                    <a:pt x="3752" y="11177"/>
                  </a:lnTo>
                  <a:lnTo>
                    <a:pt x="3828" y="11381"/>
                  </a:lnTo>
                  <a:lnTo>
                    <a:pt x="3854" y="11585"/>
                  </a:lnTo>
                  <a:lnTo>
                    <a:pt x="3879" y="11815"/>
                  </a:lnTo>
                  <a:lnTo>
                    <a:pt x="3854" y="12019"/>
                  </a:lnTo>
                  <a:lnTo>
                    <a:pt x="3803" y="12223"/>
                  </a:lnTo>
                  <a:lnTo>
                    <a:pt x="3752" y="12401"/>
                  </a:lnTo>
                  <a:lnTo>
                    <a:pt x="3649" y="12580"/>
                  </a:lnTo>
                  <a:lnTo>
                    <a:pt x="3547" y="12759"/>
                  </a:lnTo>
                  <a:lnTo>
                    <a:pt x="3420" y="12912"/>
                  </a:lnTo>
                  <a:lnTo>
                    <a:pt x="3267" y="13039"/>
                  </a:lnTo>
                  <a:lnTo>
                    <a:pt x="3088" y="13167"/>
                  </a:lnTo>
                  <a:lnTo>
                    <a:pt x="2910" y="13269"/>
                  </a:lnTo>
                  <a:lnTo>
                    <a:pt x="2705" y="13345"/>
                  </a:lnTo>
                  <a:lnTo>
                    <a:pt x="2476" y="13371"/>
                  </a:lnTo>
                  <a:lnTo>
                    <a:pt x="2246" y="13397"/>
                  </a:lnTo>
                  <a:lnTo>
                    <a:pt x="3190" y="13397"/>
                  </a:lnTo>
                  <a:lnTo>
                    <a:pt x="3420" y="13371"/>
                  </a:lnTo>
                  <a:lnTo>
                    <a:pt x="3624" y="13345"/>
                  </a:lnTo>
                  <a:lnTo>
                    <a:pt x="3828" y="13269"/>
                  </a:lnTo>
                  <a:lnTo>
                    <a:pt x="4007" y="13167"/>
                  </a:lnTo>
                  <a:lnTo>
                    <a:pt x="4185" y="13039"/>
                  </a:lnTo>
                  <a:lnTo>
                    <a:pt x="4338" y="12912"/>
                  </a:lnTo>
                  <a:lnTo>
                    <a:pt x="4466" y="12759"/>
                  </a:lnTo>
                  <a:lnTo>
                    <a:pt x="4594" y="12580"/>
                  </a:lnTo>
                  <a:lnTo>
                    <a:pt x="4670" y="12401"/>
                  </a:lnTo>
                  <a:lnTo>
                    <a:pt x="4747" y="12223"/>
                  </a:lnTo>
                  <a:lnTo>
                    <a:pt x="4798" y="12019"/>
                  </a:lnTo>
                  <a:lnTo>
                    <a:pt x="4798" y="11815"/>
                  </a:lnTo>
                  <a:lnTo>
                    <a:pt x="4798" y="11585"/>
                  </a:lnTo>
                  <a:lnTo>
                    <a:pt x="4747" y="11381"/>
                  </a:lnTo>
                  <a:lnTo>
                    <a:pt x="4696" y="11177"/>
                  </a:lnTo>
                  <a:lnTo>
                    <a:pt x="4594" y="10973"/>
                  </a:lnTo>
                  <a:lnTo>
                    <a:pt x="1302" y="5181"/>
                  </a:lnTo>
                  <a:lnTo>
                    <a:pt x="1149" y="4874"/>
                  </a:lnTo>
                  <a:lnTo>
                    <a:pt x="1021" y="4543"/>
                  </a:lnTo>
                  <a:lnTo>
                    <a:pt x="945" y="4211"/>
                  </a:lnTo>
                  <a:lnTo>
                    <a:pt x="919" y="3879"/>
                  </a:lnTo>
                  <a:lnTo>
                    <a:pt x="919" y="1"/>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67;p73">
              <a:extLst>
                <a:ext uri="{FF2B5EF4-FFF2-40B4-BE49-F238E27FC236}">
                  <a16:creationId xmlns:a16="http://schemas.microsoft.com/office/drawing/2014/main" id="{4BD06941-7C32-E5E5-1C21-628A32812ECA}"/>
                </a:ext>
              </a:extLst>
            </p:cNvPr>
            <p:cNvSpPr/>
            <p:nvPr/>
          </p:nvSpPr>
          <p:spPr>
            <a:xfrm>
              <a:off x="2591300" y="1968275"/>
              <a:ext cx="188200" cy="68925"/>
            </a:xfrm>
            <a:custGeom>
              <a:avLst/>
              <a:gdLst/>
              <a:ahLst/>
              <a:cxnLst/>
              <a:rect l="l" t="t" r="r" b="b"/>
              <a:pathLst>
                <a:path w="7528" h="2757" extrusionOk="0">
                  <a:moveTo>
                    <a:pt x="562" y="0"/>
                  </a:moveTo>
                  <a:lnTo>
                    <a:pt x="434" y="51"/>
                  </a:lnTo>
                  <a:lnTo>
                    <a:pt x="307" y="102"/>
                  </a:lnTo>
                  <a:lnTo>
                    <a:pt x="204" y="204"/>
                  </a:lnTo>
                  <a:lnTo>
                    <a:pt x="128" y="307"/>
                  </a:lnTo>
                  <a:lnTo>
                    <a:pt x="51" y="409"/>
                  </a:lnTo>
                  <a:lnTo>
                    <a:pt x="26" y="536"/>
                  </a:lnTo>
                  <a:lnTo>
                    <a:pt x="0" y="689"/>
                  </a:lnTo>
                  <a:lnTo>
                    <a:pt x="0" y="2067"/>
                  </a:lnTo>
                  <a:lnTo>
                    <a:pt x="26" y="2195"/>
                  </a:lnTo>
                  <a:lnTo>
                    <a:pt x="51" y="2322"/>
                  </a:lnTo>
                  <a:lnTo>
                    <a:pt x="128" y="2450"/>
                  </a:lnTo>
                  <a:lnTo>
                    <a:pt x="204" y="2552"/>
                  </a:lnTo>
                  <a:lnTo>
                    <a:pt x="307" y="2628"/>
                  </a:lnTo>
                  <a:lnTo>
                    <a:pt x="434" y="2679"/>
                  </a:lnTo>
                  <a:lnTo>
                    <a:pt x="562" y="2731"/>
                  </a:lnTo>
                  <a:lnTo>
                    <a:pt x="689" y="2756"/>
                  </a:lnTo>
                  <a:lnTo>
                    <a:pt x="6839" y="2756"/>
                  </a:lnTo>
                  <a:lnTo>
                    <a:pt x="6992" y="2731"/>
                  </a:lnTo>
                  <a:lnTo>
                    <a:pt x="7119" y="2679"/>
                  </a:lnTo>
                  <a:lnTo>
                    <a:pt x="7221" y="2628"/>
                  </a:lnTo>
                  <a:lnTo>
                    <a:pt x="7323" y="2552"/>
                  </a:lnTo>
                  <a:lnTo>
                    <a:pt x="7425" y="2450"/>
                  </a:lnTo>
                  <a:lnTo>
                    <a:pt x="7476" y="2322"/>
                  </a:lnTo>
                  <a:lnTo>
                    <a:pt x="7527" y="2195"/>
                  </a:lnTo>
                  <a:lnTo>
                    <a:pt x="7527" y="2067"/>
                  </a:lnTo>
                  <a:lnTo>
                    <a:pt x="7527" y="689"/>
                  </a:lnTo>
                  <a:lnTo>
                    <a:pt x="7527" y="536"/>
                  </a:lnTo>
                  <a:lnTo>
                    <a:pt x="7476" y="409"/>
                  </a:lnTo>
                  <a:lnTo>
                    <a:pt x="7425" y="307"/>
                  </a:lnTo>
                  <a:lnTo>
                    <a:pt x="7323" y="204"/>
                  </a:lnTo>
                  <a:lnTo>
                    <a:pt x="7221" y="102"/>
                  </a:lnTo>
                  <a:lnTo>
                    <a:pt x="7119" y="51"/>
                  </a:lnTo>
                  <a:lnTo>
                    <a:pt x="6992"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68;p73">
              <a:extLst>
                <a:ext uri="{FF2B5EF4-FFF2-40B4-BE49-F238E27FC236}">
                  <a16:creationId xmlns:a16="http://schemas.microsoft.com/office/drawing/2014/main" id="{CCE60039-3072-617E-092B-3EB408406829}"/>
                </a:ext>
              </a:extLst>
            </p:cNvPr>
            <p:cNvSpPr/>
            <p:nvPr/>
          </p:nvSpPr>
          <p:spPr>
            <a:xfrm>
              <a:off x="2554925" y="2157075"/>
              <a:ext cx="261575" cy="180550"/>
            </a:xfrm>
            <a:custGeom>
              <a:avLst/>
              <a:gdLst/>
              <a:ahLst/>
              <a:cxnLst/>
              <a:rect l="l" t="t" r="r" b="b"/>
              <a:pathLst>
                <a:path w="10463" h="7222" extrusionOk="0">
                  <a:moveTo>
                    <a:pt x="4007" y="1"/>
                  </a:moveTo>
                  <a:lnTo>
                    <a:pt x="3803" y="26"/>
                  </a:lnTo>
                  <a:lnTo>
                    <a:pt x="3624" y="103"/>
                  </a:lnTo>
                  <a:lnTo>
                    <a:pt x="3471" y="231"/>
                  </a:lnTo>
                  <a:lnTo>
                    <a:pt x="3343" y="384"/>
                  </a:lnTo>
                  <a:lnTo>
                    <a:pt x="77" y="6252"/>
                  </a:lnTo>
                  <a:lnTo>
                    <a:pt x="26" y="6405"/>
                  </a:lnTo>
                  <a:lnTo>
                    <a:pt x="1" y="6584"/>
                  </a:lnTo>
                  <a:lnTo>
                    <a:pt x="26" y="6737"/>
                  </a:lnTo>
                  <a:lnTo>
                    <a:pt x="77" y="6890"/>
                  </a:lnTo>
                  <a:lnTo>
                    <a:pt x="180" y="7018"/>
                  </a:lnTo>
                  <a:lnTo>
                    <a:pt x="307" y="7145"/>
                  </a:lnTo>
                  <a:lnTo>
                    <a:pt x="486" y="7196"/>
                  </a:lnTo>
                  <a:lnTo>
                    <a:pt x="664" y="7222"/>
                  </a:lnTo>
                  <a:lnTo>
                    <a:pt x="9799" y="7222"/>
                  </a:lnTo>
                  <a:lnTo>
                    <a:pt x="9978" y="7196"/>
                  </a:lnTo>
                  <a:lnTo>
                    <a:pt x="10131" y="7145"/>
                  </a:lnTo>
                  <a:lnTo>
                    <a:pt x="10258" y="7018"/>
                  </a:lnTo>
                  <a:lnTo>
                    <a:pt x="10360" y="6890"/>
                  </a:lnTo>
                  <a:lnTo>
                    <a:pt x="10437" y="6737"/>
                  </a:lnTo>
                  <a:lnTo>
                    <a:pt x="10462" y="6584"/>
                  </a:lnTo>
                  <a:lnTo>
                    <a:pt x="10437" y="6405"/>
                  </a:lnTo>
                  <a:lnTo>
                    <a:pt x="10360" y="6252"/>
                  </a:lnTo>
                  <a:lnTo>
                    <a:pt x="7247" y="384"/>
                  </a:lnTo>
                  <a:lnTo>
                    <a:pt x="7120" y="231"/>
                  </a:lnTo>
                  <a:lnTo>
                    <a:pt x="6967" y="103"/>
                  </a:lnTo>
                  <a:lnTo>
                    <a:pt x="6788" y="26"/>
                  </a:lnTo>
                  <a:lnTo>
                    <a:pt x="6584" y="1"/>
                  </a:lnTo>
                  <a:close/>
                </a:path>
              </a:pathLst>
            </a:custGeom>
            <a:solidFill>
              <a:srgbClr val="7F4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69;p73">
              <a:extLst>
                <a:ext uri="{FF2B5EF4-FFF2-40B4-BE49-F238E27FC236}">
                  <a16:creationId xmlns:a16="http://schemas.microsoft.com/office/drawing/2014/main" id="{0499BE45-90FE-BAB5-E0F1-8B83C8EC3B9D}"/>
                </a:ext>
              </a:extLst>
            </p:cNvPr>
            <p:cNvSpPr/>
            <p:nvPr/>
          </p:nvSpPr>
          <p:spPr>
            <a:xfrm>
              <a:off x="2695900" y="2157075"/>
              <a:ext cx="120600" cy="180550"/>
            </a:xfrm>
            <a:custGeom>
              <a:avLst/>
              <a:gdLst/>
              <a:ahLst/>
              <a:cxnLst/>
              <a:rect l="l" t="t" r="r" b="b"/>
              <a:pathLst>
                <a:path w="4824" h="7222" extrusionOk="0">
                  <a:moveTo>
                    <a:pt x="1" y="1"/>
                  </a:moveTo>
                  <a:lnTo>
                    <a:pt x="205" y="26"/>
                  </a:lnTo>
                  <a:lnTo>
                    <a:pt x="384" y="103"/>
                  </a:lnTo>
                  <a:lnTo>
                    <a:pt x="562" y="231"/>
                  </a:lnTo>
                  <a:lnTo>
                    <a:pt x="664" y="384"/>
                  </a:lnTo>
                  <a:lnTo>
                    <a:pt x="3803" y="6252"/>
                  </a:lnTo>
                  <a:lnTo>
                    <a:pt x="3854" y="6405"/>
                  </a:lnTo>
                  <a:lnTo>
                    <a:pt x="3879" y="6584"/>
                  </a:lnTo>
                  <a:lnTo>
                    <a:pt x="3854" y="6737"/>
                  </a:lnTo>
                  <a:lnTo>
                    <a:pt x="3803" y="6890"/>
                  </a:lnTo>
                  <a:lnTo>
                    <a:pt x="3701" y="7018"/>
                  </a:lnTo>
                  <a:lnTo>
                    <a:pt x="3573" y="7145"/>
                  </a:lnTo>
                  <a:lnTo>
                    <a:pt x="3420" y="7196"/>
                  </a:lnTo>
                  <a:lnTo>
                    <a:pt x="3216" y="7222"/>
                  </a:lnTo>
                  <a:lnTo>
                    <a:pt x="4160" y="7222"/>
                  </a:lnTo>
                  <a:lnTo>
                    <a:pt x="4339" y="7196"/>
                  </a:lnTo>
                  <a:lnTo>
                    <a:pt x="4492" y="7145"/>
                  </a:lnTo>
                  <a:lnTo>
                    <a:pt x="4619" y="7018"/>
                  </a:lnTo>
                  <a:lnTo>
                    <a:pt x="4721" y="6890"/>
                  </a:lnTo>
                  <a:lnTo>
                    <a:pt x="4798" y="6737"/>
                  </a:lnTo>
                  <a:lnTo>
                    <a:pt x="4823" y="6584"/>
                  </a:lnTo>
                  <a:lnTo>
                    <a:pt x="4798" y="6405"/>
                  </a:lnTo>
                  <a:lnTo>
                    <a:pt x="4721" y="6252"/>
                  </a:lnTo>
                  <a:lnTo>
                    <a:pt x="1608" y="384"/>
                  </a:lnTo>
                  <a:lnTo>
                    <a:pt x="1481" y="231"/>
                  </a:lnTo>
                  <a:lnTo>
                    <a:pt x="1328" y="103"/>
                  </a:lnTo>
                  <a:lnTo>
                    <a:pt x="1149" y="26"/>
                  </a:lnTo>
                  <a:lnTo>
                    <a:pt x="945" y="1"/>
                  </a:lnTo>
                  <a:close/>
                </a:path>
              </a:pathLst>
            </a:custGeom>
            <a:solidFill>
              <a:srgbClr val="7F4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70;p73">
              <a:extLst>
                <a:ext uri="{FF2B5EF4-FFF2-40B4-BE49-F238E27FC236}">
                  <a16:creationId xmlns:a16="http://schemas.microsoft.com/office/drawing/2014/main" id="{402855F6-36BD-4589-F369-1567FAEDE6B5}"/>
                </a:ext>
              </a:extLst>
            </p:cNvPr>
            <p:cNvSpPr/>
            <p:nvPr/>
          </p:nvSpPr>
          <p:spPr>
            <a:xfrm>
              <a:off x="2640425" y="2061400"/>
              <a:ext cx="27450" cy="11500"/>
            </a:xfrm>
            <a:custGeom>
              <a:avLst/>
              <a:gdLst/>
              <a:ahLst/>
              <a:cxnLst/>
              <a:rect l="l" t="t" r="r" b="b"/>
              <a:pathLst>
                <a:path w="1098" h="460" extrusionOk="0">
                  <a:moveTo>
                    <a:pt x="153" y="1"/>
                  </a:moveTo>
                  <a:lnTo>
                    <a:pt x="77" y="52"/>
                  </a:lnTo>
                  <a:lnTo>
                    <a:pt x="26" y="128"/>
                  </a:lnTo>
                  <a:lnTo>
                    <a:pt x="0" y="230"/>
                  </a:lnTo>
                  <a:lnTo>
                    <a:pt x="26" y="307"/>
                  </a:lnTo>
                  <a:lnTo>
                    <a:pt x="77" y="383"/>
                  </a:lnTo>
                  <a:lnTo>
                    <a:pt x="153" y="434"/>
                  </a:lnTo>
                  <a:lnTo>
                    <a:pt x="230" y="460"/>
                  </a:lnTo>
                  <a:lnTo>
                    <a:pt x="868" y="460"/>
                  </a:lnTo>
                  <a:lnTo>
                    <a:pt x="970" y="434"/>
                  </a:lnTo>
                  <a:lnTo>
                    <a:pt x="1046" y="383"/>
                  </a:lnTo>
                  <a:lnTo>
                    <a:pt x="1097" y="307"/>
                  </a:lnTo>
                  <a:lnTo>
                    <a:pt x="1097" y="230"/>
                  </a:lnTo>
                  <a:lnTo>
                    <a:pt x="1097" y="128"/>
                  </a:lnTo>
                  <a:lnTo>
                    <a:pt x="1046" y="52"/>
                  </a:lnTo>
                  <a:lnTo>
                    <a:pt x="970" y="1"/>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71;p73">
              <a:extLst>
                <a:ext uri="{FF2B5EF4-FFF2-40B4-BE49-F238E27FC236}">
                  <a16:creationId xmlns:a16="http://schemas.microsoft.com/office/drawing/2014/main" id="{6A5C8784-FB50-0D0C-F423-E593E06033E0}"/>
                </a:ext>
              </a:extLst>
            </p:cNvPr>
            <p:cNvSpPr/>
            <p:nvPr/>
          </p:nvSpPr>
          <p:spPr>
            <a:xfrm>
              <a:off x="2640425" y="2092025"/>
              <a:ext cx="27450" cy="11500"/>
            </a:xfrm>
            <a:custGeom>
              <a:avLst/>
              <a:gdLst/>
              <a:ahLst/>
              <a:cxnLst/>
              <a:rect l="l" t="t" r="r" b="b"/>
              <a:pathLst>
                <a:path w="1098" h="460" extrusionOk="0">
                  <a:moveTo>
                    <a:pt x="230" y="0"/>
                  </a:moveTo>
                  <a:lnTo>
                    <a:pt x="153" y="26"/>
                  </a:lnTo>
                  <a:lnTo>
                    <a:pt x="77" y="77"/>
                  </a:lnTo>
                  <a:lnTo>
                    <a:pt x="26" y="153"/>
                  </a:lnTo>
                  <a:lnTo>
                    <a:pt x="0" y="230"/>
                  </a:lnTo>
                  <a:lnTo>
                    <a:pt x="26" y="332"/>
                  </a:lnTo>
                  <a:lnTo>
                    <a:pt x="77" y="409"/>
                  </a:lnTo>
                  <a:lnTo>
                    <a:pt x="153" y="460"/>
                  </a:lnTo>
                  <a:lnTo>
                    <a:pt x="970" y="460"/>
                  </a:lnTo>
                  <a:lnTo>
                    <a:pt x="1046" y="409"/>
                  </a:lnTo>
                  <a:lnTo>
                    <a:pt x="1097" y="332"/>
                  </a:lnTo>
                  <a:lnTo>
                    <a:pt x="1097" y="230"/>
                  </a:lnTo>
                  <a:lnTo>
                    <a:pt x="1097" y="153"/>
                  </a:lnTo>
                  <a:lnTo>
                    <a:pt x="1046" y="77"/>
                  </a:lnTo>
                  <a:lnTo>
                    <a:pt x="970" y="26"/>
                  </a:lnTo>
                  <a:lnTo>
                    <a:pt x="868"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72;p73">
              <a:extLst>
                <a:ext uri="{FF2B5EF4-FFF2-40B4-BE49-F238E27FC236}">
                  <a16:creationId xmlns:a16="http://schemas.microsoft.com/office/drawing/2014/main" id="{4D70E30E-FD8F-872A-59E4-5175E297FE39}"/>
                </a:ext>
              </a:extLst>
            </p:cNvPr>
            <p:cNvSpPr/>
            <p:nvPr/>
          </p:nvSpPr>
          <p:spPr>
            <a:xfrm>
              <a:off x="2640425" y="2122650"/>
              <a:ext cx="27450" cy="12125"/>
            </a:xfrm>
            <a:custGeom>
              <a:avLst/>
              <a:gdLst/>
              <a:ahLst/>
              <a:cxnLst/>
              <a:rect l="l" t="t" r="r" b="b"/>
              <a:pathLst>
                <a:path w="1098" h="485" extrusionOk="0">
                  <a:moveTo>
                    <a:pt x="230" y="0"/>
                  </a:moveTo>
                  <a:lnTo>
                    <a:pt x="153" y="26"/>
                  </a:lnTo>
                  <a:lnTo>
                    <a:pt x="77" y="77"/>
                  </a:lnTo>
                  <a:lnTo>
                    <a:pt x="26" y="153"/>
                  </a:lnTo>
                  <a:lnTo>
                    <a:pt x="0" y="255"/>
                  </a:lnTo>
                  <a:lnTo>
                    <a:pt x="26" y="332"/>
                  </a:lnTo>
                  <a:lnTo>
                    <a:pt x="77" y="408"/>
                  </a:lnTo>
                  <a:lnTo>
                    <a:pt x="153" y="459"/>
                  </a:lnTo>
                  <a:lnTo>
                    <a:pt x="230" y="485"/>
                  </a:lnTo>
                  <a:lnTo>
                    <a:pt x="868" y="485"/>
                  </a:lnTo>
                  <a:lnTo>
                    <a:pt x="970" y="459"/>
                  </a:lnTo>
                  <a:lnTo>
                    <a:pt x="1046" y="408"/>
                  </a:lnTo>
                  <a:lnTo>
                    <a:pt x="1097" y="332"/>
                  </a:lnTo>
                  <a:lnTo>
                    <a:pt x="1097" y="255"/>
                  </a:lnTo>
                  <a:lnTo>
                    <a:pt x="1097" y="153"/>
                  </a:lnTo>
                  <a:lnTo>
                    <a:pt x="1046" y="77"/>
                  </a:lnTo>
                  <a:lnTo>
                    <a:pt x="970" y="26"/>
                  </a:lnTo>
                  <a:lnTo>
                    <a:pt x="868"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73;p73">
              <a:extLst>
                <a:ext uri="{FF2B5EF4-FFF2-40B4-BE49-F238E27FC236}">
                  <a16:creationId xmlns:a16="http://schemas.microsoft.com/office/drawing/2014/main" id="{DB1E8B55-6143-DCF7-A856-2B974A9AF0EA}"/>
                </a:ext>
              </a:extLst>
            </p:cNvPr>
            <p:cNvSpPr/>
            <p:nvPr/>
          </p:nvSpPr>
          <p:spPr>
            <a:xfrm>
              <a:off x="2679325" y="2201100"/>
              <a:ext cx="45950" cy="45950"/>
            </a:xfrm>
            <a:custGeom>
              <a:avLst/>
              <a:gdLst/>
              <a:ahLst/>
              <a:cxnLst/>
              <a:rect l="l" t="t" r="r" b="b"/>
              <a:pathLst>
                <a:path w="1838" h="1838" extrusionOk="0">
                  <a:moveTo>
                    <a:pt x="919" y="1"/>
                  </a:moveTo>
                  <a:lnTo>
                    <a:pt x="715" y="26"/>
                  </a:lnTo>
                  <a:lnTo>
                    <a:pt x="562" y="77"/>
                  </a:lnTo>
                  <a:lnTo>
                    <a:pt x="409" y="154"/>
                  </a:lnTo>
                  <a:lnTo>
                    <a:pt x="256" y="281"/>
                  </a:lnTo>
                  <a:lnTo>
                    <a:pt x="154" y="409"/>
                  </a:lnTo>
                  <a:lnTo>
                    <a:pt x="52" y="562"/>
                  </a:lnTo>
                  <a:lnTo>
                    <a:pt x="0" y="740"/>
                  </a:lnTo>
                  <a:lnTo>
                    <a:pt x="0" y="919"/>
                  </a:lnTo>
                  <a:lnTo>
                    <a:pt x="0" y="1123"/>
                  </a:lnTo>
                  <a:lnTo>
                    <a:pt x="52" y="1276"/>
                  </a:lnTo>
                  <a:lnTo>
                    <a:pt x="154" y="1429"/>
                  </a:lnTo>
                  <a:lnTo>
                    <a:pt x="256" y="1582"/>
                  </a:lnTo>
                  <a:lnTo>
                    <a:pt x="409" y="1685"/>
                  </a:lnTo>
                  <a:lnTo>
                    <a:pt x="562" y="1787"/>
                  </a:lnTo>
                  <a:lnTo>
                    <a:pt x="715" y="1838"/>
                  </a:lnTo>
                  <a:lnTo>
                    <a:pt x="1098" y="1838"/>
                  </a:lnTo>
                  <a:lnTo>
                    <a:pt x="1276" y="1787"/>
                  </a:lnTo>
                  <a:lnTo>
                    <a:pt x="1429" y="1685"/>
                  </a:lnTo>
                  <a:lnTo>
                    <a:pt x="1557" y="1582"/>
                  </a:lnTo>
                  <a:lnTo>
                    <a:pt x="1685" y="1429"/>
                  </a:lnTo>
                  <a:lnTo>
                    <a:pt x="1761" y="1276"/>
                  </a:lnTo>
                  <a:lnTo>
                    <a:pt x="1812" y="1123"/>
                  </a:lnTo>
                  <a:lnTo>
                    <a:pt x="1838" y="919"/>
                  </a:lnTo>
                  <a:lnTo>
                    <a:pt x="1812" y="740"/>
                  </a:lnTo>
                  <a:lnTo>
                    <a:pt x="1761" y="562"/>
                  </a:lnTo>
                  <a:lnTo>
                    <a:pt x="1685" y="409"/>
                  </a:lnTo>
                  <a:lnTo>
                    <a:pt x="1557" y="281"/>
                  </a:lnTo>
                  <a:lnTo>
                    <a:pt x="1429" y="154"/>
                  </a:lnTo>
                  <a:lnTo>
                    <a:pt x="1276" y="77"/>
                  </a:lnTo>
                  <a:lnTo>
                    <a:pt x="1098" y="26"/>
                  </a:lnTo>
                  <a:lnTo>
                    <a:pt x="919"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74;p73">
              <a:extLst>
                <a:ext uri="{FF2B5EF4-FFF2-40B4-BE49-F238E27FC236}">
                  <a16:creationId xmlns:a16="http://schemas.microsoft.com/office/drawing/2014/main" id="{00FD17F1-44AB-BE2C-D128-3036D97D1D44}"/>
                </a:ext>
              </a:extLst>
            </p:cNvPr>
            <p:cNvSpPr/>
            <p:nvPr/>
          </p:nvSpPr>
          <p:spPr>
            <a:xfrm>
              <a:off x="2642325" y="2266175"/>
              <a:ext cx="29375" cy="28725"/>
            </a:xfrm>
            <a:custGeom>
              <a:avLst/>
              <a:gdLst/>
              <a:ahLst/>
              <a:cxnLst/>
              <a:rect l="l" t="t" r="r" b="b"/>
              <a:pathLst>
                <a:path w="1175" h="1149" extrusionOk="0">
                  <a:moveTo>
                    <a:pt x="460" y="0"/>
                  </a:moveTo>
                  <a:lnTo>
                    <a:pt x="358" y="26"/>
                  </a:lnTo>
                  <a:lnTo>
                    <a:pt x="256" y="102"/>
                  </a:lnTo>
                  <a:lnTo>
                    <a:pt x="179" y="153"/>
                  </a:lnTo>
                  <a:lnTo>
                    <a:pt x="103" y="255"/>
                  </a:lnTo>
                  <a:lnTo>
                    <a:pt x="52" y="357"/>
                  </a:lnTo>
                  <a:lnTo>
                    <a:pt x="26" y="459"/>
                  </a:lnTo>
                  <a:lnTo>
                    <a:pt x="1" y="561"/>
                  </a:lnTo>
                  <a:lnTo>
                    <a:pt x="26" y="689"/>
                  </a:lnTo>
                  <a:lnTo>
                    <a:pt x="52" y="791"/>
                  </a:lnTo>
                  <a:lnTo>
                    <a:pt x="103" y="893"/>
                  </a:lnTo>
                  <a:lnTo>
                    <a:pt x="179" y="970"/>
                  </a:lnTo>
                  <a:lnTo>
                    <a:pt x="256" y="1046"/>
                  </a:lnTo>
                  <a:lnTo>
                    <a:pt x="358" y="1097"/>
                  </a:lnTo>
                  <a:lnTo>
                    <a:pt x="460" y="1148"/>
                  </a:lnTo>
                  <a:lnTo>
                    <a:pt x="715" y="1148"/>
                  </a:lnTo>
                  <a:lnTo>
                    <a:pt x="817" y="1097"/>
                  </a:lnTo>
                  <a:lnTo>
                    <a:pt x="919" y="1046"/>
                  </a:lnTo>
                  <a:lnTo>
                    <a:pt x="996" y="970"/>
                  </a:lnTo>
                  <a:lnTo>
                    <a:pt x="1072" y="893"/>
                  </a:lnTo>
                  <a:lnTo>
                    <a:pt x="1123" y="791"/>
                  </a:lnTo>
                  <a:lnTo>
                    <a:pt x="1149" y="689"/>
                  </a:lnTo>
                  <a:lnTo>
                    <a:pt x="1174" y="561"/>
                  </a:lnTo>
                  <a:lnTo>
                    <a:pt x="1149" y="459"/>
                  </a:lnTo>
                  <a:lnTo>
                    <a:pt x="1123" y="357"/>
                  </a:lnTo>
                  <a:lnTo>
                    <a:pt x="1072" y="255"/>
                  </a:lnTo>
                  <a:lnTo>
                    <a:pt x="996" y="153"/>
                  </a:lnTo>
                  <a:lnTo>
                    <a:pt x="919" y="102"/>
                  </a:lnTo>
                  <a:lnTo>
                    <a:pt x="817" y="26"/>
                  </a:lnTo>
                  <a:lnTo>
                    <a:pt x="715"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5;p73">
              <a:extLst>
                <a:ext uri="{FF2B5EF4-FFF2-40B4-BE49-F238E27FC236}">
                  <a16:creationId xmlns:a16="http://schemas.microsoft.com/office/drawing/2014/main" id="{D8D7DBAD-11E3-ADBD-0436-D65A93EA3552}"/>
                </a:ext>
              </a:extLst>
            </p:cNvPr>
            <p:cNvSpPr/>
            <p:nvPr/>
          </p:nvSpPr>
          <p:spPr>
            <a:xfrm>
              <a:off x="2685700" y="2202375"/>
              <a:ext cx="39575" cy="44675"/>
            </a:xfrm>
            <a:custGeom>
              <a:avLst/>
              <a:gdLst/>
              <a:ahLst/>
              <a:cxnLst/>
              <a:rect l="l" t="t" r="r" b="b"/>
              <a:pathLst>
                <a:path w="1583" h="1787" extrusionOk="0">
                  <a:moveTo>
                    <a:pt x="894" y="1"/>
                  </a:moveTo>
                  <a:lnTo>
                    <a:pt x="1021" y="128"/>
                  </a:lnTo>
                  <a:lnTo>
                    <a:pt x="1098" y="281"/>
                  </a:lnTo>
                  <a:lnTo>
                    <a:pt x="1149" y="434"/>
                  </a:lnTo>
                  <a:lnTo>
                    <a:pt x="1149" y="613"/>
                  </a:lnTo>
                  <a:lnTo>
                    <a:pt x="1149" y="817"/>
                  </a:lnTo>
                  <a:lnTo>
                    <a:pt x="1098" y="996"/>
                  </a:lnTo>
                  <a:lnTo>
                    <a:pt x="996" y="1149"/>
                  </a:lnTo>
                  <a:lnTo>
                    <a:pt x="894" y="1276"/>
                  </a:lnTo>
                  <a:lnTo>
                    <a:pt x="741" y="1378"/>
                  </a:lnTo>
                  <a:lnTo>
                    <a:pt x="587" y="1480"/>
                  </a:lnTo>
                  <a:lnTo>
                    <a:pt x="434" y="1531"/>
                  </a:lnTo>
                  <a:lnTo>
                    <a:pt x="230" y="1557"/>
                  </a:lnTo>
                  <a:lnTo>
                    <a:pt x="103" y="1531"/>
                  </a:lnTo>
                  <a:lnTo>
                    <a:pt x="1" y="1506"/>
                  </a:lnTo>
                  <a:lnTo>
                    <a:pt x="1" y="1506"/>
                  </a:lnTo>
                  <a:lnTo>
                    <a:pt x="128" y="1634"/>
                  </a:lnTo>
                  <a:lnTo>
                    <a:pt x="281" y="1710"/>
                  </a:lnTo>
                  <a:lnTo>
                    <a:pt x="460" y="1787"/>
                  </a:lnTo>
                  <a:lnTo>
                    <a:pt x="843" y="1787"/>
                  </a:lnTo>
                  <a:lnTo>
                    <a:pt x="1021" y="1736"/>
                  </a:lnTo>
                  <a:lnTo>
                    <a:pt x="1174" y="1634"/>
                  </a:lnTo>
                  <a:lnTo>
                    <a:pt x="1302" y="1531"/>
                  </a:lnTo>
                  <a:lnTo>
                    <a:pt x="1430" y="1378"/>
                  </a:lnTo>
                  <a:lnTo>
                    <a:pt x="1506" y="1225"/>
                  </a:lnTo>
                  <a:lnTo>
                    <a:pt x="1557" y="1072"/>
                  </a:lnTo>
                  <a:lnTo>
                    <a:pt x="1583" y="868"/>
                  </a:lnTo>
                  <a:lnTo>
                    <a:pt x="1557" y="715"/>
                  </a:lnTo>
                  <a:lnTo>
                    <a:pt x="1532" y="562"/>
                  </a:lnTo>
                  <a:lnTo>
                    <a:pt x="1455" y="434"/>
                  </a:lnTo>
                  <a:lnTo>
                    <a:pt x="1378" y="307"/>
                  </a:lnTo>
                  <a:lnTo>
                    <a:pt x="1276" y="205"/>
                  </a:lnTo>
                  <a:lnTo>
                    <a:pt x="1174" y="103"/>
                  </a:lnTo>
                  <a:lnTo>
                    <a:pt x="1047" y="52"/>
                  </a:lnTo>
                  <a:lnTo>
                    <a:pt x="894"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76;p73">
              <a:extLst>
                <a:ext uri="{FF2B5EF4-FFF2-40B4-BE49-F238E27FC236}">
                  <a16:creationId xmlns:a16="http://schemas.microsoft.com/office/drawing/2014/main" id="{E26A088E-66A0-AD49-DE4C-15BCE11052DF}"/>
                </a:ext>
              </a:extLst>
            </p:cNvPr>
            <p:cNvSpPr/>
            <p:nvPr/>
          </p:nvSpPr>
          <p:spPr>
            <a:xfrm>
              <a:off x="2644875" y="2266175"/>
              <a:ext cx="26825" cy="28725"/>
            </a:xfrm>
            <a:custGeom>
              <a:avLst/>
              <a:gdLst/>
              <a:ahLst/>
              <a:cxnLst/>
              <a:rect l="l" t="t" r="r" b="b"/>
              <a:pathLst>
                <a:path w="1073" h="1149" extrusionOk="0">
                  <a:moveTo>
                    <a:pt x="536" y="0"/>
                  </a:moveTo>
                  <a:lnTo>
                    <a:pt x="613" y="153"/>
                  </a:lnTo>
                  <a:lnTo>
                    <a:pt x="639" y="332"/>
                  </a:lnTo>
                  <a:lnTo>
                    <a:pt x="639" y="434"/>
                  </a:lnTo>
                  <a:lnTo>
                    <a:pt x="587" y="536"/>
                  </a:lnTo>
                  <a:lnTo>
                    <a:pt x="536" y="638"/>
                  </a:lnTo>
                  <a:lnTo>
                    <a:pt x="485" y="740"/>
                  </a:lnTo>
                  <a:lnTo>
                    <a:pt x="383" y="791"/>
                  </a:lnTo>
                  <a:lnTo>
                    <a:pt x="281" y="842"/>
                  </a:lnTo>
                  <a:lnTo>
                    <a:pt x="179" y="893"/>
                  </a:lnTo>
                  <a:lnTo>
                    <a:pt x="1" y="893"/>
                  </a:lnTo>
                  <a:lnTo>
                    <a:pt x="103" y="995"/>
                  </a:lnTo>
                  <a:lnTo>
                    <a:pt x="205" y="1072"/>
                  </a:lnTo>
                  <a:lnTo>
                    <a:pt x="332" y="1123"/>
                  </a:lnTo>
                  <a:lnTo>
                    <a:pt x="485" y="1148"/>
                  </a:lnTo>
                  <a:lnTo>
                    <a:pt x="613" y="1148"/>
                  </a:lnTo>
                  <a:lnTo>
                    <a:pt x="715" y="1097"/>
                  </a:lnTo>
                  <a:lnTo>
                    <a:pt x="817" y="1046"/>
                  </a:lnTo>
                  <a:lnTo>
                    <a:pt x="894" y="970"/>
                  </a:lnTo>
                  <a:lnTo>
                    <a:pt x="970" y="893"/>
                  </a:lnTo>
                  <a:lnTo>
                    <a:pt x="1021" y="791"/>
                  </a:lnTo>
                  <a:lnTo>
                    <a:pt x="1047" y="689"/>
                  </a:lnTo>
                  <a:lnTo>
                    <a:pt x="1072" y="561"/>
                  </a:lnTo>
                  <a:lnTo>
                    <a:pt x="1047" y="459"/>
                  </a:lnTo>
                  <a:lnTo>
                    <a:pt x="1021" y="357"/>
                  </a:lnTo>
                  <a:lnTo>
                    <a:pt x="970" y="255"/>
                  </a:lnTo>
                  <a:lnTo>
                    <a:pt x="919" y="179"/>
                  </a:lnTo>
                  <a:lnTo>
                    <a:pt x="843" y="102"/>
                  </a:lnTo>
                  <a:lnTo>
                    <a:pt x="741" y="51"/>
                  </a:lnTo>
                  <a:lnTo>
                    <a:pt x="639" y="26"/>
                  </a:lnTo>
                  <a:lnTo>
                    <a:pt x="53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77;p73">
              <a:extLst>
                <a:ext uri="{FF2B5EF4-FFF2-40B4-BE49-F238E27FC236}">
                  <a16:creationId xmlns:a16="http://schemas.microsoft.com/office/drawing/2014/main" id="{E00EA318-9AB8-34DA-570A-3B00962F1ABD}"/>
                </a:ext>
              </a:extLst>
            </p:cNvPr>
            <p:cNvSpPr/>
            <p:nvPr/>
          </p:nvSpPr>
          <p:spPr>
            <a:xfrm>
              <a:off x="2714400" y="2288500"/>
              <a:ext cx="12800" cy="12775"/>
            </a:xfrm>
            <a:custGeom>
              <a:avLst/>
              <a:gdLst/>
              <a:ahLst/>
              <a:cxnLst/>
              <a:rect l="l" t="t" r="r" b="b"/>
              <a:pathLst>
                <a:path w="512" h="511" extrusionOk="0">
                  <a:moveTo>
                    <a:pt x="256" y="0"/>
                  </a:moveTo>
                  <a:lnTo>
                    <a:pt x="154" y="26"/>
                  </a:lnTo>
                  <a:lnTo>
                    <a:pt x="77" y="77"/>
                  </a:lnTo>
                  <a:lnTo>
                    <a:pt x="26" y="153"/>
                  </a:lnTo>
                  <a:lnTo>
                    <a:pt x="1" y="255"/>
                  </a:lnTo>
                  <a:lnTo>
                    <a:pt x="26" y="357"/>
                  </a:lnTo>
                  <a:lnTo>
                    <a:pt x="77" y="434"/>
                  </a:lnTo>
                  <a:lnTo>
                    <a:pt x="154" y="485"/>
                  </a:lnTo>
                  <a:lnTo>
                    <a:pt x="256" y="510"/>
                  </a:lnTo>
                  <a:lnTo>
                    <a:pt x="358" y="485"/>
                  </a:lnTo>
                  <a:lnTo>
                    <a:pt x="435" y="434"/>
                  </a:lnTo>
                  <a:lnTo>
                    <a:pt x="486" y="357"/>
                  </a:lnTo>
                  <a:lnTo>
                    <a:pt x="511" y="255"/>
                  </a:lnTo>
                  <a:lnTo>
                    <a:pt x="486" y="153"/>
                  </a:lnTo>
                  <a:lnTo>
                    <a:pt x="435"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78;p73">
              <a:extLst>
                <a:ext uri="{FF2B5EF4-FFF2-40B4-BE49-F238E27FC236}">
                  <a16:creationId xmlns:a16="http://schemas.microsoft.com/office/drawing/2014/main" id="{EF92B550-2163-A808-70B3-FCFCA9FBC99E}"/>
                </a:ext>
              </a:extLst>
            </p:cNvPr>
            <p:cNvSpPr/>
            <p:nvPr/>
          </p:nvSpPr>
          <p:spPr>
            <a:xfrm>
              <a:off x="2747575" y="2259775"/>
              <a:ext cx="12775" cy="12800"/>
            </a:xfrm>
            <a:custGeom>
              <a:avLst/>
              <a:gdLst/>
              <a:ahLst/>
              <a:cxnLst/>
              <a:rect l="l" t="t" r="r" b="b"/>
              <a:pathLst>
                <a:path w="511" h="512" extrusionOk="0">
                  <a:moveTo>
                    <a:pt x="256" y="1"/>
                  </a:moveTo>
                  <a:lnTo>
                    <a:pt x="154" y="26"/>
                  </a:lnTo>
                  <a:lnTo>
                    <a:pt x="77" y="77"/>
                  </a:lnTo>
                  <a:lnTo>
                    <a:pt x="26" y="154"/>
                  </a:lnTo>
                  <a:lnTo>
                    <a:pt x="1" y="256"/>
                  </a:lnTo>
                  <a:lnTo>
                    <a:pt x="26" y="358"/>
                  </a:lnTo>
                  <a:lnTo>
                    <a:pt x="77" y="435"/>
                  </a:lnTo>
                  <a:lnTo>
                    <a:pt x="154" y="486"/>
                  </a:lnTo>
                  <a:lnTo>
                    <a:pt x="256" y="511"/>
                  </a:lnTo>
                  <a:lnTo>
                    <a:pt x="358" y="486"/>
                  </a:lnTo>
                  <a:lnTo>
                    <a:pt x="434" y="435"/>
                  </a:lnTo>
                  <a:lnTo>
                    <a:pt x="485" y="358"/>
                  </a:lnTo>
                  <a:lnTo>
                    <a:pt x="511" y="256"/>
                  </a:lnTo>
                  <a:lnTo>
                    <a:pt x="485" y="154"/>
                  </a:lnTo>
                  <a:lnTo>
                    <a:pt x="434" y="77"/>
                  </a:lnTo>
                  <a:lnTo>
                    <a:pt x="358" y="26"/>
                  </a:lnTo>
                  <a:lnTo>
                    <a:pt x="256"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79;p73">
              <a:extLst>
                <a:ext uri="{FF2B5EF4-FFF2-40B4-BE49-F238E27FC236}">
                  <a16:creationId xmlns:a16="http://schemas.microsoft.com/office/drawing/2014/main" id="{AF5228E9-736B-F7C5-5433-0B2E6C488259}"/>
                </a:ext>
              </a:extLst>
            </p:cNvPr>
            <p:cNvSpPr/>
            <p:nvPr/>
          </p:nvSpPr>
          <p:spPr>
            <a:xfrm>
              <a:off x="2753950" y="2291050"/>
              <a:ext cx="12800" cy="12775"/>
            </a:xfrm>
            <a:custGeom>
              <a:avLst/>
              <a:gdLst/>
              <a:ahLst/>
              <a:cxnLst/>
              <a:rect l="l" t="t" r="r" b="b"/>
              <a:pathLst>
                <a:path w="512" h="511" extrusionOk="0">
                  <a:moveTo>
                    <a:pt x="256" y="0"/>
                  </a:moveTo>
                  <a:lnTo>
                    <a:pt x="154" y="26"/>
                  </a:lnTo>
                  <a:lnTo>
                    <a:pt x="77" y="77"/>
                  </a:lnTo>
                  <a:lnTo>
                    <a:pt x="26" y="153"/>
                  </a:lnTo>
                  <a:lnTo>
                    <a:pt x="1" y="255"/>
                  </a:lnTo>
                  <a:lnTo>
                    <a:pt x="26" y="357"/>
                  </a:lnTo>
                  <a:lnTo>
                    <a:pt x="77" y="434"/>
                  </a:lnTo>
                  <a:lnTo>
                    <a:pt x="154" y="485"/>
                  </a:lnTo>
                  <a:lnTo>
                    <a:pt x="256" y="511"/>
                  </a:lnTo>
                  <a:lnTo>
                    <a:pt x="358" y="485"/>
                  </a:lnTo>
                  <a:lnTo>
                    <a:pt x="435" y="434"/>
                  </a:lnTo>
                  <a:lnTo>
                    <a:pt x="486" y="357"/>
                  </a:lnTo>
                  <a:lnTo>
                    <a:pt x="511" y="255"/>
                  </a:lnTo>
                  <a:lnTo>
                    <a:pt x="486" y="153"/>
                  </a:lnTo>
                  <a:lnTo>
                    <a:pt x="435"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80;p73">
              <a:extLst>
                <a:ext uri="{FF2B5EF4-FFF2-40B4-BE49-F238E27FC236}">
                  <a16:creationId xmlns:a16="http://schemas.microsoft.com/office/drawing/2014/main" id="{C0578EB7-3B8F-0761-F4DE-97B1F85EDF90}"/>
                </a:ext>
              </a:extLst>
            </p:cNvPr>
            <p:cNvSpPr/>
            <p:nvPr/>
          </p:nvSpPr>
          <p:spPr>
            <a:xfrm>
              <a:off x="2655725" y="2181975"/>
              <a:ext cx="12775" cy="12775"/>
            </a:xfrm>
            <a:custGeom>
              <a:avLst/>
              <a:gdLst/>
              <a:ahLst/>
              <a:cxnLst/>
              <a:rect l="l" t="t" r="r" b="b"/>
              <a:pathLst>
                <a:path w="511" h="511" extrusionOk="0">
                  <a:moveTo>
                    <a:pt x="256" y="0"/>
                  </a:moveTo>
                  <a:lnTo>
                    <a:pt x="153" y="26"/>
                  </a:lnTo>
                  <a:lnTo>
                    <a:pt x="77" y="77"/>
                  </a:lnTo>
                  <a:lnTo>
                    <a:pt x="26" y="153"/>
                  </a:lnTo>
                  <a:lnTo>
                    <a:pt x="0" y="255"/>
                  </a:lnTo>
                  <a:lnTo>
                    <a:pt x="26" y="357"/>
                  </a:lnTo>
                  <a:lnTo>
                    <a:pt x="77" y="434"/>
                  </a:lnTo>
                  <a:lnTo>
                    <a:pt x="153" y="485"/>
                  </a:lnTo>
                  <a:lnTo>
                    <a:pt x="256" y="510"/>
                  </a:lnTo>
                  <a:lnTo>
                    <a:pt x="358" y="485"/>
                  </a:lnTo>
                  <a:lnTo>
                    <a:pt x="434" y="434"/>
                  </a:lnTo>
                  <a:lnTo>
                    <a:pt x="485" y="357"/>
                  </a:lnTo>
                  <a:lnTo>
                    <a:pt x="511" y="255"/>
                  </a:lnTo>
                  <a:lnTo>
                    <a:pt x="485" y="153"/>
                  </a:lnTo>
                  <a:lnTo>
                    <a:pt x="434"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81;p73">
              <a:extLst>
                <a:ext uri="{FF2B5EF4-FFF2-40B4-BE49-F238E27FC236}">
                  <a16:creationId xmlns:a16="http://schemas.microsoft.com/office/drawing/2014/main" id="{C30CF435-DF77-2908-CCCF-D92FDC1EAE3E}"/>
                </a:ext>
              </a:extLst>
            </p:cNvPr>
            <p:cNvSpPr/>
            <p:nvPr/>
          </p:nvSpPr>
          <p:spPr>
            <a:xfrm>
              <a:off x="2641700" y="2224075"/>
              <a:ext cx="12775" cy="12775"/>
            </a:xfrm>
            <a:custGeom>
              <a:avLst/>
              <a:gdLst/>
              <a:ahLst/>
              <a:cxnLst/>
              <a:rect l="l" t="t" r="r" b="b"/>
              <a:pathLst>
                <a:path w="511" h="511" extrusionOk="0">
                  <a:moveTo>
                    <a:pt x="255" y="0"/>
                  </a:moveTo>
                  <a:lnTo>
                    <a:pt x="153" y="26"/>
                  </a:lnTo>
                  <a:lnTo>
                    <a:pt x="77" y="77"/>
                  </a:lnTo>
                  <a:lnTo>
                    <a:pt x="26" y="153"/>
                  </a:lnTo>
                  <a:lnTo>
                    <a:pt x="0" y="255"/>
                  </a:lnTo>
                  <a:lnTo>
                    <a:pt x="26" y="357"/>
                  </a:lnTo>
                  <a:lnTo>
                    <a:pt x="77" y="434"/>
                  </a:lnTo>
                  <a:lnTo>
                    <a:pt x="153" y="485"/>
                  </a:lnTo>
                  <a:lnTo>
                    <a:pt x="255" y="510"/>
                  </a:lnTo>
                  <a:lnTo>
                    <a:pt x="357" y="485"/>
                  </a:lnTo>
                  <a:lnTo>
                    <a:pt x="434" y="434"/>
                  </a:lnTo>
                  <a:lnTo>
                    <a:pt x="485" y="357"/>
                  </a:lnTo>
                  <a:lnTo>
                    <a:pt x="510" y="255"/>
                  </a:lnTo>
                  <a:lnTo>
                    <a:pt x="485" y="153"/>
                  </a:lnTo>
                  <a:lnTo>
                    <a:pt x="434" y="77"/>
                  </a:lnTo>
                  <a:lnTo>
                    <a:pt x="357" y="26"/>
                  </a:lnTo>
                  <a:lnTo>
                    <a:pt x="255"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8" name="Google Shape;4261;p72">
            <a:extLst>
              <a:ext uri="{FF2B5EF4-FFF2-40B4-BE49-F238E27FC236}">
                <a16:creationId xmlns:a16="http://schemas.microsoft.com/office/drawing/2014/main" id="{37053A33-92A0-F717-71F2-7E5C57C8956D}"/>
              </a:ext>
            </a:extLst>
          </p:cNvPr>
          <p:cNvSpPr txBox="1">
            <a:spLocks/>
          </p:cNvSpPr>
          <p:nvPr/>
        </p:nvSpPr>
        <p:spPr>
          <a:xfrm rot="10800000">
            <a:off x="5206360" y="-1413978"/>
            <a:ext cx="3434700" cy="99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lgn="ctr">
              <a:buClr>
                <a:schemeClr val="dk1"/>
              </a:buClr>
              <a:buSzPts val="1100"/>
              <a:buFont typeface="Arial"/>
              <a:buNone/>
            </a:pPr>
            <a:r>
              <a:rPr lang="en-US"/>
              <a:t>Do you have any questions?</a:t>
            </a:r>
          </a:p>
          <a:p>
            <a:pPr marL="0" indent="0" algn="ctr">
              <a:buClr>
                <a:schemeClr val="dk1"/>
              </a:buClr>
              <a:buSzPts val="1100"/>
              <a:buFont typeface="Arial"/>
              <a:buNone/>
            </a:pPr>
            <a:r>
              <a:rPr lang="en-US"/>
              <a:t>Feel free to ask me</a:t>
            </a:r>
          </a:p>
          <a:p>
            <a:pPr marL="0" indent="0" algn="ctr">
              <a:buClr>
                <a:schemeClr val="dk1"/>
              </a:buClr>
              <a:buSzPts val="1100"/>
              <a:buFont typeface="Arial"/>
              <a:buNone/>
            </a:pPr>
            <a:r>
              <a:rPr lang="en-US" b="1">
                <a:hlinkClick r:id="rId16"/>
              </a:rPr>
              <a:t>quan.vu2212828@hcmut.edu.vn</a:t>
            </a:r>
            <a:endParaRPr lang="en-US" b="1"/>
          </a:p>
          <a:p>
            <a:pPr marL="0" indent="0" algn="ctr">
              <a:buClr>
                <a:schemeClr val="dk1"/>
              </a:buClr>
              <a:buSzPts val="1100"/>
              <a:buFont typeface="Arial"/>
              <a:buNone/>
            </a:pPr>
            <a:endParaRPr lang="en-US" b="1" dirty="0"/>
          </a:p>
        </p:txBody>
      </p:sp>
      <p:sp>
        <p:nvSpPr>
          <p:cNvPr id="2449" name="Google Shape;4262;p72">
            <a:extLst>
              <a:ext uri="{FF2B5EF4-FFF2-40B4-BE49-F238E27FC236}">
                <a16:creationId xmlns:a16="http://schemas.microsoft.com/office/drawing/2014/main" id="{B546E957-F242-3F55-C295-7FCD80FAD205}"/>
              </a:ext>
            </a:extLst>
          </p:cNvPr>
          <p:cNvSpPr txBox="1">
            <a:spLocks/>
          </p:cNvSpPr>
          <p:nvPr/>
        </p:nvSpPr>
        <p:spPr>
          <a:xfrm rot="10800000">
            <a:off x="4460365" y="-2805910"/>
            <a:ext cx="4896720" cy="12414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Dosis"/>
              <a:buNone/>
              <a:defRPr sz="2800" b="1" i="0" u="none" strike="noStrike" cap="none">
                <a:solidFill>
                  <a:schemeClr val="accent1"/>
                </a:solidFill>
                <a:latin typeface="Dosis"/>
                <a:ea typeface="Dosis"/>
                <a:cs typeface="Dosis"/>
                <a:sym typeface="Dosis"/>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8000" b="0">
                <a:ln w="0"/>
                <a:solidFill>
                  <a:schemeClr val="tx1"/>
                </a:solidFill>
                <a:effectLst>
                  <a:outerShdw blurRad="38100" dist="19050" dir="2700000" algn="tl" rotWithShape="0">
                    <a:schemeClr val="dk1">
                      <a:alpha val="40000"/>
                    </a:schemeClr>
                  </a:outerShdw>
                </a:effectLst>
              </a:rPr>
              <a:t>THANKS!</a:t>
            </a:r>
            <a:endParaRPr lang="en-US" sz="8000" b="0" dirty="0">
              <a:ln w="0"/>
              <a:solidFill>
                <a:schemeClr val="tx1"/>
              </a:solidFill>
              <a:effectLst>
                <a:outerShdw blurRad="38100" dist="19050" dir="2700000" algn="tl" rotWithShape="0">
                  <a:schemeClr val="dk1">
                    <a:alpha val="40000"/>
                  </a:schemeClr>
                </a:outerShdw>
              </a:effectLst>
            </a:endParaRPr>
          </a:p>
        </p:txBody>
      </p:sp>
      <p:grpSp>
        <p:nvGrpSpPr>
          <p:cNvPr id="2450" name="Google Shape;4359;p72">
            <a:extLst>
              <a:ext uri="{FF2B5EF4-FFF2-40B4-BE49-F238E27FC236}">
                <a16:creationId xmlns:a16="http://schemas.microsoft.com/office/drawing/2014/main" id="{B735D8CF-6563-D769-4A09-D14FB4B3E430}"/>
              </a:ext>
            </a:extLst>
          </p:cNvPr>
          <p:cNvGrpSpPr/>
          <p:nvPr/>
        </p:nvGrpSpPr>
        <p:grpSpPr>
          <a:xfrm rot="10800000">
            <a:off x="4657789" y="-3114828"/>
            <a:ext cx="491076" cy="475810"/>
            <a:chOff x="10401025" y="944500"/>
            <a:chExt cx="1235100" cy="1196704"/>
          </a:xfrm>
        </p:grpSpPr>
        <p:sp>
          <p:nvSpPr>
            <p:cNvPr id="2451" name="Google Shape;4360;p72">
              <a:extLst>
                <a:ext uri="{FF2B5EF4-FFF2-40B4-BE49-F238E27FC236}">
                  <a16:creationId xmlns:a16="http://schemas.microsoft.com/office/drawing/2014/main" id="{8A7B7214-4FE9-D520-3E49-4B97E6C5A219}"/>
                </a:ext>
              </a:extLst>
            </p:cNvPr>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2" name="Google Shape;4361;p72">
              <a:extLst>
                <a:ext uri="{FF2B5EF4-FFF2-40B4-BE49-F238E27FC236}">
                  <a16:creationId xmlns:a16="http://schemas.microsoft.com/office/drawing/2014/main" id="{0DB826DA-5E62-0D76-D70A-556E84906A2E}"/>
                </a:ext>
              </a:extLst>
            </p:cNvPr>
            <p:cNvGrpSpPr/>
            <p:nvPr/>
          </p:nvGrpSpPr>
          <p:grpSpPr>
            <a:xfrm>
              <a:off x="10401025" y="944500"/>
              <a:ext cx="1235100" cy="1128725"/>
              <a:chOff x="2439475" y="238125"/>
              <a:chExt cx="1235100" cy="1128725"/>
            </a:xfrm>
          </p:grpSpPr>
          <p:sp>
            <p:nvSpPr>
              <p:cNvPr id="2453" name="Google Shape;4362;p72">
                <a:extLst>
                  <a:ext uri="{FF2B5EF4-FFF2-40B4-BE49-F238E27FC236}">
                    <a16:creationId xmlns:a16="http://schemas.microsoft.com/office/drawing/2014/main" id="{169DC0CC-3174-41D1-7B59-52EDB8BF8829}"/>
                  </a:ext>
                </a:extLst>
              </p:cNvPr>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4363;p72">
                <a:extLst>
                  <a:ext uri="{FF2B5EF4-FFF2-40B4-BE49-F238E27FC236}">
                    <a16:creationId xmlns:a16="http://schemas.microsoft.com/office/drawing/2014/main" id="{18D68A8D-2B86-C1ED-DFC7-1D5FD2AE55E6}"/>
                  </a:ext>
                </a:extLst>
              </p:cNvPr>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4364;p72">
                <a:extLst>
                  <a:ext uri="{FF2B5EF4-FFF2-40B4-BE49-F238E27FC236}">
                    <a16:creationId xmlns:a16="http://schemas.microsoft.com/office/drawing/2014/main" id="{33623591-4373-20EC-5D7F-33F445D08CA4}"/>
                  </a:ext>
                </a:extLst>
              </p:cNvPr>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4365;p72">
                <a:extLst>
                  <a:ext uri="{FF2B5EF4-FFF2-40B4-BE49-F238E27FC236}">
                    <a16:creationId xmlns:a16="http://schemas.microsoft.com/office/drawing/2014/main" id="{02BB9FC8-71F5-C1F5-0BBA-CE9C75417655}"/>
                  </a:ext>
                </a:extLst>
              </p:cNvPr>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4366;p72">
                <a:extLst>
                  <a:ext uri="{FF2B5EF4-FFF2-40B4-BE49-F238E27FC236}">
                    <a16:creationId xmlns:a16="http://schemas.microsoft.com/office/drawing/2014/main" id="{53A3DD83-DB11-7DB6-C9CE-740340168982}"/>
                  </a:ext>
                </a:extLst>
              </p:cNvPr>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4367;p72">
                <a:extLst>
                  <a:ext uri="{FF2B5EF4-FFF2-40B4-BE49-F238E27FC236}">
                    <a16:creationId xmlns:a16="http://schemas.microsoft.com/office/drawing/2014/main" id="{322CB429-B6BA-7A76-51ED-2FE6CF8B9793}"/>
                  </a:ext>
                </a:extLst>
              </p:cNvPr>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4368;p72">
                <a:extLst>
                  <a:ext uri="{FF2B5EF4-FFF2-40B4-BE49-F238E27FC236}">
                    <a16:creationId xmlns:a16="http://schemas.microsoft.com/office/drawing/2014/main" id="{DE284475-8F14-305F-A319-216B3A7F1A72}"/>
                  </a:ext>
                </a:extLst>
              </p:cNvPr>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4369;p72">
                <a:extLst>
                  <a:ext uri="{FF2B5EF4-FFF2-40B4-BE49-F238E27FC236}">
                    <a16:creationId xmlns:a16="http://schemas.microsoft.com/office/drawing/2014/main" id="{449974D5-D9D2-9DA7-E0A2-C53E31A5371F}"/>
                  </a:ext>
                </a:extLst>
              </p:cNvPr>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61" name="Google Shape;4370;p72">
            <a:extLst>
              <a:ext uri="{FF2B5EF4-FFF2-40B4-BE49-F238E27FC236}">
                <a16:creationId xmlns:a16="http://schemas.microsoft.com/office/drawing/2014/main" id="{AFAC8D8E-7E90-36CE-1641-B3BAD2462306}"/>
              </a:ext>
            </a:extLst>
          </p:cNvPr>
          <p:cNvGrpSpPr/>
          <p:nvPr/>
        </p:nvGrpSpPr>
        <p:grpSpPr>
          <a:xfrm rot="10800000">
            <a:off x="8752839" y="-3114828"/>
            <a:ext cx="491076" cy="475810"/>
            <a:chOff x="10401025" y="944500"/>
            <a:chExt cx="1235100" cy="1196704"/>
          </a:xfrm>
        </p:grpSpPr>
        <p:sp>
          <p:nvSpPr>
            <p:cNvPr id="2462" name="Google Shape;4371;p72">
              <a:extLst>
                <a:ext uri="{FF2B5EF4-FFF2-40B4-BE49-F238E27FC236}">
                  <a16:creationId xmlns:a16="http://schemas.microsoft.com/office/drawing/2014/main" id="{6911B649-6A97-AE5E-4121-07430C1F8BFA}"/>
                </a:ext>
              </a:extLst>
            </p:cNvPr>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3" name="Google Shape;4372;p72">
              <a:extLst>
                <a:ext uri="{FF2B5EF4-FFF2-40B4-BE49-F238E27FC236}">
                  <a16:creationId xmlns:a16="http://schemas.microsoft.com/office/drawing/2014/main" id="{01CE25B1-C9D7-D0EA-11DB-69675DB39AB5}"/>
                </a:ext>
              </a:extLst>
            </p:cNvPr>
            <p:cNvGrpSpPr/>
            <p:nvPr/>
          </p:nvGrpSpPr>
          <p:grpSpPr>
            <a:xfrm>
              <a:off x="10401025" y="944500"/>
              <a:ext cx="1235100" cy="1128725"/>
              <a:chOff x="2439475" y="238125"/>
              <a:chExt cx="1235100" cy="1128725"/>
            </a:xfrm>
          </p:grpSpPr>
          <p:sp>
            <p:nvSpPr>
              <p:cNvPr id="2464" name="Google Shape;4373;p72">
                <a:extLst>
                  <a:ext uri="{FF2B5EF4-FFF2-40B4-BE49-F238E27FC236}">
                    <a16:creationId xmlns:a16="http://schemas.microsoft.com/office/drawing/2014/main" id="{F2572AF3-3DA0-0EE4-79BD-C0FB2530AABF}"/>
                  </a:ext>
                </a:extLst>
              </p:cNvPr>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4374;p72">
                <a:extLst>
                  <a:ext uri="{FF2B5EF4-FFF2-40B4-BE49-F238E27FC236}">
                    <a16:creationId xmlns:a16="http://schemas.microsoft.com/office/drawing/2014/main" id="{3BDDF142-22CF-26AB-06CC-7F65BF915B9A}"/>
                  </a:ext>
                </a:extLst>
              </p:cNvPr>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4375;p72">
                <a:extLst>
                  <a:ext uri="{FF2B5EF4-FFF2-40B4-BE49-F238E27FC236}">
                    <a16:creationId xmlns:a16="http://schemas.microsoft.com/office/drawing/2014/main" id="{C08CC341-AC59-1452-C168-357E319A0D3D}"/>
                  </a:ext>
                </a:extLst>
              </p:cNvPr>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4376;p72">
                <a:extLst>
                  <a:ext uri="{FF2B5EF4-FFF2-40B4-BE49-F238E27FC236}">
                    <a16:creationId xmlns:a16="http://schemas.microsoft.com/office/drawing/2014/main" id="{10AB0C0B-3E52-787E-1005-2B33CBB483BA}"/>
                  </a:ext>
                </a:extLst>
              </p:cNvPr>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4377;p72">
                <a:extLst>
                  <a:ext uri="{FF2B5EF4-FFF2-40B4-BE49-F238E27FC236}">
                    <a16:creationId xmlns:a16="http://schemas.microsoft.com/office/drawing/2014/main" id="{C108C849-C732-7FE6-D7F0-8DB02D143522}"/>
                  </a:ext>
                </a:extLst>
              </p:cNvPr>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4378;p72">
                <a:extLst>
                  <a:ext uri="{FF2B5EF4-FFF2-40B4-BE49-F238E27FC236}">
                    <a16:creationId xmlns:a16="http://schemas.microsoft.com/office/drawing/2014/main" id="{03E8E7BE-DB8E-2CEB-433D-E90AA4817BA4}"/>
                  </a:ext>
                </a:extLst>
              </p:cNvPr>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4379;p72">
                <a:extLst>
                  <a:ext uri="{FF2B5EF4-FFF2-40B4-BE49-F238E27FC236}">
                    <a16:creationId xmlns:a16="http://schemas.microsoft.com/office/drawing/2014/main" id="{EDE0ACD1-7A71-C914-C7E4-1DC221D79E76}"/>
                  </a:ext>
                </a:extLst>
              </p:cNvPr>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4380;p72">
                <a:extLst>
                  <a:ext uri="{FF2B5EF4-FFF2-40B4-BE49-F238E27FC236}">
                    <a16:creationId xmlns:a16="http://schemas.microsoft.com/office/drawing/2014/main" id="{3BE2A91F-892A-684A-0ADD-FA07681C9310}"/>
                  </a:ext>
                </a:extLst>
              </p:cNvPr>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58830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3"/>
        <p:cNvGrpSpPr/>
        <p:nvPr/>
      </p:nvGrpSpPr>
      <p:grpSpPr>
        <a:xfrm>
          <a:off x="0" y="0"/>
          <a:ext cx="0" cy="0"/>
          <a:chOff x="0" y="0"/>
          <a:chExt cx="0" cy="0"/>
        </a:xfrm>
      </p:grpSpPr>
      <p:grpSp>
        <p:nvGrpSpPr>
          <p:cNvPr id="4117" name="Google Shape;4117;p71"/>
          <p:cNvGrpSpPr/>
          <p:nvPr/>
        </p:nvGrpSpPr>
        <p:grpSpPr>
          <a:xfrm>
            <a:off x="7220752" y="1400377"/>
            <a:ext cx="1825029" cy="1452352"/>
            <a:chOff x="4189650" y="1358950"/>
            <a:chExt cx="1222800" cy="973100"/>
          </a:xfrm>
        </p:grpSpPr>
        <p:sp>
          <p:nvSpPr>
            <p:cNvPr id="4118" name="Google Shape;4118;p71"/>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71"/>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71"/>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71"/>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71"/>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71"/>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71"/>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71"/>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71"/>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71"/>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71"/>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71"/>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71"/>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71"/>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71"/>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71"/>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71"/>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71"/>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71"/>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71"/>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71"/>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71"/>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71"/>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71"/>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71"/>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71"/>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71"/>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71"/>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71"/>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71"/>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71"/>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71"/>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71"/>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71"/>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71"/>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71"/>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71"/>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71"/>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71"/>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71"/>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71"/>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71"/>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71"/>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71"/>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71"/>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71"/>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71"/>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71"/>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71"/>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71"/>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71"/>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9" name="Google Shape;4169;p71"/>
          <p:cNvGrpSpPr/>
          <p:nvPr/>
        </p:nvGrpSpPr>
        <p:grpSpPr>
          <a:xfrm>
            <a:off x="831178" y="4090492"/>
            <a:ext cx="1142615" cy="785586"/>
            <a:chOff x="3057000" y="3451875"/>
            <a:chExt cx="652550" cy="448650"/>
          </a:xfrm>
        </p:grpSpPr>
        <p:sp>
          <p:nvSpPr>
            <p:cNvPr id="4170" name="Google Shape;4170;p71"/>
            <p:cNvSpPr/>
            <p:nvPr/>
          </p:nvSpPr>
          <p:spPr>
            <a:xfrm>
              <a:off x="3057000" y="3506050"/>
              <a:ext cx="641200" cy="394475"/>
            </a:xfrm>
            <a:custGeom>
              <a:avLst/>
              <a:gdLst/>
              <a:ahLst/>
              <a:cxnLst/>
              <a:rect l="l" t="t" r="r" b="b"/>
              <a:pathLst>
                <a:path w="25648" h="15779" extrusionOk="0">
                  <a:moveTo>
                    <a:pt x="12706" y="1"/>
                  </a:moveTo>
                  <a:lnTo>
                    <a:pt x="1636" y="6974"/>
                  </a:lnTo>
                  <a:lnTo>
                    <a:pt x="1400" y="7131"/>
                  </a:lnTo>
                  <a:lnTo>
                    <a:pt x="1183" y="7269"/>
                  </a:lnTo>
                  <a:lnTo>
                    <a:pt x="986" y="7427"/>
                  </a:lnTo>
                  <a:lnTo>
                    <a:pt x="809" y="7565"/>
                  </a:lnTo>
                  <a:lnTo>
                    <a:pt x="671" y="7722"/>
                  </a:lnTo>
                  <a:lnTo>
                    <a:pt x="533" y="7860"/>
                  </a:lnTo>
                  <a:lnTo>
                    <a:pt x="415" y="8018"/>
                  </a:lnTo>
                  <a:lnTo>
                    <a:pt x="316" y="8156"/>
                  </a:lnTo>
                  <a:lnTo>
                    <a:pt x="237" y="8313"/>
                  </a:lnTo>
                  <a:lnTo>
                    <a:pt x="178" y="8471"/>
                  </a:lnTo>
                  <a:lnTo>
                    <a:pt x="119" y="8609"/>
                  </a:lnTo>
                  <a:lnTo>
                    <a:pt x="80" y="8766"/>
                  </a:lnTo>
                  <a:lnTo>
                    <a:pt x="21" y="9062"/>
                  </a:lnTo>
                  <a:lnTo>
                    <a:pt x="1" y="9377"/>
                  </a:lnTo>
                  <a:lnTo>
                    <a:pt x="21" y="9633"/>
                  </a:lnTo>
                  <a:lnTo>
                    <a:pt x="99" y="9869"/>
                  </a:lnTo>
                  <a:lnTo>
                    <a:pt x="198" y="10086"/>
                  </a:lnTo>
                  <a:lnTo>
                    <a:pt x="336" y="10303"/>
                  </a:lnTo>
                  <a:lnTo>
                    <a:pt x="493" y="10519"/>
                  </a:lnTo>
                  <a:lnTo>
                    <a:pt x="710" y="10716"/>
                  </a:lnTo>
                  <a:lnTo>
                    <a:pt x="946" y="10894"/>
                  </a:lnTo>
                  <a:lnTo>
                    <a:pt x="1203" y="11071"/>
                  </a:lnTo>
                  <a:lnTo>
                    <a:pt x="1498" y="11229"/>
                  </a:lnTo>
                  <a:lnTo>
                    <a:pt x="1793" y="11366"/>
                  </a:lnTo>
                  <a:lnTo>
                    <a:pt x="2128" y="11485"/>
                  </a:lnTo>
                  <a:lnTo>
                    <a:pt x="2483" y="11583"/>
                  </a:lnTo>
                  <a:lnTo>
                    <a:pt x="2857" y="11662"/>
                  </a:lnTo>
                  <a:lnTo>
                    <a:pt x="3251" y="11721"/>
                  </a:lnTo>
                  <a:lnTo>
                    <a:pt x="3665" y="11760"/>
                  </a:lnTo>
                  <a:lnTo>
                    <a:pt x="4472" y="11760"/>
                  </a:lnTo>
                  <a:lnTo>
                    <a:pt x="4866" y="11721"/>
                  </a:lnTo>
                  <a:lnTo>
                    <a:pt x="5241" y="11662"/>
                  </a:lnTo>
                  <a:lnTo>
                    <a:pt x="5595" y="11603"/>
                  </a:lnTo>
                  <a:lnTo>
                    <a:pt x="5950" y="11504"/>
                  </a:lnTo>
                  <a:lnTo>
                    <a:pt x="6265" y="11386"/>
                  </a:lnTo>
                  <a:lnTo>
                    <a:pt x="6580" y="11268"/>
                  </a:lnTo>
                  <a:lnTo>
                    <a:pt x="6856" y="11110"/>
                  </a:lnTo>
                  <a:lnTo>
                    <a:pt x="6915" y="11150"/>
                  </a:lnTo>
                  <a:lnTo>
                    <a:pt x="7270" y="11366"/>
                  </a:lnTo>
                  <a:lnTo>
                    <a:pt x="7585" y="11583"/>
                  </a:lnTo>
                  <a:lnTo>
                    <a:pt x="7900" y="11839"/>
                  </a:lnTo>
                  <a:lnTo>
                    <a:pt x="8176" y="12135"/>
                  </a:lnTo>
                  <a:lnTo>
                    <a:pt x="8038" y="12273"/>
                  </a:lnTo>
                  <a:lnTo>
                    <a:pt x="7920" y="12411"/>
                  </a:lnTo>
                  <a:lnTo>
                    <a:pt x="7821" y="12568"/>
                  </a:lnTo>
                  <a:lnTo>
                    <a:pt x="7723" y="12726"/>
                  </a:lnTo>
                  <a:lnTo>
                    <a:pt x="7664" y="12883"/>
                  </a:lnTo>
                  <a:lnTo>
                    <a:pt x="7604" y="13041"/>
                  </a:lnTo>
                  <a:lnTo>
                    <a:pt x="7565" y="13218"/>
                  </a:lnTo>
                  <a:lnTo>
                    <a:pt x="7565" y="13395"/>
                  </a:lnTo>
                  <a:lnTo>
                    <a:pt x="7585" y="13632"/>
                  </a:lnTo>
                  <a:lnTo>
                    <a:pt x="7644" y="13868"/>
                  </a:lnTo>
                  <a:lnTo>
                    <a:pt x="7742" y="14105"/>
                  </a:lnTo>
                  <a:lnTo>
                    <a:pt x="7880" y="14321"/>
                  </a:lnTo>
                  <a:lnTo>
                    <a:pt x="8058" y="14538"/>
                  </a:lnTo>
                  <a:lnTo>
                    <a:pt x="8254" y="14735"/>
                  </a:lnTo>
                  <a:lnTo>
                    <a:pt x="8491" y="14912"/>
                  </a:lnTo>
                  <a:lnTo>
                    <a:pt x="8747" y="15070"/>
                  </a:lnTo>
                  <a:lnTo>
                    <a:pt x="9042" y="15227"/>
                  </a:lnTo>
                  <a:lnTo>
                    <a:pt x="9358" y="15365"/>
                  </a:lnTo>
                  <a:lnTo>
                    <a:pt x="9692" y="15483"/>
                  </a:lnTo>
                  <a:lnTo>
                    <a:pt x="10047" y="15582"/>
                  </a:lnTo>
                  <a:lnTo>
                    <a:pt x="10421" y="15680"/>
                  </a:lnTo>
                  <a:lnTo>
                    <a:pt x="10815" y="15740"/>
                  </a:lnTo>
                  <a:lnTo>
                    <a:pt x="11209" y="15759"/>
                  </a:lnTo>
                  <a:lnTo>
                    <a:pt x="11623" y="15779"/>
                  </a:lnTo>
                  <a:lnTo>
                    <a:pt x="12115" y="15759"/>
                  </a:lnTo>
                  <a:lnTo>
                    <a:pt x="12608" y="15740"/>
                  </a:lnTo>
                  <a:lnTo>
                    <a:pt x="13061" y="15680"/>
                  </a:lnTo>
                  <a:lnTo>
                    <a:pt x="13514" y="15602"/>
                  </a:lnTo>
                  <a:lnTo>
                    <a:pt x="13928" y="15503"/>
                  </a:lnTo>
                  <a:lnTo>
                    <a:pt x="14322" y="15365"/>
                  </a:lnTo>
                  <a:lnTo>
                    <a:pt x="14656" y="15208"/>
                  </a:lnTo>
                  <a:lnTo>
                    <a:pt x="14814" y="15109"/>
                  </a:lnTo>
                  <a:lnTo>
                    <a:pt x="14972" y="15011"/>
                  </a:lnTo>
                  <a:lnTo>
                    <a:pt x="25648" y="9239"/>
                  </a:lnTo>
                  <a:lnTo>
                    <a:pt x="24151" y="8609"/>
                  </a:lnTo>
                  <a:lnTo>
                    <a:pt x="23225" y="9081"/>
                  </a:lnTo>
                  <a:lnTo>
                    <a:pt x="20980" y="10263"/>
                  </a:lnTo>
                  <a:lnTo>
                    <a:pt x="19601" y="10992"/>
                  </a:lnTo>
                  <a:lnTo>
                    <a:pt x="18202" y="11760"/>
                  </a:lnTo>
                  <a:lnTo>
                    <a:pt x="16863" y="12509"/>
                  </a:lnTo>
                  <a:lnTo>
                    <a:pt x="15681" y="13198"/>
                  </a:lnTo>
                  <a:lnTo>
                    <a:pt x="15622" y="12962"/>
                  </a:lnTo>
                  <a:lnTo>
                    <a:pt x="15543" y="12745"/>
                  </a:lnTo>
                  <a:lnTo>
                    <a:pt x="15425" y="12529"/>
                  </a:lnTo>
                  <a:lnTo>
                    <a:pt x="15267" y="12332"/>
                  </a:lnTo>
                  <a:lnTo>
                    <a:pt x="15090" y="12135"/>
                  </a:lnTo>
                  <a:lnTo>
                    <a:pt x="14893" y="11957"/>
                  </a:lnTo>
                  <a:lnTo>
                    <a:pt x="14656" y="11800"/>
                  </a:lnTo>
                  <a:lnTo>
                    <a:pt x="14381" y="11642"/>
                  </a:lnTo>
                  <a:lnTo>
                    <a:pt x="14105" y="11504"/>
                  </a:lnTo>
                  <a:lnTo>
                    <a:pt x="13809" y="11366"/>
                  </a:lnTo>
                  <a:lnTo>
                    <a:pt x="13475" y="11268"/>
                  </a:lnTo>
                  <a:lnTo>
                    <a:pt x="13140" y="11170"/>
                  </a:lnTo>
                  <a:lnTo>
                    <a:pt x="12785" y="11110"/>
                  </a:lnTo>
                  <a:lnTo>
                    <a:pt x="12411" y="11051"/>
                  </a:lnTo>
                  <a:lnTo>
                    <a:pt x="12017" y="11012"/>
                  </a:lnTo>
                  <a:lnTo>
                    <a:pt x="11268" y="11012"/>
                  </a:lnTo>
                  <a:lnTo>
                    <a:pt x="10894" y="11051"/>
                  </a:lnTo>
                  <a:lnTo>
                    <a:pt x="10539" y="11091"/>
                  </a:lnTo>
                  <a:lnTo>
                    <a:pt x="10205" y="11150"/>
                  </a:lnTo>
                  <a:lnTo>
                    <a:pt x="9889" y="11229"/>
                  </a:lnTo>
                  <a:lnTo>
                    <a:pt x="9574" y="11327"/>
                  </a:lnTo>
                  <a:lnTo>
                    <a:pt x="9279" y="11445"/>
                  </a:lnTo>
                  <a:lnTo>
                    <a:pt x="9003" y="11563"/>
                  </a:lnTo>
                  <a:lnTo>
                    <a:pt x="8727" y="11248"/>
                  </a:lnTo>
                  <a:lnTo>
                    <a:pt x="8392" y="10953"/>
                  </a:lnTo>
                  <a:lnTo>
                    <a:pt x="8058" y="10697"/>
                  </a:lnTo>
                  <a:lnTo>
                    <a:pt x="7703" y="10460"/>
                  </a:lnTo>
                  <a:lnTo>
                    <a:pt x="7880" y="10204"/>
                  </a:lnTo>
                  <a:lnTo>
                    <a:pt x="7959" y="10086"/>
                  </a:lnTo>
                  <a:lnTo>
                    <a:pt x="8018" y="9948"/>
                  </a:lnTo>
                  <a:lnTo>
                    <a:pt x="8077" y="9810"/>
                  </a:lnTo>
                  <a:lnTo>
                    <a:pt x="8117" y="9672"/>
                  </a:lnTo>
                  <a:lnTo>
                    <a:pt x="8136" y="9535"/>
                  </a:lnTo>
                  <a:lnTo>
                    <a:pt x="8136" y="9377"/>
                  </a:lnTo>
                  <a:lnTo>
                    <a:pt x="8117" y="9141"/>
                  </a:lnTo>
                  <a:lnTo>
                    <a:pt x="8058" y="8904"/>
                  </a:lnTo>
                  <a:lnTo>
                    <a:pt x="7959" y="8668"/>
                  </a:lnTo>
                  <a:lnTo>
                    <a:pt x="7821" y="8451"/>
                  </a:lnTo>
                  <a:lnTo>
                    <a:pt x="7644" y="8234"/>
                  </a:lnTo>
                  <a:lnTo>
                    <a:pt x="7447" y="8037"/>
                  </a:lnTo>
                  <a:lnTo>
                    <a:pt x="7210" y="7860"/>
                  </a:lnTo>
                  <a:lnTo>
                    <a:pt x="6954" y="7703"/>
                  </a:lnTo>
                  <a:lnTo>
                    <a:pt x="6659" y="7545"/>
                  </a:lnTo>
                  <a:lnTo>
                    <a:pt x="6344" y="7407"/>
                  </a:lnTo>
                  <a:lnTo>
                    <a:pt x="6009" y="7289"/>
                  </a:lnTo>
                  <a:lnTo>
                    <a:pt x="5654" y="7190"/>
                  </a:lnTo>
                  <a:lnTo>
                    <a:pt x="5280" y="7092"/>
                  </a:lnTo>
                  <a:lnTo>
                    <a:pt x="4886" y="7033"/>
                  </a:lnTo>
                  <a:lnTo>
                    <a:pt x="4492" y="7013"/>
                  </a:lnTo>
                  <a:lnTo>
                    <a:pt x="4078" y="6993"/>
                  </a:lnTo>
                  <a:lnTo>
                    <a:pt x="14006" y="670"/>
                  </a:lnTo>
                  <a:lnTo>
                    <a:pt x="12706"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71"/>
            <p:cNvSpPr/>
            <p:nvPr/>
          </p:nvSpPr>
          <p:spPr>
            <a:xfrm>
              <a:off x="3432250" y="3663650"/>
              <a:ext cx="253150" cy="132000"/>
            </a:xfrm>
            <a:custGeom>
              <a:avLst/>
              <a:gdLst/>
              <a:ahLst/>
              <a:cxnLst/>
              <a:rect l="l" t="t" r="r" b="b"/>
              <a:pathLst>
                <a:path w="10126" h="5280" extrusionOk="0">
                  <a:moveTo>
                    <a:pt x="9983" y="941"/>
                  </a:moveTo>
                  <a:lnTo>
                    <a:pt x="10126" y="1024"/>
                  </a:lnTo>
                  <a:lnTo>
                    <a:pt x="10086" y="985"/>
                  </a:lnTo>
                  <a:lnTo>
                    <a:pt x="9983" y="941"/>
                  </a:lnTo>
                  <a:close/>
                  <a:moveTo>
                    <a:pt x="7545" y="0"/>
                  </a:moveTo>
                  <a:lnTo>
                    <a:pt x="7309" y="20"/>
                  </a:lnTo>
                  <a:lnTo>
                    <a:pt x="7073" y="39"/>
                  </a:lnTo>
                  <a:lnTo>
                    <a:pt x="6836" y="99"/>
                  </a:lnTo>
                  <a:lnTo>
                    <a:pt x="6600" y="158"/>
                  </a:lnTo>
                  <a:lnTo>
                    <a:pt x="6344" y="236"/>
                  </a:lnTo>
                  <a:lnTo>
                    <a:pt x="6088" y="335"/>
                  </a:lnTo>
                  <a:lnTo>
                    <a:pt x="5832" y="433"/>
                  </a:lnTo>
                  <a:lnTo>
                    <a:pt x="5576" y="571"/>
                  </a:lnTo>
                  <a:lnTo>
                    <a:pt x="5319" y="709"/>
                  </a:lnTo>
                  <a:lnTo>
                    <a:pt x="474" y="3506"/>
                  </a:lnTo>
                  <a:lnTo>
                    <a:pt x="375" y="3565"/>
                  </a:lnTo>
                  <a:lnTo>
                    <a:pt x="277" y="3664"/>
                  </a:lnTo>
                  <a:lnTo>
                    <a:pt x="198" y="3743"/>
                  </a:lnTo>
                  <a:lnTo>
                    <a:pt x="139" y="3861"/>
                  </a:lnTo>
                  <a:lnTo>
                    <a:pt x="80" y="3959"/>
                  </a:lnTo>
                  <a:lnTo>
                    <a:pt x="40" y="4078"/>
                  </a:lnTo>
                  <a:lnTo>
                    <a:pt x="21" y="4196"/>
                  </a:lnTo>
                  <a:lnTo>
                    <a:pt x="1" y="4314"/>
                  </a:lnTo>
                  <a:lnTo>
                    <a:pt x="21" y="4412"/>
                  </a:lnTo>
                  <a:lnTo>
                    <a:pt x="40" y="4491"/>
                  </a:lnTo>
                  <a:lnTo>
                    <a:pt x="80" y="4570"/>
                  </a:lnTo>
                  <a:lnTo>
                    <a:pt x="139" y="4609"/>
                  </a:lnTo>
                  <a:lnTo>
                    <a:pt x="1281" y="5279"/>
                  </a:lnTo>
                  <a:lnTo>
                    <a:pt x="1262" y="5259"/>
                  </a:lnTo>
                  <a:lnTo>
                    <a:pt x="1242" y="5240"/>
                  </a:lnTo>
                  <a:lnTo>
                    <a:pt x="1203" y="5200"/>
                  </a:lnTo>
                  <a:lnTo>
                    <a:pt x="1183" y="5161"/>
                  </a:lnTo>
                  <a:lnTo>
                    <a:pt x="1183" y="5102"/>
                  </a:lnTo>
                  <a:lnTo>
                    <a:pt x="1163" y="5082"/>
                  </a:lnTo>
                  <a:lnTo>
                    <a:pt x="1163" y="4984"/>
                  </a:lnTo>
                  <a:lnTo>
                    <a:pt x="1163" y="4866"/>
                  </a:lnTo>
                  <a:lnTo>
                    <a:pt x="1183" y="4747"/>
                  </a:lnTo>
                  <a:lnTo>
                    <a:pt x="1242" y="4629"/>
                  </a:lnTo>
                  <a:lnTo>
                    <a:pt x="1281" y="4531"/>
                  </a:lnTo>
                  <a:lnTo>
                    <a:pt x="1360" y="4412"/>
                  </a:lnTo>
                  <a:lnTo>
                    <a:pt x="1439" y="4334"/>
                  </a:lnTo>
                  <a:lnTo>
                    <a:pt x="1518" y="4235"/>
                  </a:lnTo>
                  <a:lnTo>
                    <a:pt x="1616" y="4176"/>
                  </a:lnTo>
                  <a:lnTo>
                    <a:pt x="6462" y="1379"/>
                  </a:lnTo>
                  <a:lnTo>
                    <a:pt x="6698" y="1261"/>
                  </a:lnTo>
                  <a:lnTo>
                    <a:pt x="6935" y="1143"/>
                  </a:lnTo>
                  <a:lnTo>
                    <a:pt x="7053" y="1083"/>
                  </a:lnTo>
                  <a:lnTo>
                    <a:pt x="7447" y="926"/>
                  </a:lnTo>
                  <a:lnTo>
                    <a:pt x="7506" y="906"/>
                  </a:lnTo>
                  <a:lnTo>
                    <a:pt x="7723" y="827"/>
                  </a:lnTo>
                  <a:lnTo>
                    <a:pt x="7939" y="768"/>
                  </a:lnTo>
                  <a:lnTo>
                    <a:pt x="8058" y="749"/>
                  </a:lnTo>
                  <a:lnTo>
                    <a:pt x="8412" y="689"/>
                  </a:lnTo>
                  <a:lnTo>
                    <a:pt x="8491" y="689"/>
                  </a:lnTo>
                  <a:lnTo>
                    <a:pt x="8688" y="670"/>
                  </a:lnTo>
                  <a:lnTo>
                    <a:pt x="8885" y="670"/>
                  </a:lnTo>
                  <a:lnTo>
                    <a:pt x="8983" y="689"/>
                  </a:lnTo>
                  <a:lnTo>
                    <a:pt x="9299" y="709"/>
                  </a:lnTo>
                  <a:lnTo>
                    <a:pt x="9377" y="729"/>
                  </a:lnTo>
                  <a:lnTo>
                    <a:pt x="9555" y="768"/>
                  </a:lnTo>
                  <a:lnTo>
                    <a:pt x="9732" y="827"/>
                  </a:lnTo>
                  <a:lnTo>
                    <a:pt x="9811" y="867"/>
                  </a:lnTo>
                  <a:lnTo>
                    <a:pt x="9983" y="941"/>
                  </a:lnTo>
                  <a:lnTo>
                    <a:pt x="9983" y="941"/>
                  </a:lnTo>
                  <a:lnTo>
                    <a:pt x="8983" y="355"/>
                  </a:lnTo>
                  <a:lnTo>
                    <a:pt x="8786" y="256"/>
                  </a:lnTo>
                  <a:lnTo>
                    <a:pt x="8609" y="177"/>
                  </a:lnTo>
                  <a:lnTo>
                    <a:pt x="8412" y="99"/>
                  </a:lnTo>
                  <a:lnTo>
                    <a:pt x="8195" y="59"/>
                  </a:lnTo>
                  <a:lnTo>
                    <a:pt x="7979" y="20"/>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71"/>
            <p:cNvSpPr/>
            <p:nvPr/>
          </p:nvSpPr>
          <p:spPr>
            <a:xfrm>
              <a:off x="3461325" y="3680375"/>
              <a:ext cx="248225" cy="115750"/>
            </a:xfrm>
            <a:custGeom>
              <a:avLst/>
              <a:gdLst/>
              <a:ahLst/>
              <a:cxnLst/>
              <a:rect l="l" t="t" r="r" b="b"/>
              <a:pathLst>
                <a:path w="9929" h="4630" extrusionOk="0">
                  <a:moveTo>
                    <a:pt x="7525" y="1"/>
                  </a:moveTo>
                  <a:lnTo>
                    <a:pt x="7328" y="20"/>
                  </a:lnTo>
                  <a:lnTo>
                    <a:pt x="7249" y="20"/>
                  </a:lnTo>
                  <a:lnTo>
                    <a:pt x="6895" y="80"/>
                  </a:lnTo>
                  <a:lnTo>
                    <a:pt x="6776" y="99"/>
                  </a:lnTo>
                  <a:lnTo>
                    <a:pt x="6560" y="158"/>
                  </a:lnTo>
                  <a:lnTo>
                    <a:pt x="6343" y="237"/>
                  </a:lnTo>
                  <a:lnTo>
                    <a:pt x="6284" y="257"/>
                  </a:lnTo>
                  <a:lnTo>
                    <a:pt x="5890" y="414"/>
                  </a:lnTo>
                  <a:lnTo>
                    <a:pt x="5772" y="474"/>
                  </a:lnTo>
                  <a:lnTo>
                    <a:pt x="5535" y="592"/>
                  </a:lnTo>
                  <a:lnTo>
                    <a:pt x="5299" y="710"/>
                  </a:lnTo>
                  <a:lnTo>
                    <a:pt x="453" y="3507"/>
                  </a:lnTo>
                  <a:lnTo>
                    <a:pt x="355" y="3566"/>
                  </a:lnTo>
                  <a:lnTo>
                    <a:pt x="276" y="3665"/>
                  </a:lnTo>
                  <a:lnTo>
                    <a:pt x="197" y="3743"/>
                  </a:lnTo>
                  <a:lnTo>
                    <a:pt x="118" y="3862"/>
                  </a:lnTo>
                  <a:lnTo>
                    <a:pt x="79" y="3960"/>
                  </a:lnTo>
                  <a:lnTo>
                    <a:pt x="20" y="4078"/>
                  </a:lnTo>
                  <a:lnTo>
                    <a:pt x="0" y="4197"/>
                  </a:lnTo>
                  <a:lnTo>
                    <a:pt x="0" y="4315"/>
                  </a:lnTo>
                  <a:lnTo>
                    <a:pt x="0" y="4413"/>
                  </a:lnTo>
                  <a:lnTo>
                    <a:pt x="20" y="4433"/>
                  </a:lnTo>
                  <a:lnTo>
                    <a:pt x="20" y="4492"/>
                  </a:lnTo>
                  <a:lnTo>
                    <a:pt x="40" y="4531"/>
                  </a:lnTo>
                  <a:lnTo>
                    <a:pt x="79" y="4571"/>
                  </a:lnTo>
                  <a:lnTo>
                    <a:pt x="99" y="4590"/>
                  </a:lnTo>
                  <a:lnTo>
                    <a:pt x="177" y="4630"/>
                  </a:lnTo>
                  <a:lnTo>
                    <a:pt x="355" y="4630"/>
                  </a:lnTo>
                  <a:lnTo>
                    <a:pt x="453" y="4571"/>
                  </a:lnTo>
                  <a:lnTo>
                    <a:pt x="5319" y="1774"/>
                  </a:lnTo>
                  <a:lnTo>
                    <a:pt x="5634" y="1596"/>
                  </a:lnTo>
                  <a:lnTo>
                    <a:pt x="5949" y="1458"/>
                  </a:lnTo>
                  <a:lnTo>
                    <a:pt x="6245" y="1360"/>
                  </a:lnTo>
                  <a:lnTo>
                    <a:pt x="6560" y="1281"/>
                  </a:lnTo>
                  <a:lnTo>
                    <a:pt x="6855" y="1222"/>
                  </a:lnTo>
                  <a:lnTo>
                    <a:pt x="7131" y="1202"/>
                  </a:lnTo>
                  <a:lnTo>
                    <a:pt x="7407" y="1202"/>
                  </a:lnTo>
                  <a:lnTo>
                    <a:pt x="7663" y="1242"/>
                  </a:lnTo>
                  <a:lnTo>
                    <a:pt x="7840" y="1281"/>
                  </a:lnTo>
                  <a:lnTo>
                    <a:pt x="8017" y="1340"/>
                  </a:lnTo>
                  <a:lnTo>
                    <a:pt x="8175" y="1419"/>
                  </a:lnTo>
                  <a:lnTo>
                    <a:pt x="8333" y="1498"/>
                  </a:lnTo>
                  <a:lnTo>
                    <a:pt x="8451" y="1577"/>
                  </a:lnTo>
                  <a:lnTo>
                    <a:pt x="8549" y="1636"/>
                  </a:lnTo>
                  <a:lnTo>
                    <a:pt x="8648" y="1734"/>
                  </a:lnTo>
                  <a:lnTo>
                    <a:pt x="8726" y="1813"/>
                  </a:lnTo>
                  <a:lnTo>
                    <a:pt x="8845" y="1931"/>
                  </a:lnTo>
                  <a:lnTo>
                    <a:pt x="8904" y="1990"/>
                  </a:lnTo>
                  <a:lnTo>
                    <a:pt x="9061" y="2227"/>
                  </a:lnTo>
                  <a:lnTo>
                    <a:pt x="9101" y="2266"/>
                  </a:lnTo>
                  <a:lnTo>
                    <a:pt x="9140" y="2305"/>
                  </a:lnTo>
                  <a:lnTo>
                    <a:pt x="9199" y="2325"/>
                  </a:lnTo>
                  <a:lnTo>
                    <a:pt x="9278" y="2325"/>
                  </a:lnTo>
                  <a:lnTo>
                    <a:pt x="9377" y="2305"/>
                  </a:lnTo>
                  <a:lnTo>
                    <a:pt x="9475" y="2266"/>
                  </a:lnTo>
                  <a:lnTo>
                    <a:pt x="9574" y="2187"/>
                  </a:lnTo>
                  <a:lnTo>
                    <a:pt x="9672" y="2089"/>
                  </a:lnTo>
                  <a:lnTo>
                    <a:pt x="9751" y="1971"/>
                  </a:lnTo>
                  <a:lnTo>
                    <a:pt x="9830" y="1872"/>
                  </a:lnTo>
                  <a:lnTo>
                    <a:pt x="9869" y="1754"/>
                  </a:lnTo>
                  <a:lnTo>
                    <a:pt x="9908" y="1636"/>
                  </a:lnTo>
                  <a:lnTo>
                    <a:pt x="9928" y="1518"/>
                  </a:lnTo>
                  <a:lnTo>
                    <a:pt x="9928" y="1419"/>
                  </a:lnTo>
                  <a:lnTo>
                    <a:pt x="9908" y="1321"/>
                  </a:lnTo>
                  <a:lnTo>
                    <a:pt x="9869" y="1242"/>
                  </a:lnTo>
                  <a:lnTo>
                    <a:pt x="9672" y="966"/>
                  </a:lnTo>
                  <a:lnTo>
                    <a:pt x="9436" y="710"/>
                  </a:lnTo>
                  <a:lnTo>
                    <a:pt x="9180" y="493"/>
                  </a:lnTo>
                  <a:lnTo>
                    <a:pt x="8923" y="316"/>
                  </a:lnTo>
                  <a:lnTo>
                    <a:pt x="8648" y="198"/>
                  </a:lnTo>
                  <a:lnTo>
                    <a:pt x="8569" y="158"/>
                  </a:lnTo>
                  <a:lnTo>
                    <a:pt x="8392" y="99"/>
                  </a:lnTo>
                  <a:lnTo>
                    <a:pt x="8214" y="60"/>
                  </a:lnTo>
                  <a:lnTo>
                    <a:pt x="8136" y="40"/>
                  </a:lnTo>
                  <a:lnTo>
                    <a:pt x="7820" y="20"/>
                  </a:lnTo>
                  <a:lnTo>
                    <a:pt x="772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71"/>
            <p:cNvSpPr/>
            <p:nvPr/>
          </p:nvSpPr>
          <p:spPr>
            <a:xfrm>
              <a:off x="3141225" y="3451875"/>
              <a:ext cx="253150" cy="132000"/>
            </a:xfrm>
            <a:custGeom>
              <a:avLst/>
              <a:gdLst/>
              <a:ahLst/>
              <a:cxnLst/>
              <a:rect l="l" t="t" r="r" b="b"/>
              <a:pathLst>
                <a:path w="10126" h="5280" extrusionOk="0">
                  <a:moveTo>
                    <a:pt x="10030" y="970"/>
                  </a:moveTo>
                  <a:lnTo>
                    <a:pt x="10125" y="1025"/>
                  </a:lnTo>
                  <a:lnTo>
                    <a:pt x="10066" y="986"/>
                  </a:lnTo>
                  <a:lnTo>
                    <a:pt x="10030" y="970"/>
                  </a:lnTo>
                  <a:close/>
                  <a:moveTo>
                    <a:pt x="7545" y="1"/>
                  </a:moveTo>
                  <a:lnTo>
                    <a:pt x="7308" y="20"/>
                  </a:lnTo>
                  <a:lnTo>
                    <a:pt x="7072" y="40"/>
                  </a:lnTo>
                  <a:lnTo>
                    <a:pt x="6836" y="99"/>
                  </a:lnTo>
                  <a:lnTo>
                    <a:pt x="6580" y="158"/>
                  </a:lnTo>
                  <a:lnTo>
                    <a:pt x="6343" y="237"/>
                  </a:lnTo>
                  <a:lnTo>
                    <a:pt x="6087" y="336"/>
                  </a:lnTo>
                  <a:lnTo>
                    <a:pt x="5831" y="434"/>
                  </a:lnTo>
                  <a:lnTo>
                    <a:pt x="5575" y="572"/>
                  </a:lnTo>
                  <a:lnTo>
                    <a:pt x="5319" y="710"/>
                  </a:lnTo>
                  <a:lnTo>
                    <a:pt x="473" y="3507"/>
                  </a:lnTo>
                  <a:lnTo>
                    <a:pt x="375" y="3586"/>
                  </a:lnTo>
                  <a:lnTo>
                    <a:pt x="276" y="3665"/>
                  </a:lnTo>
                  <a:lnTo>
                    <a:pt x="197" y="3743"/>
                  </a:lnTo>
                  <a:lnTo>
                    <a:pt x="138" y="3862"/>
                  </a:lnTo>
                  <a:lnTo>
                    <a:pt x="79" y="3960"/>
                  </a:lnTo>
                  <a:lnTo>
                    <a:pt x="40" y="4078"/>
                  </a:lnTo>
                  <a:lnTo>
                    <a:pt x="0" y="4197"/>
                  </a:lnTo>
                  <a:lnTo>
                    <a:pt x="0" y="4315"/>
                  </a:lnTo>
                  <a:lnTo>
                    <a:pt x="0" y="4413"/>
                  </a:lnTo>
                  <a:lnTo>
                    <a:pt x="40" y="4492"/>
                  </a:lnTo>
                  <a:lnTo>
                    <a:pt x="79" y="4571"/>
                  </a:lnTo>
                  <a:lnTo>
                    <a:pt x="138" y="4610"/>
                  </a:lnTo>
                  <a:lnTo>
                    <a:pt x="1281" y="5280"/>
                  </a:lnTo>
                  <a:lnTo>
                    <a:pt x="1261" y="5260"/>
                  </a:lnTo>
                  <a:lnTo>
                    <a:pt x="1241" y="5241"/>
                  </a:lnTo>
                  <a:lnTo>
                    <a:pt x="1202" y="5201"/>
                  </a:lnTo>
                  <a:lnTo>
                    <a:pt x="1182" y="5162"/>
                  </a:lnTo>
                  <a:lnTo>
                    <a:pt x="1163" y="5122"/>
                  </a:lnTo>
                  <a:lnTo>
                    <a:pt x="1163" y="5083"/>
                  </a:lnTo>
                  <a:lnTo>
                    <a:pt x="1143" y="4984"/>
                  </a:lnTo>
                  <a:lnTo>
                    <a:pt x="1163" y="4866"/>
                  </a:lnTo>
                  <a:lnTo>
                    <a:pt x="1182" y="4748"/>
                  </a:lnTo>
                  <a:lnTo>
                    <a:pt x="1222" y="4630"/>
                  </a:lnTo>
                  <a:lnTo>
                    <a:pt x="1281" y="4531"/>
                  </a:lnTo>
                  <a:lnTo>
                    <a:pt x="1360" y="4413"/>
                  </a:lnTo>
                  <a:lnTo>
                    <a:pt x="1438" y="4334"/>
                  </a:lnTo>
                  <a:lnTo>
                    <a:pt x="1517" y="4256"/>
                  </a:lnTo>
                  <a:lnTo>
                    <a:pt x="1616" y="4177"/>
                  </a:lnTo>
                  <a:lnTo>
                    <a:pt x="6461" y="1380"/>
                  </a:lnTo>
                  <a:lnTo>
                    <a:pt x="6698" y="1261"/>
                  </a:lnTo>
                  <a:lnTo>
                    <a:pt x="6934" y="1143"/>
                  </a:lnTo>
                  <a:lnTo>
                    <a:pt x="7052" y="1084"/>
                  </a:lnTo>
                  <a:lnTo>
                    <a:pt x="7446" y="927"/>
                  </a:lnTo>
                  <a:lnTo>
                    <a:pt x="7505" y="907"/>
                  </a:lnTo>
                  <a:lnTo>
                    <a:pt x="7722" y="828"/>
                  </a:lnTo>
                  <a:lnTo>
                    <a:pt x="7939" y="769"/>
                  </a:lnTo>
                  <a:lnTo>
                    <a:pt x="8057" y="749"/>
                  </a:lnTo>
                  <a:lnTo>
                    <a:pt x="8411" y="690"/>
                  </a:lnTo>
                  <a:lnTo>
                    <a:pt x="8490" y="690"/>
                  </a:lnTo>
                  <a:lnTo>
                    <a:pt x="8687" y="671"/>
                  </a:lnTo>
                  <a:lnTo>
                    <a:pt x="8884" y="671"/>
                  </a:lnTo>
                  <a:lnTo>
                    <a:pt x="8983" y="690"/>
                  </a:lnTo>
                  <a:lnTo>
                    <a:pt x="9298" y="730"/>
                  </a:lnTo>
                  <a:lnTo>
                    <a:pt x="9377" y="730"/>
                  </a:lnTo>
                  <a:lnTo>
                    <a:pt x="9554" y="789"/>
                  </a:lnTo>
                  <a:lnTo>
                    <a:pt x="9731" y="828"/>
                  </a:lnTo>
                  <a:lnTo>
                    <a:pt x="9790" y="868"/>
                  </a:lnTo>
                  <a:lnTo>
                    <a:pt x="10030" y="970"/>
                  </a:lnTo>
                  <a:lnTo>
                    <a:pt x="8963" y="355"/>
                  </a:lnTo>
                  <a:lnTo>
                    <a:pt x="8786" y="257"/>
                  </a:lnTo>
                  <a:lnTo>
                    <a:pt x="8608" y="178"/>
                  </a:lnTo>
                  <a:lnTo>
                    <a:pt x="8392" y="99"/>
                  </a:lnTo>
                  <a:lnTo>
                    <a:pt x="8195" y="60"/>
                  </a:lnTo>
                  <a:lnTo>
                    <a:pt x="7978" y="20"/>
                  </a:lnTo>
                  <a:lnTo>
                    <a:pt x="77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71"/>
            <p:cNvSpPr/>
            <p:nvPr/>
          </p:nvSpPr>
          <p:spPr>
            <a:xfrm>
              <a:off x="3169775" y="3468625"/>
              <a:ext cx="248725" cy="115750"/>
            </a:xfrm>
            <a:custGeom>
              <a:avLst/>
              <a:gdLst/>
              <a:ahLst/>
              <a:cxnLst/>
              <a:rect l="l" t="t" r="r" b="b"/>
              <a:pathLst>
                <a:path w="9949" h="4630" extrusionOk="0">
                  <a:moveTo>
                    <a:pt x="7545" y="1"/>
                  </a:moveTo>
                  <a:lnTo>
                    <a:pt x="7348" y="20"/>
                  </a:lnTo>
                  <a:lnTo>
                    <a:pt x="7269" y="20"/>
                  </a:lnTo>
                  <a:lnTo>
                    <a:pt x="6915" y="79"/>
                  </a:lnTo>
                  <a:lnTo>
                    <a:pt x="6797" y="99"/>
                  </a:lnTo>
                  <a:lnTo>
                    <a:pt x="6580" y="158"/>
                  </a:lnTo>
                  <a:lnTo>
                    <a:pt x="6363" y="237"/>
                  </a:lnTo>
                  <a:lnTo>
                    <a:pt x="6304" y="257"/>
                  </a:lnTo>
                  <a:lnTo>
                    <a:pt x="5910" y="414"/>
                  </a:lnTo>
                  <a:lnTo>
                    <a:pt x="5792" y="473"/>
                  </a:lnTo>
                  <a:lnTo>
                    <a:pt x="5556" y="591"/>
                  </a:lnTo>
                  <a:lnTo>
                    <a:pt x="5319" y="710"/>
                  </a:lnTo>
                  <a:lnTo>
                    <a:pt x="474" y="3507"/>
                  </a:lnTo>
                  <a:lnTo>
                    <a:pt x="375" y="3586"/>
                  </a:lnTo>
                  <a:lnTo>
                    <a:pt x="296" y="3664"/>
                  </a:lnTo>
                  <a:lnTo>
                    <a:pt x="218" y="3743"/>
                  </a:lnTo>
                  <a:lnTo>
                    <a:pt x="139" y="3861"/>
                  </a:lnTo>
                  <a:lnTo>
                    <a:pt x="80" y="3960"/>
                  </a:lnTo>
                  <a:lnTo>
                    <a:pt x="40" y="4078"/>
                  </a:lnTo>
                  <a:lnTo>
                    <a:pt x="21" y="4196"/>
                  </a:lnTo>
                  <a:lnTo>
                    <a:pt x="1" y="4314"/>
                  </a:lnTo>
                  <a:lnTo>
                    <a:pt x="21" y="4413"/>
                  </a:lnTo>
                  <a:lnTo>
                    <a:pt x="21" y="4452"/>
                  </a:lnTo>
                  <a:lnTo>
                    <a:pt x="40" y="4492"/>
                  </a:lnTo>
                  <a:lnTo>
                    <a:pt x="60" y="4531"/>
                  </a:lnTo>
                  <a:lnTo>
                    <a:pt x="99" y="4571"/>
                  </a:lnTo>
                  <a:lnTo>
                    <a:pt x="119" y="4590"/>
                  </a:lnTo>
                  <a:lnTo>
                    <a:pt x="178" y="4630"/>
                  </a:lnTo>
                  <a:lnTo>
                    <a:pt x="375" y="4630"/>
                  </a:lnTo>
                  <a:lnTo>
                    <a:pt x="474" y="4571"/>
                  </a:lnTo>
                  <a:lnTo>
                    <a:pt x="5319" y="1773"/>
                  </a:lnTo>
                  <a:lnTo>
                    <a:pt x="5654" y="1596"/>
                  </a:lnTo>
                  <a:lnTo>
                    <a:pt x="5969" y="1458"/>
                  </a:lnTo>
                  <a:lnTo>
                    <a:pt x="6265" y="1360"/>
                  </a:lnTo>
                  <a:lnTo>
                    <a:pt x="6580" y="1281"/>
                  </a:lnTo>
                  <a:lnTo>
                    <a:pt x="6876" y="1222"/>
                  </a:lnTo>
                  <a:lnTo>
                    <a:pt x="7151" y="1202"/>
                  </a:lnTo>
                  <a:lnTo>
                    <a:pt x="7427" y="1202"/>
                  </a:lnTo>
                  <a:lnTo>
                    <a:pt x="7683" y="1242"/>
                  </a:lnTo>
                  <a:lnTo>
                    <a:pt x="7860" y="1281"/>
                  </a:lnTo>
                  <a:lnTo>
                    <a:pt x="8038" y="1340"/>
                  </a:lnTo>
                  <a:lnTo>
                    <a:pt x="8195" y="1419"/>
                  </a:lnTo>
                  <a:lnTo>
                    <a:pt x="8353" y="1498"/>
                  </a:lnTo>
                  <a:lnTo>
                    <a:pt x="8471" y="1576"/>
                  </a:lnTo>
                  <a:lnTo>
                    <a:pt x="8570" y="1635"/>
                  </a:lnTo>
                  <a:lnTo>
                    <a:pt x="8668" y="1734"/>
                  </a:lnTo>
                  <a:lnTo>
                    <a:pt x="8747" y="1813"/>
                  </a:lnTo>
                  <a:lnTo>
                    <a:pt x="8865" y="1931"/>
                  </a:lnTo>
                  <a:lnTo>
                    <a:pt x="8924" y="2010"/>
                  </a:lnTo>
                  <a:lnTo>
                    <a:pt x="9082" y="2226"/>
                  </a:lnTo>
                  <a:lnTo>
                    <a:pt x="9101" y="2266"/>
                  </a:lnTo>
                  <a:lnTo>
                    <a:pt x="9161" y="2305"/>
                  </a:lnTo>
                  <a:lnTo>
                    <a:pt x="9220" y="2325"/>
                  </a:lnTo>
                  <a:lnTo>
                    <a:pt x="9298" y="2325"/>
                  </a:lnTo>
                  <a:lnTo>
                    <a:pt x="9397" y="2305"/>
                  </a:lnTo>
                  <a:lnTo>
                    <a:pt x="9476" y="2266"/>
                  </a:lnTo>
                  <a:lnTo>
                    <a:pt x="9594" y="2187"/>
                  </a:lnTo>
                  <a:lnTo>
                    <a:pt x="9692" y="2089"/>
                  </a:lnTo>
                  <a:lnTo>
                    <a:pt x="9771" y="1970"/>
                  </a:lnTo>
                  <a:lnTo>
                    <a:pt x="9850" y="1872"/>
                  </a:lnTo>
                  <a:lnTo>
                    <a:pt x="9889" y="1754"/>
                  </a:lnTo>
                  <a:lnTo>
                    <a:pt x="9929" y="1635"/>
                  </a:lnTo>
                  <a:lnTo>
                    <a:pt x="9948" y="1517"/>
                  </a:lnTo>
                  <a:lnTo>
                    <a:pt x="9948" y="1419"/>
                  </a:lnTo>
                  <a:lnTo>
                    <a:pt x="9929" y="1320"/>
                  </a:lnTo>
                  <a:lnTo>
                    <a:pt x="9889" y="1242"/>
                  </a:lnTo>
                  <a:lnTo>
                    <a:pt x="9692" y="966"/>
                  </a:lnTo>
                  <a:lnTo>
                    <a:pt x="9456" y="710"/>
                  </a:lnTo>
                  <a:lnTo>
                    <a:pt x="9200" y="493"/>
                  </a:lnTo>
                  <a:lnTo>
                    <a:pt x="8924" y="316"/>
                  </a:lnTo>
                  <a:lnTo>
                    <a:pt x="8648" y="198"/>
                  </a:lnTo>
                  <a:lnTo>
                    <a:pt x="8589" y="158"/>
                  </a:lnTo>
                  <a:lnTo>
                    <a:pt x="8412" y="119"/>
                  </a:lnTo>
                  <a:lnTo>
                    <a:pt x="8235" y="60"/>
                  </a:lnTo>
                  <a:lnTo>
                    <a:pt x="8156" y="60"/>
                  </a:lnTo>
                  <a:lnTo>
                    <a:pt x="7841" y="20"/>
                  </a:lnTo>
                  <a:lnTo>
                    <a:pt x="7742"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71"/>
            <p:cNvSpPr/>
            <p:nvPr/>
          </p:nvSpPr>
          <p:spPr>
            <a:xfrm>
              <a:off x="3094450" y="3594700"/>
              <a:ext cx="500" cy="4450"/>
            </a:xfrm>
            <a:custGeom>
              <a:avLst/>
              <a:gdLst/>
              <a:ahLst/>
              <a:cxnLst/>
              <a:rect l="l" t="t" r="r" b="b"/>
              <a:pathLst>
                <a:path w="20" h="178" extrusionOk="0">
                  <a:moveTo>
                    <a:pt x="20" y="0"/>
                  </a:moveTo>
                  <a:lnTo>
                    <a:pt x="20" y="0"/>
                  </a:lnTo>
                  <a:lnTo>
                    <a:pt x="20" y="0"/>
                  </a:lnTo>
                  <a:lnTo>
                    <a:pt x="0" y="178"/>
                  </a:lnTo>
                  <a:lnTo>
                    <a:pt x="0" y="178"/>
                  </a:lnTo>
                  <a:lnTo>
                    <a:pt x="0" y="178"/>
                  </a:lnTo>
                  <a:lnTo>
                    <a:pt x="20" y="0"/>
                  </a:lnTo>
                  <a:lnTo>
                    <a:pt x="2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71"/>
            <p:cNvSpPr/>
            <p:nvPr/>
          </p:nvSpPr>
          <p:spPr>
            <a:xfrm>
              <a:off x="3099850" y="3578925"/>
              <a:ext cx="1500" cy="2500"/>
            </a:xfrm>
            <a:custGeom>
              <a:avLst/>
              <a:gdLst/>
              <a:ahLst/>
              <a:cxnLst/>
              <a:rect l="l" t="t" r="r" b="b"/>
              <a:pathLst>
                <a:path w="60" h="100" extrusionOk="0">
                  <a:moveTo>
                    <a:pt x="60" y="1"/>
                  </a:moveTo>
                  <a:lnTo>
                    <a:pt x="60" y="1"/>
                  </a:lnTo>
                  <a:lnTo>
                    <a:pt x="60" y="1"/>
                  </a:lnTo>
                  <a:lnTo>
                    <a:pt x="1" y="99"/>
                  </a:lnTo>
                  <a:lnTo>
                    <a:pt x="1" y="99"/>
                  </a:lnTo>
                  <a:lnTo>
                    <a:pt x="1" y="9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71"/>
            <p:cNvSpPr/>
            <p:nvPr/>
          </p:nvSpPr>
          <p:spPr>
            <a:xfrm>
              <a:off x="3102325" y="3574500"/>
              <a:ext cx="1975" cy="2500"/>
            </a:xfrm>
            <a:custGeom>
              <a:avLst/>
              <a:gdLst/>
              <a:ahLst/>
              <a:cxnLst/>
              <a:rect l="l" t="t" r="r" b="b"/>
              <a:pathLst>
                <a:path w="79" h="100" extrusionOk="0">
                  <a:moveTo>
                    <a:pt x="79" y="1"/>
                  </a:moveTo>
                  <a:lnTo>
                    <a:pt x="0" y="99"/>
                  </a:lnTo>
                  <a:lnTo>
                    <a:pt x="20" y="99"/>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71"/>
            <p:cNvSpPr/>
            <p:nvPr/>
          </p:nvSpPr>
          <p:spPr>
            <a:xfrm>
              <a:off x="3095425" y="3588775"/>
              <a:ext cx="1000" cy="3475"/>
            </a:xfrm>
            <a:custGeom>
              <a:avLst/>
              <a:gdLst/>
              <a:ahLst/>
              <a:cxnLst/>
              <a:rect l="l" t="t" r="r" b="b"/>
              <a:pathLst>
                <a:path w="40" h="139" extrusionOk="0">
                  <a:moveTo>
                    <a:pt x="40" y="1"/>
                  </a:moveTo>
                  <a:lnTo>
                    <a:pt x="40" y="1"/>
                  </a:lnTo>
                  <a:lnTo>
                    <a:pt x="40" y="1"/>
                  </a:lnTo>
                  <a:lnTo>
                    <a:pt x="0" y="139"/>
                  </a:lnTo>
                  <a:lnTo>
                    <a:pt x="0" y="139"/>
                  </a:lnTo>
                  <a:lnTo>
                    <a:pt x="0" y="139"/>
                  </a:lnTo>
                  <a:lnTo>
                    <a:pt x="40" y="1"/>
                  </a:lnTo>
                  <a:lnTo>
                    <a:pt x="4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71"/>
            <p:cNvSpPr/>
            <p:nvPr/>
          </p:nvSpPr>
          <p:spPr>
            <a:xfrm>
              <a:off x="3097400" y="3583375"/>
              <a:ext cx="1000" cy="2975"/>
            </a:xfrm>
            <a:custGeom>
              <a:avLst/>
              <a:gdLst/>
              <a:ahLst/>
              <a:cxnLst/>
              <a:rect l="l" t="t" r="r" b="b"/>
              <a:pathLst>
                <a:path w="40" h="119" extrusionOk="0">
                  <a:moveTo>
                    <a:pt x="40" y="0"/>
                  </a:moveTo>
                  <a:lnTo>
                    <a:pt x="40" y="0"/>
                  </a:lnTo>
                  <a:lnTo>
                    <a:pt x="40" y="0"/>
                  </a:lnTo>
                  <a:lnTo>
                    <a:pt x="0" y="118"/>
                  </a:lnTo>
                  <a:lnTo>
                    <a:pt x="0" y="118"/>
                  </a:lnTo>
                  <a:lnTo>
                    <a:pt x="0" y="118"/>
                  </a:lnTo>
                  <a:lnTo>
                    <a:pt x="40" y="0"/>
                  </a:lnTo>
                  <a:lnTo>
                    <a:pt x="4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71"/>
            <p:cNvSpPr/>
            <p:nvPr/>
          </p:nvSpPr>
          <p:spPr>
            <a:xfrm>
              <a:off x="3105775" y="3571050"/>
              <a:ext cx="1975" cy="2000"/>
            </a:xfrm>
            <a:custGeom>
              <a:avLst/>
              <a:gdLst/>
              <a:ahLst/>
              <a:cxnLst/>
              <a:rect l="l" t="t" r="r" b="b"/>
              <a:pathLst>
                <a:path w="79" h="80" extrusionOk="0">
                  <a:moveTo>
                    <a:pt x="79" y="1"/>
                  </a:moveTo>
                  <a:lnTo>
                    <a:pt x="79" y="1"/>
                  </a:lnTo>
                  <a:lnTo>
                    <a:pt x="79" y="1"/>
                  </a:lnTo>
                  <a:lnTo>
                    <a:pt x="0" y="80"/>
                  </a:lnTo>
                  <a:lnTo>
                    <a:pt x="0" y="80"/>
                  </a:lnTo>
                  <a:lnTo>
                    <a:pt x="0" y="8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71"/>
            <p:cNvSpPr/>
            <p:nvPr/>
          </p:nvSpPr>
          <p:spPr>
            <a:xfrm>
              <a:off x="3093950" y="3601100"/>
              <a:ext cx="25" cy="6925"/>
            </a:xfrm>
            <a:custGeom>
              <a:avLst/>
              <a:gdLst/>
              <a:ahLst/>
              <a:cxnLst/>
              <a:rect l="l" t="t" r="r" b="b"/>
              <a:pathLst>
                <a:path w="1" h="277" extrusionOk="0">
                  <a:moveTo>
                    <a:pt x="0" y="0"/>
                  </a:moveTo>
                  <a:lnTo>
                    <a:pt x="0" y="0"/>
                  </a:lnTo>
                  <a:lnTo>
                    <a:pt x="0" y="276"/>
                  </a:lnTo>
                  <a:lnTo>
                    <a:pt x="0" y="276"/>
                  </a:lnTo>
                  <a:lnTo>
                    <a:pt x="0" y="276"/>
                  </a:lnTo>
                  <a:lnTo>
                    <a:pt x="0" y="0"/>
                  </a:lnTo>
                  <a:lnTo>
                    <a:pt x="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71"/>
            <p:cNvSpPr/>
            <p:nvPr/>
          </p:nvSpPr>
          <p:spPr>
            <a:xfrm>
              <a:off x="3118575" y="3565150"/>
              <a:ext cx="2475" cy="525"/>
            </a:xfrm>
            <a:custGeom>
              <a:avLst/>
              <a:gdLst/>
              <a:ahLst/>
              <a:cxnLst/>
              <a:rect l="l" t="t" r="r" b="b"/>
              <a:pathLst>
                <a:path w="99" h="21" extrusionOk="0">
                  <a:moveTo>
                    <a:pt x="99" y="0"/>
                  </a:moveTo>
                  <a:lnTo>
                    <a:pt x="99" y="0"/>
                  </a:lnTo>
                  <a:lnTo>
                    <a:pt x="99" y="0"/>
                  </a:lnTo>
                  <a:lnTo>
                    <a:pt x="0" y="20"/>
                  </a:lnTo>
                  <a:lnTo>
                    <a:pt x="0" y="20"/>
                  </a:lnTo>
                  <a:lnTo>
                    <a:pt x="0" y="20"/>
                  </a:lnTo>
                  <a:lnTo>
                    <a:pt x="99" y="0"/>
                  </a:lnTo>
                  <a:lnTo>
                    <a:pt x="9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71"/>
            <p:cNvSpPr/>
            <p:nvPr/>
          </p:nvSpPr>
          <p:spPr>
            <a:xfrm>
              <a:off x="3123500" y="3564650"/>
              <a:ext cx="2475" cy="25"/>
            </a:xfrm>
            <a:custGeom>
              <a:avLst/>
              <a:gdLst/>
              <a:ahLst/>
              <a:cxnLst/>
              <a:rect l="l" t="t" r="r" b="b"/>
              <a:pathLst>
                <a:path w="99" h="1" extrusionOk="0">
                  <a:moveTo>
                    <a:pt x="99" y="1"/>
                  </a:moveTo>
                  <a:lnTo>
                    <a:pt x="99" y="1"/>
                  </a:lnTo>
                  <a:lnTo>
                    <a:pt x="99" y="1"/>
                  </a:lnTo>
                  <a:lnTo>
                    <a:pt x="0" y="1"/>
                  </a:lnTo>
                  <a:lnTo>
                    <a:pt x="0" y="1"/>
                  </a:lnTo>
                  <a:lnTo>
                    <a:pt x="0" y="1"/>
                  </a:lnTo>
                  <a:lnTo>
                    <a:pt x="99" y="1"/>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71"/>
            <p:cNvSpPr/>
            <p:nvPr/>
          </p:nvSpPr>
          <p:spPr>
            <a:xfrm>
              <a:off x="3114125" y="3566625"/>
              <a:ext cx="2000" cy="1000"/>
            </a:xfrm>
            <a:custGeom>
              <a:avLst/>
              <a:gdLst/>
              <a:ahLst/>
              <a:cxnLst/>
              <a:rect l="l" t="t" r="r" b="b"/>
              <a:pathLst>
                <a:path w="80" h="40" extrusionOk="0">
                  <a:moveTo>
                    <a:pt x="80" y="0"/>
                  </a:moveTo>
                  <a:lnTo>
                    <a:pt x="80" y="0"/>
                  </a:lnTo>
                  <a:lnTo>
                    <a:pt x="80" y="0"/>
                  </a:lnTo>
                  <a:lnTo>
                    <a:pt x="1" y="40"/>
                  </a:lnTo>
                  <a:lnTo>
                    <a:pt x="1" y="40"/>
                  </a:lnTo>
                  <a:lnTo>
                    <a:pt x="1" y="40"/>
                  </a:lnTo>
                  <a:lnTo>
                    <a:pt x="80" y="0"/>
                  </a:lnTo>
                  <a:lnTo>
                    <a:pt x="8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71"/>
            <p:cNvSpPr/>
            <p:nvPr/>
          </p:nvSpPr>
          <p:spPr>
            <a:xfrm>
              <a:off x="3109700" y="3568600"/>
              <a:ext cx="2000" cy="1500"/>
            </a:xfrm>
            <a:custGeom>
              <a:avLst/>
              <a:gdLst/>
              <a:ahLst/>
              <a:cxnLst/>
              <a:rect l="l" t="t" r="r" b="b"/>
              <a:pathLst>
                <a:path w="80" h="60" extrusionOk="0">
                  <a:moveTo>
                    <a:pt x="79" y="0"/>
                  </a:moveTo>
                  <a:lnTo>
                    <a:pt x="79" y="0"/>
                  </a:lnTo>
                  <a:lnTo>
                    <a:pt x="79" y="0"/>
                  </a:lnTo>
                  <a:lnTo>
                    <a:pt x="1" y="59"/>
                  </a:lnTo>
                  <a:lnTo>
                    <a:pt x="1" y="59"/>
                  </a:lnTo>
                  <a:lnTo>
                    <a:pt x="1" y="59"/>
                  </a:lnTo>
                  <a:lnTo>
                    <a:pt x="79" y="0"/>
                  </a:lnTo>
                  <a:lnTo>
                    <a:pt x="7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71"/>
            <p:cNvSpPr/>
            <p:nvPr/>
          </p:nvSpPr>
          <p:spPr>
            <a:xfrm>
              <a:off x="3095425" y="3517875"/>
              <a:ext cx="191575" cy="182725"/>
            </a:xfrm>
            <a:custGeom>
              <a:avLst/>
              <a:gdLst/>
              <a:ahLst/>
              <a:cxnLst/>
              <a:rect l="l" t="t" r="r" b="b"/>
              <a:pathLst>
                <a:path w="7663" h="7309" extrusionOk="0">
                  <a:moveTo>
                    <a:pt x="156" y="815"/>
                  </a:moveTo>
                  <a:lnTo>
                    <a:pt x="119" y="828"/>
                  </a:lnTo>
                  <a:lnTo>
                    <a:pt x="0" y="906"/>
                  </a:lnTo>
                  <a:lnTo>
                    <a:pt x="0" y="906"/>
                  </a:lnTo>
                  <a:lnTo>
                    <a:pt x="156" y="815"/>
                  </a:lnTo>
                  <a:close/>
                  <a:moveTo>
                    <a:pt x="1931" y="0"/>
                  </a:moveTo>
                  <a:lnTo>
                    <a:pt x="1655" y="40"/>
                  </a:lnTo>
                  <a:lnTo>
                    <a:pt x="1379" y="119"/>
                  </a:lnTo>
                  <a:lnTo>
                    <a:pt x="1143" y="237"/>
                  </a:lnTo>
                  <a:lnTo>
                    <a:pt x="156" y="815"/>
                  </a:lnTo>
                  <a:lnTo>
                    <a:pt x="237" y="788"/>
                  </a:lnTo>
                  <a:lnTo>
                    <a:pt x="375" y="749"/>
                  </a:lnTo>
                  <a:lnTo>
                    <a:pt x="493" y="710"/>
                  </a:lnTo>
                  <a:lnTo>
                    <a:pt x="650" y="690"/>
                  </a:lnTo>
                  <a:lnTo>
                    <a:pt x="788" y="670"/>
                  </a:lnTo>
                  <a:lnTo>
                    <a:pt x="1084" y="670"/>
                  </a:lnTo>
                  <a:lnTo>
                    <a:pt x="1261" y="710"/>
                  </a:lnTo>
                  <a:lnTo>
                    <a:pt x="1399" y="729"/>
                  </a:lnTo>
                  <a:lnTo>
                    <a:pt x="1596" y="788"/>
                  </a:lnTo>
                  <a:lnTo>
                    <a:pt x="1714" y="828"/>
                  </a:lnTo>
                  <a:lnTo>
                    <a:pt x="1951" y="906"/>
                  </a:lnTo>
                  <a:lnTo>
                    <a:pt x="2049" y="946"/>
                  </a:lnTo>
                  <a:lnTo>
                    <a:pt x="2404" y="1143"/>
                  </a:lnTo>
                  <a:lnTo>
                    <a:pt x="2719" y="1340"/>
                  </a:lnTo>
                  <a:lnTo>
                    <a:pt x="3014" y="1557"/>
                  </a:lnTo>
                  <a:lnTo>
                    <a:pt x="3329" y="1813"/>
                  </a:lnTo>
                  <a:lnTo>
                    <a:pt x="3605" y="2088"/>
                  </a:lnTo>
                  <a:lnTo>
                    <a:pt x="3881" y="2384"/>
                  </a:lnTo>
                  <a:lnTo>
                    <a:pt x="4157" y="2699"/>
                  </a:lnTo>
                  <a:lnTo>
                    <a:pt x="4393" y="3034"/>
                  </a:lnTo>
                  <a:lnTo>
                    <a:pt x="4629" y="3388"/>
                  </a:lnTo>
                  <a:lnTo>
                    <a:pt x="4846" y="3743"/>
                  </a:lnTo>
                  <a:lnTo>
                    <a:pt x="5043" y="4117"/>
                  </a:lnTo>
                  <a:lnTo>
                    <a:pt x="5201" y="4492"/>
                  </a:lnTo>
                  <a:lnTo>
                    <a:pt x="5358" y="4886"/>
                  </a:lnTo>
                  <a:lnTo>
                    <a:pt x="5496" y="5260"/>
                  </a:lnTo>
                  <a:lnTo>
                    <a:pt x="5595" y="5654"/>
                  </a:lnTo>
                  <a:lnTo>
                    <a:pt x="5673" y="6048"/>
                  </a:lnTo>
                  <a:lnTo>
                    <a:pt x="5733" y="6422"/>
                  </a:lnTo>
                  <a:lnTo>
                    <a:pt x="7289" y="7308"/>
                  </a:lnTo>
                  <a:lnTo>
                    <a:pt x="7348" y="6993"/>
                  </a:lnTo>
                  <a:lnTo>
                    <a:pt x="7427" y="6698"/>
                  </a:lnTo>
                  <a:lnTo>
                    <a:pt x="7525" y="6442"/>
                  </a:lnTo>
                  <a:lnTo>
                    <a:pt x="7663" y="6205"/>
                  </a:lnTo>
                  <a:lnTo>
                    <a:pt x="6895" y="5752"/>
                  </a:lnTo>
                  <a:lnTo>
                    <a:pt x="6836" y="5378"/>
                  </a:lnTo>
                  <a:lnTo>
                    <a:pt x="6757" y="4984"/>
                  </a:lnTo>
                  <a:lnTo>
                    <a:pt x="6639" y="4590"/>
                  </a:lnTo>
                  <a:lnTo>
                    <a:pt x="6521" y="4216"/>
                  </a:lnTo>
                  <a:lnTo>
                    <a:pt x="6363" y="3822"/>
                  </a:lnTo>
                  <a:lnTo>
                    <a:pt x="6186" y="3448"/>
                  </a:lnTo>
                  <a:lnTo>
                    <a:pt x="5989" y="3073"/>
                  </a:lnTo>
                  <a:lnTo>
                    <a:pt x="5772" y="2719"/>
                  </a:lnTo>
                  <a:lnTo>
                    <a:pt x="5555" y="2364"/>
                  </a:lnTo>
                  <a:lnTo>
                    <a:pt x="5299" y="2029"/>
                  </a:lnTo>
                  <a:lnTo>
                    <a:pt x="5043" y="1714"/>
                  </a:lnTo>
                  <a:lnTo>
                    <a:pt x="4767" y="1419"/>
                  </a:lnTo>
                  <a:lnTo>
                    <a:pt x="4472" y="1143"/>
                  </a:lnTo>
                  <a:lnTo>
                    <a:pt x="4176" y="887"/>
                  </a:lnTo>
                  <a:lnTo>
                    <a:pt x="3861" y="670"/>
                  </a:lnTo>
                  <a:lnTo>
                    <a:pt x="3546" y="473"/>
                  </a:lnTo>
                  <a:lnTo>
                    <a:pt x="3211" y="276"/>
                  </a:lnTo>
                  <a:lnTo>
                    <a:pt x="2857" y="158"/>
                  </a:lnTo>
                  <a:lnTo>
                    <a:pt x="2541" y="59"/>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71"/>
            <p:cNvSpPr/>
            <p:nvPr/>
          </p:nvSpPr>
          <p:spPr>
            <a:xfrm>
              <a:off x="3299800" y="3719775"/>
              <a:ext cx="25" cy="7425"/>
            </a:xfrm>
            <a:custGeom>
              <a:avLst/>
              <a:gdLst/>
              <a:ahLst/>
              <a:cxnLst/>
              <a:rect l="l" t="t" r="r" b="b"/>
              <a:pathLst>
                <a:path w="1" h="297" extrusionOk="0">
                  <a:moveTo>
                    <a:pt x="0" y="1"/>
                  </a:moveTo>
                  <a:lnTo>
                    <a:pt x="0" y="1"/>
                  </a:lnTo>
                  <a:lnTo>
                    <a:pt x="0" y="296"/>
                  </a:lnTo>
                  <a:lnTo>
                    <a:pt x="0" y="296"/>
                  </a:lnTo>
                  <a:lnTo>
                    <a:pt x="0" y="296"/>
                  </a:lnTo>
                  <a:lnTo>
                    <a:pt x="0" y="1"/>
                  </a:lnTo>
                  <a:lnTo>
                    <a:pt x="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71"/>
            <p:cNvSpPr/>
            <p:nvPr/>
          </p:nvSpPr>
          <p:spPr>
            <a:xfrm>
              <a:off x="3303250" y="3702550"/>
              <a:ext cx="1500" cy="2975"/>
            </a:xfrm>
            <a:custGeom>
              <a:avLst/>
              <a:gdLst/>
              <a:ahLst/>
              <a:cxnLst/>
              <a:rect l="l" t="t" r="r" b="b"/>
              <a:pathLst>
                <a:path w="60" h="119" extrusionOk="0">
                  <a:moveTo>
                    <a:pt x="59" y="0"/>
                  </a:moveTo>
                  <a:lnTo>
                    <a:pt x="59" y="0"/>
                  </a:lnTo>
                  <a:lnTo>
                    <a:pt x="59" y="0"/>
                  </a:lnTo>
                  <a:lnTo>
                    <a:pt x="0" y="118"/>
                  </a:lnTo>
                  <a:lnTo>
                    <a:pt x="0" y="118"/>
                  </a:lnTo>
                  <a:lnTo>
                    <a:pt x="0" y="118"/>
                  </a:lnTo>
                  <a:lnTo>
                    <a:pt x="59" y="0"/>
                  </a:lnTo>
                  <a:lnTo>
                    <a:pt x="59"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71"/>
            <p:cNvSpPr/>
            <p:nvPr/>
          </p:nvSpPr>
          <p:spPr>
            <a:xfrm>
              <a:off x="3329825" y="3683325"/>
              <a:ext cx="2000" cy="525"/>
            </a:xfrm>
            <a:custGeom>
              <a:avLst/>
              <a:gdLst/>
              <a:ahLst/>
              <a:cxnLst/>
              <a:rect l="l" t="t" r="r" b="b"/>
              <a:pathLst>
                <a:path w="80" h="21" extrusionOk="0">
                  <a:moveTo>
                    <a:pt x="80" y="1"/>
                  </a:moveTo>
                  <a:lnTo>
                    <a:pt x="80" y="1"/>
                  </a:lnTo>
                  <a:lnTo>
                    <a:pt x="80" y="1"/>
                  </a:lnTo>
                  <a:lnTo>
                    <a:pt x="1" y="21"/>
                  </a:lnTo>
                  <a:lnTo>
                    <a:pt x="1" y="21"/>
                  </a:lnTo>
                  <a:lnTo>
                    <a:pt x="1" y="21"/>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71"/>
            <p:cNvSpPr/>
            <p:nvPr/>
          </p:nvSpPr>
          <p:spPr>
            <a:xfrm>
              <a:off x="3315550" y="3687275"/>
              <a:ext cx="2000" cy="1500"/>
            </a:xfrm>
            <a:custGeom>
              <a:avLst/>
              <a:gdLst/>
              <a:ahLst/>
              <a:cxnLst/>
              <a:rect l="l" t="t" r="r" b="b"/>
              <a:pathLst>
                <a:path w="80" h="60" extrusionOk="0">
                  <a:moveTo>
                    <a:pt x="79" y="1"/>
                  </a:moveTo>
                  <a:lnTo>
                    <a:pt x="79" y="1"/>
                  </a:lnTo>
                  <a:lnTo>
                    <a:pt x="79" y="1"/>
                  </a:lnTo>
                  <a:lnTo>
                    <a:pt x="1" y="60"/>
                  </a:lnTo>
                  <a:lnTo>
                    <a:pt x="1" y="60"/>
                  </a:lnTo>
                  <a:lnTo>
                    <a:pt x="1" y="60"/>
                  </a:lnTo>
                  <a:lnTo>
                    <a:pt x="79" y="1"/>
                  </a:lnTo>
                  <a:lnTo>
                    <a:pt x="7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71"/>
            <p:cNvSpPr/>
            <p:nvPr/>
          </p:nvSpPr>
          <p:spPr>
            <a:xfrm>
              <a:off x="3319975" y="3685300"/>
              <a:ext cx="2000" cy="1025"/>
            </a:xfrm>
            <a:custGeom>
              <a:avLst/>
              <a:gdLst/>
              <a:ahLst/>
              <a:cxnLst/>
              <a:rect l="l" t="t" r="r" b="b"/>
              <a:pathLst>
                <a:path w="80" h="41" extrusionOk="0">
                  <a:moveTo>
                    <a:pt x="80" y="1"/>
                  </a:moveTo>
                  <a:lnTo>
                    <a:pt x="80" y="1"/>
                  </a:lnTo>
                  <a:lnTo>
                    <a:pt x="80" y="1"/>
                  </a:lnTo>
                  <a:lnTo>
                    <a:pt x="1" y="40"/>
                  </a:lnTo>
                  <a:lnTo>
                    <a:pt x="1" y="40"/>
                  </a:lnTo>
                  <a:lnTo>
                    <a:pt x="1" y="40"/>
                  </a:lnTo>
                  <a:lnTo>
                    <a:pt x="80" y="1"/>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71"/>
            <p:cNvSpPr/>
            <p:nvPr/>
          </p:nvSpPr>
          <p:spPr>
            <a:xfrm>
              <a:off x="3305700" y="3697625"/>
              <a:ext cx="1500" cy="2475"/>
            </a:xfrm>
            <a:custGeom>
              <a:avLst/>
              <a:gdLst/>
              <a:ahLst/>
              <a:cxnLst/>
              <a:rect l="l" t="t" r="r" b="b"/>
              <a:pathLst>
                <a:path w="60" h="99" extrusionOk="0">
                  <a:moveTo>
                    <a:pt x="60" y="0"/>
                  </a:moveTo>
                  <a:lnTo>
                    <a:pt x="60" y="0"/>
                  </a:lnTo>
                  <a:lnTo>
                    <a:pt x="60" y="0"/>
                  </a:lnTo>
                  <a:lnTo>
                    <a:pt x="1" y="99"/>
                  </a:lnTo>
                  <a:lnTo>
                    <a:pt x="1" y="99"/>
                  </a:lnTo>
                  <a:lnTo>
                    <a:pt x="1" y="99"/>
                  </a:lnTo>
                  <a:lnTo>
                    <a:pt x="60" y="0"/>
                  </a:lnTo>
                  <a:lnTo>
                    <a:pt x="60"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71"/>
            <p:cNvSpPr/>
            <p:nvPr/>
          </p:nvSpPr>
          <p:spPr>
            <a:xfrm>
              <a:off x="3311600" y="3690225"/>
              <a:ext cx="2000" cy="2000"/>
            </a:xfrm>
            <a:custGeom>
              <a:avLst/>
              <a:gdLst/>
              <a:ahLst/>
              <a:cxnLst/>
              <a:rect l="l" t="t" r="r" b="b"/>
              <a:pathLst>
                <a:path w="80" h="80" extrusionOk="0">
                  <a:moveTo>
                    <a:pt x="80" y="1"/>
                  </a:moveTo>
                  <a:lnTo>
                    <a:pt x="1" y="80"/>
                  </a:lnTo>
                  <a:lnTo>
                    <a:pt x="21" y="80"/>
                  </a:lnTo>
                  <a:lnTo>
                    <a:pt x="8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71"/>
            <p:cNvSpPr/>
            <p:nvPr/>
          </p:nvSpPr>
          <p:spPr>
            <a:xfrm>
              <a:off x="3302250" y="3749325"/>
              <a:ext cx="3975" cy="12825"/>
            </a:xfrm>
            <a:custGeom>
              <a:avLst/>
              <a:gdLst/>
              <a:ahLst/>
              <a:cxnLst/>
              <a:rect l="l" t="t" r="r" b="b"/>
              <a:pathLst>
                <a:path w="159" h="513" extrusionOk="0">
                  <a:moveTo>
                    <a:pt x="158" y="513"/>
                  </a:moveTo>
                  <a:lnTo>
                    <a:pt x="158" y="513"/>
                  </a:lnTo>
                  <a:lnTo>
                    <a:pt x="79" y="257"/>
                  </a:lnTo>
                  <a:lnTo>
                    <a:pt x="1" y="1"/>
                  </a:lnTo>
                  <a:lnTo>
                    <a:pt x="1" y="1"/>
                  </a:lnTo>
                  <a:lnTo>
                    <a:pt x="79" y="257"/>
                  </a:lnTo>
                  <a:lnTo>
                    <a:pt x="158" y="513"/>
                  </a:lnTo>
                  <a:lnTo>
                    <a:pt x="158" y="513"/>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71"/>
            <p:cNvSpPr/>
            <p:nvPr/>
          </p:nvSpPr>
          <p:spPr>
            <a:xfrm>
              <a:off x="3331800" y="3807425"/>
              <a:ext cx="10850" cy="11850"/>
            </a:xfrm>
            <a:custGeom>
              <a:avLst/>
              <a:gdLst/>
              <a:ahLst/>
              <a:cxnLst/>
              <a:rect l="l" t="t" r="r" b="b"/>
              <a:pathLst>
                <a:path w="434" h="474" extrusionOk="0">
                  <a:moveTo>
                    <a:pt x="434" y="474"/>
                  </a:moveTo>
                  <a:lnTo>
                    <a:pt x="434" y="474"/>
                  </a:lnTo>
                  <a:lnTo>
                    <a:pt x="217" y="237"/>
                  </a:lnTo>
                  <a:lnTo>
                    <a:pt x="1" y="1"/>
                  </a:lnTo>
                  <a:lnTo>
                    <a:pt x="1" y="1"/>
                  </a:lnTo>
                  <a:lnTo>
                    <a:pt x="217" y="237"/>
                  </a:lnTo>
                  <a:lnTo>
                    <a:pt x="434" y="474"/>
                  </a:lnTo>
                  <a:lnTo>
                    <a:pt x="434" y="474"/>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71"/>
            <p:cNvSpPr/>
            <p:nvPr/>
          </p:nvSpPr>
          <p:spPr>
            <a:xfrm>
              <a:off x="3308650" y="3693675"/>
              <a:ext cx="1500" cy="2000"/>
            </a:xfrm>
            <a:custGeom>
              <a:avLst/>
              <a:gdLst/>
              <a:ahLst/>
              <a:cxnLst/>
              <a:rect l="l" t="t" r="r" b="b"/>
              <a:pathLst>
                <a:path w="60" h="80" extrusionOk="0">
                  <a:moveTo>
                    <a:pt x="60" y="1"/>
                  </a:moveTo>
                  <a:lnTo>
                    <a:pt x="60" y="1"/>
                  </a:lnTo>
                  <a:lnTo>
                    <a:pt x="60" y="1"/>
                  </a:lnTo>
                  <a:lnTo>
                    <a:pt x="1" y="79"/>
                  </a:lnTo>
                  <a:lnTo>
                    <a:pt x="1" y="79"/>
                  </a:lnTo>
                  <a:lnTo>
                    <a:pt x="1" y="79"/>
                  </a:lnTo>
                  <a:lnTo>
                    <a:pt x="60" y="1"/>
                  </a:lnTo>
                  <a:lnTo>
                    <a:pt x="60"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71"/>
            <p:cNvSpPr/>
            <p:nvPr/>
          </p:nvSpPr>
          <p:spPr>
            <a:xfrm>
              <a:off x="3300275" y="3713375"/>
              <a:ext cx="525" cy="4450"/>
            </a:xfrm>
            <a:custGeom>
              <a:avLst/>
              <a:gdLst/>
              <a:ahLst/>
              <a:cxnLst/>
              <a:rect l="l" t="t" r="r" b="b"/>
              <a:pathLst>
                <a:path w="21" h="178" extrusionOk="0">
                  <a:moveTo>
                    <a:pt x="21" y="1"/>
                  </a:moveTo>
                  <a:lnTo>
                    <a:pt x="21" y="1"/>
                  </a:lnTo>
                  <a:lnTo>
                    <a:pt x="21" y="1"/>
                  </a:lnTo>
                  <a:lnTo>
                    <a:pt x="1" y="178"/>
                  </a:lnTo>
                  <a:lnTo>
                    <a:pt x="1" y="178"/>
                  </a:lnTo>
                  <a:lnTo>
                    <a:pt x="1" y="178"/>
                  </a:lnTo>
                  <a:lnTo>
                    <a:pt x="21" y="1"/>
                  </a:lnTo>
                  <a:lnTo>
                    <a:pt x="21"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71"/>
            <p:cNvSpPr/>
            <p:nvPr/>
          </p:nvSpPr>
          <p:spPr>
            <a:xfrm>
              <a:off x="3301750" y="3707475"/>
              <a:ext cx="525" cy="3950"/>
            </a:xfrm>
            <a:custGeom>
              <a:avLst/>
              <a:gdLst/>
              <a:ahLst/>
              <a:cxnLst/>
              <a:rect l="l" t="t" r="r" b="b"/>
              <a:pathLst>
                <a:path w="21" h="158" extrusionOk="0">
                  <a:moveTo>
                    <a:pt x="21" y="0"/>
                  </a:moveTo>
                  <a:lnTo>
                    <a:pt x="1" y="138"/>
                  </a:lnTo>
                  <a:lnTo>
                    <a:pt x="1" y="158"/>
                  </a:lnTo>
                  <a:lnTo>
                    <a:pt x="21" y="0"/>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71"/>
            <p:cNvSpPr/>
            <p:nvPr/>
          </p:nvSpPr>
          <p:spPr>
            <a:xfrm>
              <a:off x="3307675" y="3767050"/>
              <a:ext cx="7900" cy="16275"/>
            </a:xfrm>
            <a:custGeom>
              <a:avLst/>
              <a:gdLst/>
              <a:ahLst/>
              <a:cxnLst/>
              <a:rect l="l" t="t" r="r" b="b"/>
              <a:pathLst>
                <a:path w="316" h="651" extrusionOk="0">
                  <a:moveTo>
                    <a:pt x="316" y="651"/>
                  </a:moveTo>
                  <a:lnTo>
                    <a:pt x="316" y="651"/>
                  </a:lnTo>
                  <a:lnTo>
                    <a:pt x="158" y="336"/>
                  </a:lnTo>
                  <a:lnTo>
                    <a:pt x="0" y="1"/>
                  </a:lnTo>
                  <a:lnTo>
                    <a:pt x="0" y="1"/>
                  </a:lnTo>
                  <a:lnTo>
                    <a:pt x="158" y="336"/>
                  </a:lnTo>
                  <a:lnTo>
                    <a:pt x="316" y="651"/>
                  </a:lnTo>
                  <a:lnTo>
                    <a:pt x="316" y="65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71"/>
            <p:cNvSpPr/>
            <p:nvPr/>
          </p:nvSpPr>
          <p:spPr>
            <a:xfrm>
              <a:off x="3324425" y="3683825"/>
              <a:ext cx="2475" cy="1025"/>
            </a:xfrm>
            <a:custGeom>
              <a:avLst/>
              <a:gdLst/>
              <a:ahLst/>
              <a:cxnLst/>
              <a:rect l="l" t="t" r="r" b="b"/>
              <a:pathLst>
                <a:path w="99" h="41" extrusionOk="0">
                  <a:moveTo>
                    <a:pt x="99" y="1"/>
                  </a:moveTo>
                  <a:lnTo>
                    <a:pt x="0" y="40"/>
                  </a:lnTo>
                  <a:lnTo>
                    <a:pt x="20" y="40"/>
                  </a:lnTo>
                  <a:lnTo>
                    <a:pt x="99" y="1"/>
                  </a:lnTo>
                  <a:close/>
                </a:path>
              </a:pathLst>
            </a:custGeom>
            <a:solidFill>
              <a:srgbClr val="098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71"/>
            <p:cNvSpPr/>
            <p:nvPr/>
          </p:nvSpPr>
          <p:spPr>
            <a:xfrm>
              <a:off x="3299800" y="3683325"/>
              <a:ext cx="122650" cy="158125"/>
            </a:xfrm>
            <a:custGeom>
              <a:avLst/>
              <a:gdLst/>
              <a:ahLst/>
              <a:cxnLst/>
              <a:rect l="l" t="t" r="r" b="b"/>
              <a:pathLst>
                <a:path w="4906" h="6325" extrusionOk="0">
                  <a:moveTo>
                    <a:pt x="1281" y="1"/>
                  </a:moveTo>
                  <a:lnTo>
                    <a:pt x="1202" y="21"/>
                  </a:lnTo>
                  <a:lnTo>
                    <a:pt x="1084" y="21"/>
                  </a:lnTo>
                  <a:lnTo>
                    <a:pt x="985" y="60"/>
                  </a:lnTo>
                  <a:lnTo>
                    <a:pt x="1005" y="60"/>
                  </a:lnTo>
                  <a:lnTo>
                    <a:pt x="887" y="80"/>
                  </a:lnTo>
                  <a:lnTo>
                    <a:pt x="808" y="119"/>
                  </a:lnTo>
                  <a:lnTo>
                    <a:pt x="709" y="159"/>
                  </a:lnTo>
                  <a:lnTo>
                    <a:pt x="631" y="218"/>
                  </a:lnTo>
                  <a:lnTo>
                    <a:pt x="552" y="277"/>
                  </a:lnTo>
                  <a:lnTo>
                    <a:pt x="473" y="356"/>
                  </a:lnTo>
                  <a:lnTo>
                    <a:pt x="414" y="415"/>
                  </a:lnTo>
                  <a:lnTo>
                    <a:pt x="355" y="493"/>
                  </a:lnTo>
                  <a:lnTo>
                    <a:pt x="296" y="572"/>
                  </a:lnTo>
                  <a:lnTo>
                    <a:pt x="237" y="671"/>
                  </a:lnTo>
                  <a:lnTo>
                    <a:pt x="197" y="769"/>
                  </a:lnTo>
                  <a:lnTo>
                    <a:pt x="138" y="887"/>
                  </a:lnTo>
                  <a:lnTo>
                    <a:pt x="99" y="966"/>
                  </a:lnTo>
                  <a:lnTo>
                    <a:pt x="79" y="1124"/>
                  </a:lnTo>
                  <a:lnTo>
                    <a:pt x="40" y="1203"/>
                  </a:lnTo>
                  <a:lnTo>
                    <a:pt x="20" y="1380"/>
                  </a:lnTo>
                  <a:lnTo>
                    <a:pt x="0" y="1459"/>
                  </a:lnTo>
                  <a:lnTo>
                    <a:pt x="0" y="1754"/>
                  </a:lnTo>
                  <a:lnTo>
                    <a:pt x="0" y="2030"/>
                  </a:lnTo>
                  <a:lnTo>
                    <a:pt x="40" y="2345"/>
                  </a:lnTo>
                  <a:lnTo>
                    <a:pt x="99" y="2641"/>
                  </a:lnTo>
                  <a:lnTo>
                    <a:pt x="177" y="2897"/>
                  </a:lnTo>
                  <a:lnTo>
                    <a:pt x="256" y="3153"/>
                  </a:lnTo>
                  <a:lnTo>
                    <a:pt x="315" y="3350"/>
                  </a:lnTo>
                  <a:lnTo>
                    <a:pt x="473" y="3685"/>
                  </a:lnTo>
                  <a:lnTo>
                    <a:pt x="631" y="4000"/>
                  </a:lnTo>
                  <a:lnTo>
                    <a:pt x="827" y="4354"/>
                  </a:lnTo>
                  <a:lnTo>
                    <a:pt x="1064" y="4709"/>
                  </a:lnTo>
                  <a:lnTo>
                    <a:pt x="1281" y="4965"/>
                  </a:lnTo>
                  <a:lnTo>
                    <a:pt x="1497" y="5201"/>
                  </a:lnTo>
                  <a:lnTo>
                    <a:pt x="1714" y="5438"/>
                  </a:lnTo>
                  <a:lnTo>
                    <a:pt x="1891" y="5595"/>
                  </a:lnTo>
                  <a:lnTo>
                    <a:pt x="2068" y="5733"/>
                  </a:lnTo>
                  <a:lnTo>
                    <a:pt x="2246" y="5871"/>
                  </a:lnTo>
                  <a:lnTo>
                    <a:pt x="2443" y="5989"/>
                  </a:lnTo>
                  <a:lnTo>
                    <a:pt x="2699" y="6107"/>
                  </a:lnTo>
                  <a:lnTo>
                    <a:pt x="2935" y="6206"/>
                  </a:lnTo>
                  <a:lnTo>
                    <a:pt x="3172" y="6285"/>
                  </a:lnTo>
                  <a:lnTo>
                    <a:pt x="3408" y="6304"/>
                  </a:lnTo>
                  <a:lnTo>
                    <a:pt x="3605" y="6324"/>
                  </a:lnTo>
                  <a:lnTo>
                    <a:pt x="3822" y="6285"/>
                  </a:lnTo>
                  <a:lnTo>
                    <a:pt x="3999" y="6245"/>
                  </a:lnTo>
                  <a:lnTo>
                    <a:pt x="4176" y="6167"/>
                  </a:lnTo>
                  <a:lnTo>
                    <a:pt x="4334" y="6048"/>
                  </a:lnTo>
                  <a:lnTo>
                    <a:pt x="4491" y="5910"/>
                  </a:lnTo>
                  <a:lnTo>
                    <a:pt x="4610" y="5753"/>
                  </a:lnTo>
                  <a:lnTo>
                    <a:pt x="4708" y="5556"/>
                  </a:lnTo>
                  <a:lnTo>
                    <a:pt x="4787" y="5359"/>
                  </a:lnTo>
                  <a:lnTo>
                    <a:pt x="4866" y="5123"/>
                  </a:lnTo>
                  <a:lnTo>
                    <a:pt x="4885" y="4866"/>
                  </a:lnTo>
                  <a:lnTo>
                    <a:pt x="4905" y="4571"/>
                  </a:lnTo>
                  <a:lnTo>
                    <a:pt x="4905" y="4275"/>
                  </a:lnTo>
                  <a:lnTo>
                    <a:pt x="4866" y="3980"/>
                  </a:lnTo>
                  <a:lnTo>
                    <a:pt x="4807" y="3685"/>
                  </a:lnTo>
                  <a:lnTo>
                    <a:pt x="4708" y="3369"/>
                  </a:lnTo>
                  <a:lnTo>
                    <a:pt x="4610" y="3054"/>
                  </a:lnTo>
                  <a:lnTo>
                    <a:pt x="4491" y="2759"/>
                  </a:lnTo>
                  <a:lnTo>
                    <a:pt x="4353" y="2463"/>
                  </a:lnTo>
                  <a:lnTo>
                    <a:pt x="4196" y="2168"/>
                  </a:lnTo>
                  <a:lnTo>
                    <a:pt x="4019" y="1892"/>
                  </a:lnTo>
                  <a:lnTo>
                    <a:pt x="3822" y="1616"/>
                  </a:lnTo>
                  <a:lnTo>
                    <a:pt x="3625" y="1360"/>
                  </a:lnTo>
                  <a:lnTo>
                    <a:pt x="3408" y="1104"/>
                  </a:lnTo>
                  <a:lnTo>
                    <a:pt x="3191" y="887"/>
                  </a:lnTo>
                  <a:lnTo>
                    <a:pt x="2955" y="690"/>
                  </a:lnTo>
                  <a:lnTo>
                    <a:pt x="2719" y="493"/>
                  </a:lnTo>
                  <a:lnTo>
                    <a:pt x="2462" y="336"/>
                  </a:lnTo>
                  <a:lnTo>
                    <a:pt x="2206" y="198"/>
                  </a:lnTo>
                  <a:lnTo>
                    <a:pt x="2128" y="178"/>
                  </a:lnTo>
                  <a:lnTo>
                    <a:pt x="2147" y="178"/>
                  </a:lnTo>
                  <a:lnTo>
                    <a:pt x="1970" y="119"/>
                  </a:lnTo>
                  <a:lnTo>
                    <a:pt x="1871" y="80"/>
                  </a:lnTo>
                  <a:lnTo>
                    <a:pt x="1734" y="40"/>
                  </a:lnTo>
                  <a:lnTo>
                    <a:pt x="1635" y="21"/>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71"/>
            <p:cNvSpPr/>
            <p:nvPr/>
          </p:nvSpPr>
          <p:spPr>
            <a:xfrm>
              <a:off x="3301275" y="3637050"/>
              <a:ext cx="173375" cy="228525"/>
            </a:xfrm>
            <a:custGeom>
              <a:avLst/>
              <a:gdLst/>
              <a:ahLst/>
              <a:cxnLst/>
              <a:rect l="l" t="t" r="r" b="b"/>
              <a:pathLst>
                <a:path w="6935" h="9141" extrusionOk="0">
                  <a:moveTo>
                    <a:pt x="1931" y="0"/>
                  </a:moveTo>
                  <a:lnTo>
                    <a:pt x="1655" y="40"/>
                  </a:lnTo>
                  <a:lnTo>
                    <a:pt x="1399" y="99"/>
                  </a:lnTo>
                  <a:lnTo>
                    <a:pt x="1162" y="217"/>
                  </a:lnTo>
                  <a:lnTo>
                    <a:pt x="0" y="887"/>
                  </a:lnTo>
                  <a:lnTo>
                    <a:pt x="79" y="847"/>
                  </a:lnTo>
                  <a:lnTo>
                    <a:pt x="217" y="788"/>
                  </a:lnTo>
                  <a:lnTo>
                    <a:pt x="315" y="749"/>
                  </a:lnTo>
                  <a:lnTo>
                    <a:pt x="453" y="709"/>
                  </a:lnTo>
                  <a:lnTo>
                    <a:pt x="572" y="690"/>
                  </a:lnTo>
                  <a:lnTo>
                    <a:pt x="729" y="670"/>
                  </a:lnTo>
                  <a:lnTo>
                    <a:pt x="1123" y="670"/>
                  </a:lnTo>
                  <a:lnTo>
                    <a:pt x="1300" y="709"/>
                  </a:lnTo>
                  <a:lnTo>
                    <a:pt x="1438" y="729"/>
                  </a:lnTo>
                  <a:lnTo>
                    <a:pt x="1616" y="788"/>
                  </a:lnTo>
                  <a:lnTo>
                    <a:pt x="1753" y="828"/>
                  </a:lnTo>
                  <a:lnTo>
                    <a:pt x="1970" y="906"/>
                  </a:lnTo>
                  <a:lnTo>
                    <a:pt x="2069" y="946"/>
                  </a:lnTo>
                  <a:lnTo>
                    <a:pt x="2403" y="1123"/>
                  </a:lnTo>
                  <a:lnTo>
                    <a:pt x="2758" y="1340"/>
                  </a:lnTo>
                  <a:lnTo>
                    <a:pt x="3093" y="1596"/>
                  </a:lnTo>
                  <a:lnTo>
                    <a:pt x="3408" y="1872"/>
                  </a:lnTo>
                  <a:lnTo>
                    <a:pt x="3723" y="2187"/>
                  </a:lnTo>
                  <a:lnTo>
                    <a:pt x="4019" y="2522"/>
                  </a:lnTo>
                  <a:lnTo>
                    <a:pt x="4294" y="2876"/>
                  </a:lnTo>
                  <a:lnTo>
                    <a:pt x="4551" y="3251"/>
                  </a:lnTo>
                  <a:lnTo>
                    <a:pt x="4787" y="3645"/>
                  </a:lnTo>
                  <a:lnTo>
                    <a:pt x="5004" y="4038"/>
                  </a:lnTo>
                  <a:lnTo>
                    <a:pt x="5201" y="4452"/>
                  </a:lnTo>
                  <a:lnTo>
                    <a:pt x="5378" y="4886"/>
                  </a:lnTo>
                  <a:lnTo>
                    <a:pt x="5516" y="5299"/>
                  </a:lnTo>
                  <a:lnTo>
                    <a:pt x="5634" y="5733"/>
                  </a:lnTo>
                  <a:lnTo>
                    <a:pt x="5713" y="6146"/>
                  </a:lnTo>
                  <a:lnTo>
                    <a:pt x="5752" y="6560"/>
                  </a:lnTo>
                  <a:lnTo>
                    <a:pt x="5772" y="6974"/>
                  </a:lnTo>
                  <a:lnTo>
                    <a:pt x="5752" y="7348"/>
                  </a:lnTo>
                  <a:lnTo>
                    <a:pt x="5752" y="7466"/>
                  </a:lnTo>
                  <a:lnTo>
                    <a:pt x="5713" y="7702"/>
                  </a:lnTo>
                  <a:lnTo>
                    <a:pt x="5673" y="7840"/>
                  </a:lnTo>
                  <a:lnTo>
                    <a:pt x="5614" y="8037"/>
                  </a:lnTo>
                  <a:lnTo>
                    <a:pt x="5575" y="8155"/>
                  </a:lnTo>
                  <a:lnTo>
                    <a:pt x="5516" y="8313"/>
                  </a:lnTo>
                  <a:lnTo>
                    <a:pt x="5437" y="8431"/>
                  </a:lnTo>
                  <a:lnTo>
                    <a:pt x="5358" y="8569"/>
                  </a:lnTo>
                  <a:lnTo>
                    <a:pt x="5279" y="8687"/>
                  </a:lnTo>
                  <a:lnTo>
                    <a:pt x="5201" y="8805"/>
                  </a:lnTo>
                  <a:lnTo>
                    <a:pt x="5102" y="8884"/>
                  </a:lnTo>
                  <a:lnTo>
                    <a:pt x="5004" y="8983"/>
                  </a:lnTo>
                  <a:lnTo>
                    <a:pt x="4905" y="9062"/>
                  </a:lnTo>
                  <a:lnTo>
                    <a:pt x="4787" y="9140"/>
                  </a:lnTo>
                  <a:lnTo>
                    <a:pt x="4787" y="9140"/>
                  </a:lnTo>
                  <a:lnTo>
                    <a:pt x="5949" y="8471"/>
                  </a:lnTo>
                  <a:lnTo>
                    <a:pt x="6166" y="8313"/>
                  </a:lnTo>
                  <a:lnTo>
                    <a:pt x="6343" y="8136"/>
                  </a:lnTo>
                  <a:lnTo>
                    <a:pt x="6520" y="7899"/>
                  </a:lnTo>
                  <a:lnTo>
                    <a:pt x="6658" y="7643"/>
                  </a:lnTo>
                  <a:lnTo>
                    <a:pt x="6776" y="7367"/>
                  </a:lnTo>
                  <a:lnTo>
                    <a:pt x="6855" y="7033"/>
                  </a:lnTo>
                  <a:lnTo>
                    <a:pt x="6914" y="6678"/>
                  </a:lnTo>
                  <a:lnTo>
                    <a:pt x="6934" y="6304"/>
                  </a:lnTo>
                  <a:lnTo>
                    <a:pt x="6914" y="5890"/>
                  </a:lnTo>
                  <a:lnTo>
                    <a:pt x="6855" y="5476"/>
                  </a:lnTo>
                  <a:lnTo>
                    <a:pt x="6776" y="5063"/>
                  </a:lnTo>
                  <a:lnTo>
                    <a:pt x="6678" y="4629"/>
                  </a:lnTo>
                  <a:lnTo>
                    <a:pt x="6520" y="4216"/>
                  </a:lnTo>
                  <a:lnTo>
                    <a:pt x="6363" y="3782"/>
                  </a:lnTo>
                  <a:lnTo>
                    <a:pt x="6166" y="3369"/>
                  </a:lnTo>
                  <a:lnTo>
                    <a:pt x="5949" y="2975"/>
                  </a:lnTo>
                  <a:lnTo>
                    <a:pt x="5713" y="2581"/>
                  </a:lnTo>
                  <a:lnTo>
                    <a:pt x="5437" y="2207"/>
                  </a:lnTo>
                  <a:lnTo>
                    <a:pt x="5161" y="1852"/>
                  </a:lnTo>
                  <a:lnTo>
                    <a:pt x="4866" y="1517"/>
                  </a:lnTo>
                  <a:lnTo>
                    <a:pt x="4570" y="1202"/>
                  </a:lnTo>
                  <a:lnTo>
                    <a:pt x="4235" y="926"/>
                  </a:lnTo>
                  <a:lnTo>
                    <a:pt x="3901" y="670"/>
                  </a:lnTo>
                  <a:lnTo>
                    <a:pt x="3566" y="453"/>
                  </a:lnTo>
                  <a:lnTo>
                    <a:pt x="3211" y="276"/>
                  </a:lnTo>
                  <a:lnTo>
                    <a:pt x="2876" y="138"/>
                  </a:lnTo>
                  <a:lnTo>
                    <a:pt x="2541" y="40"/>
                  </a:lnTo>
                  <a:lnTo>
                    <a:pt x="2226"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71"/>
            <p:cNvSpPr/>
            <p:nvPr/>
          </p:nvSpPr>
          <p:spPr>
            <a:xfrm>
              <a:off x="3070300" y="3534625"/>
              <a:ext cx="375275" cy="336350"/>
            </a:xfrm>
            <a:custGeom>
              <a:avLst/>
              <a:gdLst/>
              <a:ahLst/>
              <a:cxnLst/>
              <a:rect l="l" t="t" r="r" b="b"/>
              <a:pathLst>
                <a:path w="15011" h="13454" extrusionOk="0">
                  <a:moveTo>
                    <a:pt x="2443" y="1202"/>
                  </a:moveTo>
                  <a:lnTo>
                    <a:pt x="2581" y="1221"/>
                  </a:lnTo>
                  <a:lnTo>
                    <a:pt x="2640" y="1221"/>
                  </a:lnTo>
                  <a:lnTo>
                    <a:pt x="2818" y="1280"/>
                  </a:lnTo>
                  <a:lnTo>
                    <a:pt x="3015" y="1340"/>
                  </a:lnTo>
                  <a:lnTo>
                    <a:pt x="3212" y="1418"/>
                  </a:lnTo>
                  <a:lnTo>
                    <a:pt x="3409" y="1537"/>
                  </a:lnTo>
                  <a:lnTo>
                    <a:pt x="3645" y="1694"/>
                  </a:lnTo>
                  <a:lnTo>
                    <a:pt x="3901" y="1871"/>
                  </a:lnTo>
                  <a:lnTo>
                    <a:pt x="4137" y="2068"/>
                  </a:lnTo>
                  <a:lnTo>
                    <a:pt x="4354" y="2305"/>
                  </a:lnTo>
                  <a:lnTo>
                    <a:pt x="4571" y="2541"/>
                  </a:lnTo>
                  <a:lnTo>
                    <a:pt x="4768" y="2797"/>
                  </a:lnTo>
                  <a:lnTo>
                    <a:pt x="4965" y="3073"/>
                  </a:lnTo>
                  <a:lnTo>
                    <a:pt x="5142" y="3369"/>
                  </a:lnTo>
                  <a:lnTo>
                    <a:pt x="5300" y="3644"/>
                  </a:lnTo>
                  <a:lnTo>
                    <a:pt x="5437" y="3959"/>
                  </a:lnTo>
                  <a:lnTo>
                    <a:pt x="5556" y="4255"/>
                  </a:lnTo>
                  <a:lnTo>
                    <a:pt x="5654" y="4570"/>
                  </a:lnTo>
                  <a:lnTo>
                    <a:pt x="5733" y="4866"/>
                  </a:lnTo>
                  <a:lnTo>
                    <a:pt x="5792" y="5181"/>
                  </a:lnTo>
                  <a:lnTo>
                    <a:pt x="5831" y="5476"/>
                  </a:lnTo>
                  <a:lnTo>
                    <a:pt x="5851" y="5772"/>
                  </a:lnTo>
                  <a:lnTo>
                    <a:pt x="5831" y="6047"/>
                  </a:lnTo>
                  <a:lnTo>
                    <a:pt x="5792" y="6304"/>
                  </a:lnTo>
                  <a:lnTo>
                    <a:pt x="5733" y="6540"/>
                  </a:lnTo>
                  <a:lnTo>
                    <a:pt x="5654" y="6757"/>
                  </a:lnTo>
                  <a:lnTo>
                    <a:pt x="5556" y="6934"/>
                  </a:lnTo>
                  <a:lnTo>
                    <a:pt x="5418" y="7111"/>
                  </a:lnTo>
                  <a:lnTo>
                    <a:pt x="5280" y="7249"/>
                  </a:lnTo>
                  <a:lnTo>
                    <a:pt x="5122" y="7348"/>
                  </a:lnTo>
                  <a:lnTo>
                    <a:pt x="4945" y="7426"/>
                  </a:lnTo>
                  <a:lnTo>
                    <a:pt x="4768" y="7485"/>
                  </a:lnTo>
                  <a:lnTo>
                    <a:pt x="4551" y="7505"/>
                  </a:lnTo>
                  <a:lnTo>
                    <a:pt x="4334" y="7505"/>
                  </a:lnTo>
                  <a:lnTo>
                    <a:pt x="4118" y="7466"/>
                  </a:lnTo>
                  <a:lnTo>
                    <a:pt x="3881" y="7407"/>
                  </a:lnTo>
                  <a:lnTo>
                    <a:pt x="3645" y="7308"/>
                  </a:lnTo>
                  <a:lnTo>
                    <a:pt x="3389" y="7170"/>
                  </a:lnTo>
                  <a:lnTo>
                    <a:pt x="3133" y="7013"/>
                  </a:lnTo>
                  <a:lnTo>
                    <a:pt x="2896" y="6835"/>
                  </a:lnTo>
                  <a:lnTo>
                    <a:pt x="2719" y="6678"/>
                  </a:lnTo>
                  <a:lnTo>
                    <a:pt x="2542" y="6520"/>
                  </a:lnTo>
                  <a:lnTo>
                    <a:pt x="2207" y="6166"/>
                  </a:lnTo>
                  <a:lnTo>
                    <a:pt x="1912" y="5772"/>
                  </a:lnTo>
                  <a:lnTo>
                    <a:pt x="1655" y="5338"/>
                  </a:lnTo>
                  <a:lnTo>
                    <a:pt x="1498" y="5063"/>
                  </a:lnTo>
                  <a:lnTo>
                    <a:pt x="1360" y="4747"/>
                  </a:lnTo>
                  <a:lnTo>
                    <a:pt x="1222" y="4452"/>
                  </a:lnTo>
                  <a:lnTo>
                    <a:pt x="1124" y="4137"/>
                  </a:lnTo>
                  <a:lnTo>
                    <a:pt x="1045" y="3841"/>
                  </a:lnTo>
                  <a:lnTo>
                    <a:pt x="1005" y="3605"/>
                  </a:lnTo>
                  <a:lnTo>
                    <a:pt x="966" y="3388"/>
                  </a:lnTo>
                  <a:lnTo>
                    <a:pt x="946" y="3152"/>
                  </a:lnTo>
                  <a:lnTo>
                    <a:pt x="946" y="2935"/>
                  </a:lnTo>
                  <a:lnTo>
                    <a:pt x="946" y="2659"/>
                  </a:lnTo>
                  <a:lnTo>
                    <a:pt x="966" y="2581"/>
                  </a:lnTo>
                  <a:lnTo>
                    <a:pt x="986" y="2403"/>
                  </a:lnTo>
                  <a:lnTo>
                    <a:pt x="1005" y="2305"/>
                  </a:lnTo>
                  <a:lnTo>
                    <a:pt x="1045" y="2167"/>
                  </a:lnTo>
                  <a:lnTo>
                    <a:pt x="1084" y="2068"/>
                  </a:lnTo>
                  <a:lnTo>
                    <a:pt x="1124" y="1950"/>
                  </a:lnTo>
                  <a:lnTo>
                    <a:pt x="1183" y="1871"/>
                  </a:lnTo>
                  <a:lnTo>
                    <a:pt x="1242" y="1773"/>
                  </a:lnTo>
                  <a:lnTo>
                    <a:pt x="1301" y="1694"/>
                  </a:lnTo>
                  <a:lnTo>
                    <a:pt x="1360" y="1596"/>
                  </a:lnTo>
                  <a:lnTo>
                    <a:pt x="1419" y="1537"/>
                  </a:lnTo>
                  <a:lnTo>
                    <a:pt x="1498" y="1458"/>
                  </a:lnTo>
                  <a:lnTo>
                    <a:pt x="1577" y="1418"/>
                  </a:lnTo>
                  <a:lnTo>
                    <a:pt x="1655" y="1359"/>
                  </a:lnTo>
                  <a:lnTo>
                    <a:pt x="1754" y="1320"/>
                  </a:lnTo>
                  <a:lnTo>
                    <a:pt x="1833" y="1280"/>
                  </a:lnTo>
                  <a:lnTo>
                    <a:pt x="1931" y="1241"/>
                  </a:lnTo>
                  <a:lnTo>
                    <a:pt x="2030" y="1221"/>
                  </a:lnTo>
                  <a:lnTo>
                    <a:pt x="2128" y="1202"/>
                  </a:lnTo>
                  <a:close/>
                  <a:moveTo>
                    <a:pt x="10677" y="5949"/>
                  </a:moveTo>
                  <a:lnTo>
                    <a:pt x="10815" y="5969"/>
                  </a:lnTo>
                  <a:lnTo>
                    <a:pt x="10914" y="5988"/>
                  </a:lnTo>
                  <a:lnTo>
                    <a:pt x="11051" y="6028"/>
                  </a:lnTo>
                  <a:lnTo>
                    <a:pt x="11150" y="6067"/>
                  </a:lnTo>
                  <a:lnTo>
                    <a:pt x="11327" y="6126"/>
                  </a:lnTo>
                  <a:lnTo>
                    <a:pt x="11386" y="6146"/>
                  </a:lnTo>
                  <a:lnTo>
                    <a:pt x="11642" y="6284"/>
                  </a:lnTo>
                  <a:lnTo>
                    <a:pt x="11899" y="6441"/>
                  </a:lnTo>
                  <a:lnTo>
                    <a:pt x="12135" y="6638"/>
                  </a:lnTo>
                  <a:lnTo>
                    <a:pt x="12371" y="6835"/>
                  </a:lnTo>
                  <a:lnTo>
                    <a:pt x="12588" y="7052"/>
                  </a:lnTo>
                  <a:lnTo>
                    <a:pt x="12805" y="7308"/>
                  </a:lnTo>
                  <a:lnTo>
                    <a:pt x="13002" y="7564"/>
                  </a:lnTo>
                  <a:lnTo>
                    <a:pt x="13199" y="7840"/>
                  </a:lnTo>
                  <a:lnTo>
                    <a:pt x="13376" y="8116"/>
                  </a:lnTo>
                  <a:lnTo>
                    <a:pt x="13533" y="8411"/>
                  </a:lnTo>
                  <a:lnTo>
                    <a:pt x="13671" y="8707"/>
                  </a:lnTo>
                  <a:lnTo>
                    <a:pt x="13790" y="9002"/>
                  </a:lnTo>
                  <a:lnTo>
                    <a:pt x="13888" y="9317"/>
                  </a:lnTo>
                  <a:lnTo>
                    <a:pt x="13987" y="9633"/>
                  </a:lnTo>
                  <a:lnTo>
                    <a:pt x="14046" y="9928"/>
                  </a:lnTo>
                  <a:lnTo>
                    <a:pt x="14085" y="10223"/>
                  </a:lnTo>
                  <a:lnTo>
                    <a:pt x="14085" y="10519"/>
                  </a:lnTo>
                  <a:lnTo>
                    <a:pt x="14065" y="10814"/>
                  </a:lnTo>
                  <a:lnTo>
                    <a:pt x="14046" y="11071"/>
                  </a:lnTo>
                  <a:lnTo>
                    <a:pt x="13967" y="11307"/>
                  </a:lnTo>
                  <a:lnTo>
                    <a:pt x="13888" y="11504"/>
                  </a:lnTo>
                  <a:lnTo>
                    <a:pt x="13790" y="11701"/>
                  </a:lnTo>
                  <a:lnTo>
                    <a:pt x="13671" y="11858"/>
                  </a:lnTo>
                  <a:lnTo>
                    <a:pt x="13514" y="11996"/>
                  </a:lnTo>
                  <a:lnTo>
                    <a:pt x="13356" y="12115"/>
                  </a:lnTo>
                  <a:lnTo>
                    <a:pt x="13179" y="12193"/>
                  </a:lnTo>
                  <a:lnTo>
                    <a:pt x="13002" y="12233"/>
                  </a:lnTo>
                  <a:lnTo>
                    <a:pt x="12785" y="12272"/>
                  </a:lnTo>
                  <a:lnTo>
                    <a:pt x="12588" y="12252"/>
                  </a:lnTo>
                  <a:lnTo>
                    <a:pt x="12352" y="12233"/>
                  </a:lnTo>
                  <a:lnTo>
                    <a:pt x="12115" y="12154"/>
                  </a:lnTo>
                  <a:lnTo>
                    <a:pt x="11879" y="12055"/>
                  </a:lnTo>
                  <a:lnTo>
                    <a:pt x="11623" y="11937"/>
                  </a:lnTo>
                  <a:lnTo>
                    <a:pt x="11426" y="11819"/>
                  </a:lnTo>
                  <a:lnTo>
                    <a:pt x="11248" y="11681"/>
                  </a:lnTo>
                  <a:lnTo>
                    <a:pt x="11071" y="11543"/>
                  </a:lnTo>
                  <a:lnTo>
                    <a:pt x="10894" y="11386"/>
                  </a:lnTo>
                  <a:lnTo>
                    <a:pt x="10677" y="11149"/>
                  </a:lnTo>
                  <a:lnTo>
                    <a:pt x="10461" y="10913"/>
                  </a:lnTo>
                  <a:lnTo>
                    <a:pt x="10244" y="10657"/>
                  </a:lnTo>
                  <a:lnTo>
                    <a:pt x="10007" y="10302"/>
                  </a:lnTo>
                  <a:lnTo>
                    <a:pt x="9811" y="9948"/>
                  </a:lnTo>
                  <a:lnTo>
                    <a:pt x="9653" y="9633"/>
                  </a:lnTo>
                  <a:lnTo>
                    <a:pt x="9495" y="9298"/>
                  </a:lnTo>
                  <a:lnTo>
                    <a:pt x="9436" y="9101"/>
                  </a:lnTo>
                  <a:lnTo>
                    <a:pt x="9357" y="8845"/>
                  </a:lnTo>
                  <a:lnTo>
                    <a:pt x="9279" y="8589"/>
                  </a:lnTo>
                  <a:lnTo>
                    <a:pt x="9220" y="8293"/>
                  </a:lnTo>
                  <a:lnTo>
                    <a:pt x="9180" y="7978"/>
                  </a:lnTo>
                  <a:lnTo>
                    <a:pt x="9180" y="7702"/>
                  </a:lnTo>
                  <a:lnTo>
                    <a:pt x="9180" y="7407"/>
                  </a:lnTo>
                  <a:lnTo>
                    <a:pt x="9200" y="7328"/>
                  </a:lnTo>
                  <a:lnTo>
                    <a:pt x="9220" y="7151"/>
                  </a:lnTo>
                  <a:lnTo>
                    <a:pt x="9259" y="7052"/>
                  </a:lnTo>
                  <a:lnTo>
                    <a:pt x="9279" y="6914"/>
                  </a:lnTo>
                  <a:lnTo>
                    <a:pt x="9318" y="6835"/>
                  </a:lnTo>
                  <a:lnTo>
                    <a:pt x="9377" y="6717"/>
                  </a:lnTo>
                  <a:lnTo>
                    <a:pt x="9417" y="6619"/>
                  </a:lnTo>
                  <a:lnTo>
                    <a:pt x="9476" y="6520"/>
                  </a:lnTo>
                  <a:lnTo>
                    <a:pt x="9535" y="6441"/>
                  </a:lnTo>
                  <a:lnTo>
                    <a:pt x="9594" y="6363"/>
                  </a:lnTo>
                  <a:lnTo>
                    <a:pt x="9673" y="6304"/>
                  </a:lnTo>
                  <a:lnTo>
                    <a:pt x="9732" y="6225"/>
                  </a:lnTo>
                  <a:lnTo>
                    <a:pt x="9811" y="6166"/>
                  </a:lnTo>
                  <a:lnTo>
                    <a:pt x="9889" y="6107"/>
                  </a:lnTo>
                  <a:lnTo>
                    <a:pt x="9988" y="6067"/>
                  </a:lnTo>
                  <a:lnTo>
                    <a:pt x="10067" y="6028"/>
                  </a:lnTo>
                  <a:lnTo>
                    <a:pt x="10185" y="6008"/>
                  </a:lnTo>
                  <a:lnTo>
                    <a:pt x="10264" y="5969"/>
                  </a:lnTo>
                  <a:lnTo>
                    <a:pt x="10382" y="5969"/>
                  </a:lnTo>
                  <a:lnTo>
                    <a:pt x="10461" y="5949"/>
                  </a:lnTo>
                  <a:close/>
                  <a:moveTo>
                    <a:pt x="1793" y="0"/>
                  </a:moveTo>
                  <a:lnTo>
                    <a:pt x="1655" y="20"/>
                  </a:lnTo>
                  <a:lnTo>
                    <a:pt x="1498" y="40"/>
                  </a:lnTo>
                  <a:lnTo>
                    <a:pt x="1380" y="79"/>
                  </a:lnTo>
                  <a:lnTo>
                    <a:pt x="1242" y="118"/>
                  </a:lnTo>
                  <a:lnTo>
                    <a:pt x="1124" y="158"/>
                  </a:lnTo>
                  <a:lnTo>
                    <a:pt x="1005" y="236"/>
                  </a:lnTo>
                  <a:lnTo>
                    <a:pt x="789" y="374"/>
                  </a:lnTo>
                  <a:lnTo>
                    <a:pt x="592" y="571"/>
                  </a:lnTo>
                  <a:lnTo>
                    <a:pt x="414" y="788"/>
                  </a:lnTo>
                  <a:lnTo>
                    <a:pt x="277" y="1044"/>
                  </a:lnTo>
                  <a:lnTo>
                    <a:pt x="158" y="1340"/>
                  </a:lnTo>
                  <a:lnTo>
                    <a:pt x="80" y="1655"/>
                  </a:lnTo>
                  <a:lnTo>
                    <a:pt x="20" y="2009"/>
                  </a:lnTo>
                  <a:lnTo>
                    <a:pt x="1" y="2403"/>
                  </a:lnTo>
                  <a:lnTo>
                    <a:pt x="20" y="2797"/>
                  </a:lnTo>
                  <a:lnTo>
                    <a:pt x="80" y="3231"/>
                  </a:lnTo>
                  <a:lnTo>
                    <a:pt x="158" y="3644"/>
                  </a:lnTo>
                  <a:lnTo>
                    <a:pt x="277" y="4058"/>
                  </a:lnTo>
                  <a:lnTo>
                    <a:pt x="414" y="4491"/>
                  </a:lnTo>
                  <a:lnTo>
                    <a:pt x="572" y="4905"/>
                  </a:lnTo>
                  <a:lnTo>
                    <a:pt x="769" y="5319"/>
                  </a:lnTo>
                  <a:lnTo>
                    <a:pt x="986" y="5713"/>
                  </a:lnTo>
                  <a:lnTo>
                    <a:pt x="1242" y="6107"/>
                  </a:lnTo>
                  <a:lnTo>
                    <a:pt x="1498" y="6481"/>
                  </a:lnTo>
                  <a:lnTo>
                    <a:pt x="1774" y="6835"/>
                  </a:lnTo>
                  <a:lnTo>
                    <a:pt x="2069" y="7170"/>
                  </a:lnTo>
                  <a:lnTo>
                    <a:pt x="2384" y="7485"/>
                  </a:lnTo>
                  <a:lnTo>
                    <a:pt x="2699" y="7761"/>
                  </a:lnTo>
                  <a:lnTo>
                    <a:pt x="3034" y="8017"/>
                  </a:lnTo>
                  <a:lnTo>
                    <a:pt x="3389" y="8234"/>
                  </a:lnTo>
                  <a:lnTo>
                    <a:pt x="3743" y="8431"/>
                  </a:lnTo>
                  <a:lnTo>
                    <a:pt x="4078" y="8549"/>
                  </a:lnTo>
                  <a:lnTo>
                    <a:pt x="4413" y="8648"/>
                  </a:lnTo>
                  <a:lnTo>
                    <a:pt x="4728" y="8687"/>
                  </a:lnTo>
                  <a:lnTo>
                    <a:pt x="5024" y="8707"/>
                  </a:lnTo>
                  <a:lnTo>
                    <a:pt x="5300" y="8667"/>
                  </a:lnTo>
                  <a:lnTo>
                    <a:pt x="5556" y="8569"/>
                  </a:lnTo>
                  <a:lnTo>
                    <a:pt x="5812" y="8451"/>
                  </a:lnTo>
                  <a:lnTo>
                    <a:pt x="5891" y="8411"/>
                  </a:lnTo>
                  <a:lnTo>
                    <a:pt x="5989" y="8332"/>
                  </a:lnTo>
                  <a:lnTo>
                    <a:pt x="6068" y="8254"/>
                  </a:lnTo>
                  <a:lnTo>
                    <a:pt x="6166" y="8155"/>
                  </a:lnTo>
                  <a:lnTo>
                    <a:pt x="6225" y="8076"/>
                  </a:lnTo>
                  <a:lnTo>
                    <a:pt x="6324" y="7978"/>
                  </a:lnTo>
                  <a:lnTo>
                    <a:pt x="6383" y="7879"/>
                  </a:lnTo>
                  <a:lnTo>
                    <a:pt x="6462" y="7742"/>
                  </a:lnTo>
                  <a:lnTo>
                    <a:pt x="6501" y="7663"/>
                  </a:lnTo>
                  <a:lnTo>
                    <a:pt x="6560" y="7505"/>
                  </a:lnTo>
                  <a:lnTo>
                    <a:pt x="6600" y="7407"/>
                  </a:lnTo>
                  <a:lnTo>
                    <a:pt x="6659" y="7210"/>
                  </a:lnTo>
                  <a:lnTo>
                    <a:pt x="6678" y="7131"/>
                  </a:lnTo>
                  <a:lnTo>
                    <a:pt x="6738" y="6816"/>
                  </a:lnTo>
                  <a:lnTo>
                    <a:pt x="7506" y="7249"/>
                  </a:lnTo>
                  <a:lnTo>
                    <a:pt x="8274" y="7702"/>
                  </a:lnTo>
                  <a:lnTo>
                    <a:pt x="8333" y="8096"/>
                  </a:lnTo>
                  <a:lnTo>
                    <a:pt x="8412" y="8470"/>
                  </a:lnTo>
                  <a:lnTo>
                    <a:pt x="8530" y="8864"/>
                  </a:lnTo>
                  <a:lnTo>
                    <a:pt x="8648" y="9258"/>
                  </a:lnTo>
                  <a:lnTo>
                    <a:pt x="8806" y="9633"/>
                  </a:lnTo>
                  <a:lnTo>
                    <a:pt x="8983" y="10007"/>
                  </a:lnTo>
                  <a:lnTo>
                    <a:pt x="9180" y="10381"/>
                  </a:lnTo>
                  <a:lnTo>
                    <a:pt x="9397" y="10736"/>
                  </a:lnTo>
                  <a:lnTo>
                    <a:pt x="9633" y="11090"/>
                  </a:lnTo>
                  <a:lnTo>
                    <a:pt x="9870" y="11425"/>
                  </a:lnTo>
                  <a:lnTo>
                    <a:pt x="10126" y="11740"/>
                  </a:lnTo>
                  <a:lnTo>
                    <a:pt x="10401" y="12036"/>
                  </a:lnTo>
                  <a:lnTo>
                    <a:pt x="10697" y="12312"/>
                  </a:lnTo>
                  <a:lnTo>
                    <a:pt x="10992" y="12568"/>
                  </a:lnTo>
                  <a:lnTo>
                    <a:pt x="11308" y="12804"/>
                  </a:lnTo>
                  <a:lnTo>
                    <a:pt x="11623" y="13001"/>
                  </a:lnTo>
                  <a:lnTo>
                    <a:pt x="11997" y="13178"/>
                  </a:lnTo>
                  <a:lnTo>
                    <a:pt x="12352" y="13336"/>
                  </a:lnTo>
                  <a:lnTo>
                    <a:pt x="12686" y="13415"/>
                  </a:lnTo>
                  <a:lnTo>
                    <a:pt x="13021" y="13454"/>
                  </a:lnTo>
                  <a:lnTo>
                    <a:pt x="13336" y="13454"/>
                  </a:lnTo>
                  <a:lnTo>
                    <a:pt x="13474" y="13434"/>
                  </a:lnTo>
                  <a:lnTo>
                    <a:pt x="13632" y="13395"/>
                  </a:lnTo>
                  <a:lnTo>
                    <a:pt x="13770" y="13356"/>
                  </a:lnTo>
                  <a:lnTo>
                    <a:pt x="13888" y="13296"/>
                  </a:lnTo>
                  <a:lnTo>
                    <a:pt x="14026" y="13237"/>
                  </a:lnTo>
                  <a:lnTo>
                    <a:pt x="14144" y="13159"/>
                  </a:lnTo>
                  <a:lnTo>
                    <a:pt x="14243" y="13080"/>
                  </a:lnTo>
                  <a:lnTo>
                    <a:pt x="14341" y="12981"/>
                  </a:lnTo>
                  <a:lnTo>
                    <a:pt x="14440" y="12902"/>
                  </a:lnTo>
                  <a:lnTo>
                    <a:pt x="14518" y="12784"/>
                  </a:lnTo>
                  <a:lnTo>
                    <a:pt x="14597" y="12666"/>
                  </a:lnTo>
                  <a:lnTo>
                    <a:pt x="14676" y="12528"/>
                  </a:lnTo>
                  <a:lnTo>
                    <a:pt x="14755" y="12410"/>
                  </a:lnTo>
                  <a:lnTo>
                    <a:pt x="14814" y="12252"/>
                  </a:lnTo>
                  <a:lnTo>
                    <a:pt x="14853" y="12134"/>
                  </a:lnTo>
                  <a:lnTo>
                    <a:pt x="14912" y="11937"/>
                  </a:lnTo>
                  <a:lnTo>
                    <a:pt x="14952" y="11799"/>
                  </a:lnTo>
                  <a:lnTo>
                    <a:pt x="14991" y="11563"/>
                  </a:lnTo>
                  <a:lnTo>
                    <a:pt x="14991" y="11445"/>
                  </a:lnTo>
                  <a:lnTo>
                    <a:pt x="15011" y="11071"/>
                  </a:lnTo>
                  <a:lnTo>
                    <a:pt x="14991" y="10657"/>
                  </a:lnTo>
                  <a:lnTo>
                    <a:pt x="14952" y="10243"/>
                  </a:lnTo>
                  <a:lnTo>
                    <a:pt x="14873" y="9830"/>
                  </a:lnTo>
                  <a:lnTo>
                    <a:pt x="14755" y="9396"/>
                  </a:lnTo>
                  <a:lnTo>
                    <a:pt x="14617" y="8983"/>
                  </a:lnTo>
                  <a:lnTo>
                    <a:pt x="14440" y="8549"/>
                  </a:lnTo>
                  <a:lnTo>
                    <a:pt x="14243" y="8135"/>
                  </a:lnTo>
                  <a:lnTo>
                    <a:pt x="14026" y="7742"/>
                  </a:lnTo>
                  <a:lnTo>
                    <a:pt x="13790" y="7348"/>
                  </a:lnTo>
                  <a:lnTo>
                    <a:pt x="13533" y="6973"/>
                  </a:lnTo>
                  <a:lnTo>
                    <a:pt x="13258" y="6619"/>
                  </a:lnTo>
                  <a:lnTo>
                    <a:pt x="12962" y="6284"/>
                  </a:lnTo>
                  <a:lnTo>
                    <a:pt x="12647" y="5969"/>
                  </a:lnTo>
                  <a:lnTo>
                    <a:pt x="12332" y="5693"/>
                  </a:lnTo>
                  <a:lnTo>
                    <a:pt x="11997" y="5437"/>
                  </a:lnTo>
                  <a:lnTo>
                    <a:pt x="11642" y="5220"/>
                  </a:lnTo>
                  <a:lnTo>
                    <a:pt x="11308" y="5043"/>
                  </a:lnTo>
                  <a:lnTo>
                    <a:pt x="11209" y="5003"/>
                  </a:lnTo>
                  <a:lnTo>
                    <a:pt x="10992" y="4925"/>
                  </a:lnTo>
                  <a:lnTo>
                    <a:pt x="10855" y="4885"/>
                  </a:lnTo>
                  <a:lnTo>
                    <a:pt x="10677" y="4826"/>
                  </a:lnTo>
                  <a:lnTo>
                    <a:pt x="10539" y="4806"/>
                  </a:lnTo>
                  <a:lnTo>
                    <a:pt x="10362" y="4767"/>
                  </a:lnTo>
                  <a:lnTo>
                    <a:pt x="9968" y="4767"/>
                  </a:lnTo>
                  <a:lnTo>
                    <a:pt x="9811" y="4787"/>
                  </a:lnTo>
                  <a:lnTo>
                    <a:pt x="9692" y="4806"/>
                  </a:lnTo>
                  <a:lnTo>
                    <a:pt x="9554" y="4846"/>
                  </a:lnTo>
                  <a:lnTo>
                    <a:pt x="9456" y="4885"/>
                  </a:lnTo>
                  <a:lnTo>
                    <a:pt x="9318" y="4944"/>
                  </a:lnTo>
                  <a:lnTo>
                    <a:pt x="9121" y="5063"/>
                  </a:lnTo>
                  <a:lnTo>
                    <a:pt x="8963" y="5200"/>
                  </a:lnTo>
                  <a:lnTo>
                    <a:pt x="8806" y="5358"/>
                  </a:lnTo>
                  <a:lnTo>
                    <a:pt x="8668" y="5535"/>
                  </a:lnTo>
                  <a:lnTo>
                    <a:pt x="8530" y="5772"/>
                  </a:lnTo>
                  <a:lnTo>
                    <a:pt x="8432" y="6028"/>
                  </a:lnTo>
                  <a:lnTo>
                    <a:pt x="8353" y="6323"/>
                  </a:lnTo>
                  <a:lnTo>
                    <a:pt x="8294" y="6638"/>
                  </a:lnTo>
                  <a:lnTo>
                    <a:pt x="6738" y="5752"/>
                  </a:lnTo>
                  <a:lnTo>
                    <a:pt x="6678" y="5378"/>
                  </a:lnTo>
                  <a:lnTo>
                    <a:pt x="6600" y="4984"/>
                  </a:lnTo>
                  <a:lnTo>
                    <a:pt x="6501" y="4590"/>
                  </a:lnTo>
                  <a:lnTo>
                    <a:pt x="6363" y="4216"/>
                  </a:lnTo>
                  <a:lnTo>
                    <a:pt x="6206" y="3822"/>
                  </a:lnTo>
                  <a:lnTo>
                    <a:pt x="6048" y="3447"/>
                  </a:lnTo>
                  <a:lnTo>
                    <a:pt x="5851" y="3073"/>
                  </a:lnTo>
                  <a:lnTo>
                    <a:pt x="5634" y="2718"/>
                  </a:lnTo>
                  <a:lnTo>
                    <a:pt x="5398" y="2364"/>
                  </a:lnTo>
                  <a:lnTo>
                    <a:pt x="5162" y="2029"/>
                  </a:lnTo>
                  <a:lnTo>
                    <a:pt x="4886" y="1714"/>
                  </a:lnTo>
                  <a:lnTo>
                    <a:pt x="4610" y="1418"/>
                  </a:lnTo>
                  <a:lnTo>
                    <a:pt x="4334" y="1143"/>
                  </a:lnTo>
                  <a:lnTo>
                    <a:pt x="4019" y="887"/>
                  </a:lnTo>
                  <a:lnTo>
                    <a:pt x="3724" y="670"/>
                  </a:lnTo>
                  <a:lnTo>
                    <a:pt x="3409" y="473"/>
                  </a:lnTo>
                  <a:lnTo>
                    <a:pt x="3054" y="276"/>
                  </a:lnTo>
                  <a:lnTo>
                    <a:pt x="2956" y="236"/>
                  </a:lnTo>
                  <a:lnTo>
                    <a:pt x="2719" y="158"/>
                  </a:lnTo>
                  <a:lnTo>
                    <a:pt x="2601" y="118"/>
                  </a:lnTo>
                  <a:lnTo>
                    <a:pt x="2404" y="59"/>
                  </a:lnTo>
                  <a:lnTo>
                    <a:pt x="2266" y="40"/>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71"/>
            <p:cNvSpPr/>
            <p:nvPr/>
          </p:nvSpPr>
          <p:spPr>
            <a:xfrm>
              <a:off x="3093950" y="3564650"/>
              <a:ext cx="122650" cy="157625"/>
            </a:xfrm>
            <a:custGeom>
              <a:avLst/>
              <a:gdLst/>
              <a:ahLst/>
              <a:cxnLst/>
              <a:rect l="l" t="t" r="r" b="b"/>
              <a:pathLst>
                <a:path w="4906" h="6305" extrusionOk="0">
                  <a:moveTo>
                    <a:pt x="1182" y="1"/>
                  </a:moveTo>
                  <a:lnTo>
                    <a:pt x="1084" y="20"/>
                  </a:lnTo>
                  <a:lnTo>
                    <a:pt x="985" y="40"/>
                  </a:lnTo>
                  <a:lnTo>
                    <a:pt x="887" y="79"/>
                  </a:lnTo>
                  <a:lnTo>
                    <a:pt x="808" y="119"/>
                  </a:lnTo>
                  <a:lnTo>
                    <a:pt x="709" y="158"/>
                  </a:lnTo>
                  <a:lnTo>
                    <a:pt x="631" y="217"/>
                  </a:lnTo>
                  <a:lnTo>
                    <a:pt x="552" y="257"/>
                  </a:lnTo>
                  <a:lnTo>
                    <a:pt x="473" y="336"/>
                  </a:lnTo>
                  <a:lnTo>
                    <a:pt x="414" y="395"/>
                  </a:lnTo>
                  <a:lnTo>
                    <a:pt x="335" y="493"/>
                  </a:lnTo>
                  <a:lnTo>
                    <a:pt x="296" y="572"/>
                  </a:lnTo>
                  <a:lnTo>
                    <a:pt x="237" y="670"/>
                  </a:lnTo>
                  <a:lnTo>
                    <a:pt x="178" y="749"/>
                  </a:lnTo>
                  <a:lnTo>
                    <a:pt x="138" y="867"/>
                  </a:lnTo>
                  <a:lnTo>
                    <a:pt x="99" y="966"/>
                  </a:lnTo>
                  <a:lnTo>
                    <a:pt x="59" y="1104"/>
                  </a:lnTo>
                  <a:lnTo>
                    <a:pt x="40" y="1202"/>
                  </a:lnTo>
                  <a:lnTo>
                    <a:pt x="20" y="1380"/>
                  </a:lnTo>
                  <a:lnTo>
                    <a:pt x="0" y="1458"/>
                  </a:lnTo>
                  <a:lnTo>
                    <a:pt x="0" y="1734"/>
                  </a:lnTo>
                  <a:lnTo>
                    <a:pt x="0" y="1951"/>
                  </a:lnTo>
                  <a:lnTo>
                    <a:pt x="20" y="2187"/>
                  </a:lnTo>
                  <a:lnTo>
                    <a:pt x="59" y="2404"/>
                  </a:lnTo>
                  <a:lnTo>
                    <a:pt x="99" y="2640"/>
                  </a:lnTo>
                  <a:lnTo>
                    <a:pt x="178" y="2936"/>
                  </a:lnTo>
                  <a:lnTo>
                    <a:pt x="276" y="3251"/>
                  </a:lnTo>
                  <a:lnTo>
                    <a:pt x="414" y="3546"/>
                  </a:lnTo>
                  <a:lnTo>
                    <a:pt x="552" y="3862"/>
                  </a:lnTo>
                  <a:lnTo>
                    <a:pt x="709" y="4137"/>
                  </a:lnTo>
                  <a:lnTo>
                    <a:pt x="966" y="4571"/>
                  </a:lnTo>
                  <a:lnTo>
                    <a:pt x="1261" y="4965"/>
                  </a:lnTo>
                  <a:lnTo>
                    <a:pt x="1596" y="5319"/>
                  </a:lnTo>
                  <a:lnTo>
                    <a:pt x="1773" y="5477"/>
                  </a:lnTo>
                  <a:lnTo>
                    <a:pt x="1950" y="5634"/>
                  </a:lnTo>
                  <a:lnTo>
                    <a:pt x="2187" y="5812"/>
                  </a:lnTo>
                  <a:lnTo>
                    <a:pt x="2443" y="5969"/>
                  </a:lnTo>
                  <a:lnTo>
                    <a:pt x="2699" y="6107"/>
                  </a:lnTo>
                  <a:lnTo>
                    <a:pt x="2935" y="6206"/>
                  </a:lnTo>
                  <a:lnTo>
                    <a:pt x="3172" y="6265"/>
                  </a:lnTo>
                  <a:lnTo>
                    <a:pt x="3388" y="6304"/>
                  </a:lnTo>
                  <a:lnTo>
                    <a:pt x="3605" y="6304"/>
                  </a:lnTo>
                  <a:lnTo>
                    <a:pt x="3822" y="6284"/>
                  </a:lnTo>
                  <a:lnTo>
                    <a:pt x="3999" y="6225"/>
                  </a:lnTo>
                  <a:lnTo>
                    <a:pt x="4176" y="6147"/>
                  </a:lnTo>
                  <a:lnTo>
                    <a:pt x="4334" y="6048"/>
                  </a:lnTo>
                  <a:lnTo>
                    <a:pt x="4472" y="5910"/>
                  </a:lnTo>
                  <a:lnTo>
                    <a:pt x="4610" y="5733"/>
                  </a:lnTo>
                  <a:lnTo>
                    <a:pt x="4708" y="5556"/>
                  </a:lnTo>
                  <a:lnTo>
                    <a:pt x="4787" y="5339"/>
                  </a:lnTo>
                  <a:lnTo>
                    <a:pt x="4846" y="5103"/>
                  </a:lnTo>
                  <a:lnTo>
                    <a:pt x="4885" y="4846"/>
                  </a:lnTo>
                  <a:lnTo>
                    <a:pt x="4905" y="4571"/>
                  </a:lnTo>
                  <a:lnTo>
                    <a:pt x="4885" y="4275"/>
                  </a:lnTo>
                  <a:lnTo>
                    <a:pt x="4846" y="3980"/>
                  </a:lnTo>
                  <a:lnTo>
                    <a:pt x="4787" y="3665"/>
                  </a:lnTo>
                  <a:lnTo>
                    <a:pt x="4708" y="3369"/>
                  </a:lnTo>
                  <a:lnTo>
                    <a:pt x="4610" y="3054"/>
                  </a:lnTo>
                  <a:lnTo>
                    <a:pt x="4491" y="2758"/>
                  </a:lnTo>
                  <a:lnTo>
                    <a:pt x="4354" y="2443"/>
                  </a:lnTo>
                  <a:lnTo>
                    <a:pt x="4196" y="2168"/>
                  </a:lnTo>
                  <a:lnTo>
                    <a:pt x="4019" y="1872"/>
                  </a:lnTo>
                  <a:lnTo>
                    <a:pt x="3822" y="1596"/>
                  </a:lnTo>
                  <a:lnTo>
                    <a:pt x="3625" y="1340"/>
                  </a:lnTo>
                  <a:lnTo>
                    <a:pt x="3408" y="1104"/>
                  </a:lnTo>
                  <a:lnTo>
                    <a:pt x="3191" y="867"/>
                  </a:lnTo>
                  <a:lnTo>
                    <a:pt x="2955" y="670"/>
                  </a:lnTo>
                  <a:lnTo>
                    <a:pt x="2699" y="493"/>
                  </a:lnTo>
                  <a:lnTo>
                    <a:pt x="2463" y="336"/>
                  </a:lnTo>
                  <a:lnTo>
                    <a:pt x="2266" y="217"/>
                  </a:lnTo>
                  <a:lnTo>
                    <a:pt x="2069" y="139"/>
                  </a:lnTo>
                  <a:lnTo>
                    <a:pt x="1872" y="79"/>
                  </a:lnTo>
                  <a:lnTo>
                    <a:pt x="1694" y="20"/>
                  </a:lnTo>
                  <a:lnTo>
                    <a:pt x="1635" y="20"/>
                  </a:lnTo>
                  <a:lnTo>
                    <a:pt x="1497"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261;p72">
            <a:extLst>
              <a:ext uri="{FF2B5EF4-FFF2-40B4-BE49-F238E27FC236}">
                <a16:creationId xmlns:a16="http://schemas.microsoft.com/office/drawing/2014/main" id="{7F37DCFE-4AA9-33AE-D756-68BDC9B03541}"/>
              </a:ext>
            </a:extLst>
          </p:cNvPr>
          <p:cNvSpPr txBox="1">
            <a:spLocks noGrp="1"/>
          </p:cNvSpPr>
          <p:nvPr>
            <p:ph type="subTitle" idx="1"/>
          </p:nvPr>
        </p:nvSpPr>
        <p:spPr>
          <a:xfrm>
            <a:off x="2816578" y="2709412"/>
            <a:ext cx="3434700" cy="9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Do you have any questions?</a:t>
            </a:r>
          </a:p>
          <a:p>
            <a:pPr marL="0" lvl="0" indent="0" algn="ctr" rtl="0">
              <a:spcBef>
                <a:spcPts val="0"/>
              </a:spcBef>
              <a:spcAft>
                <a:spcPts val="0"/>
              </a:spcAft>
              <a:buClr>
                <a:schemeClr val="dk1"/>
              </a:buClr>
              <a:buSzPts val="1100"/>
              <a:buFont typeface="Arial"/>
              <a:buNone/>
            </a:pPr>
            <a:r>
              <a:rPr lang="en-US" dirty="0"/>
              <a:t>F</a:t>
            </a:r>
            <a:r>
              <a:rPr lang="en" dirty="0"/>
              <a:t>eel free to ask me</a:t>
            </a:r>
            <a:endParaRPr dirty="0"/>
          </a:p>
          <a:p>
            <a:pPr marL="0" lvl="0" indent="0" algn="ctr" rtl="0">
              <a:spcBef>
                <a:spcPts val="0"/>
              </a:spcBef>
              <a:spcAft>
                <a:spcPts val="0"/>
              </a:spcAft>
              <a:buClr>
                <a:schemeClr val="dk1"/>
              </a:buClr>
              <a:buSzPts val="1100"/>
              <a:buFont typeface="Arial"/>
              <a:buNone/>
            </a:pPr>
            <a:r>
              <a:rPr lang="en-US" b="1" dirty="0">
                <a:hlinkClick r:id="rId3"/>
              </a:rPr>
              <a:t>quan.vu2212828@hcmut.edu.vn</a:t>
            </a:r>
            <a:endParaRPr lang="en-US" b="1" dirty="0"/>
          </a:p>
          <a:p>
            <a:pPr marL="0" lvl="0" indent="0" algn="ctr" rtl="0">
              <a:spcBef>
                <a:spcPts val="0"/>
              </a:spcBef>
              <a:spcAft>
                <a:spcPts val="0"/>
              </a:spcAft>
              <a:buClr>
                <a:schemeClr val="dk1"/>
              </a:buClr>
              <a:buSzPts val="1100"/>
              <a:buFont typeface="Arial"/>
              <a:buNone/>
            </a:pPr>
            <a:endParaRPr b="1" dirty="0"/>
          </a:p>
        </p:txBody>
      </p:sp>
      <p:sp>
        <p:nvSpPr>
          <p:cNvPr id="17" name="Google Shape;4262;p72">
            <a:extLst>
              <a:ext uri="{FF2B5EF4-FFF2-40B4-BE49-F238E27FC236}">
                <a16:creationId xmlns:a16="http://schemas.microsoft.com/office/drawing/2014/main" id="{D382C970-3BF4-056E-3A8D-D55B2CBA2008}"/>
              </a:ext>
            </a:extLst>
          </p:cNvPr>
          <p:cNvSpPr txBox="1">
            <a:spLocks noGrp="1"/>
          </p:cNvSpPr>
          <p:nvPr>
            <p:ph type="title"/>
          </p:nvPr>
        </p:nvSpPr>
        <p:spPr>
          <a:xfrm>
            <a:off x="2070583" y="1317480"/>
            <a:ext cx="4896720" cy="12414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0" dirty="0">
                <a:ln w="0"/>
                <a:solidFill>
                  <a:schemeClr val="tx1"/>
                </a:solidFill>
                <a:effectLst>
                  <a:outerShdw blurRad="38100" dist="19050" dir="2700000" algn="tl" rotWithShape="0">
                    <a:schemeClr val="dk1">
                      <a:alpha val="40000"/>
                    </a:schemeClr>
                  </a:outerShdw>
                </a:effectLst>
              </a:rPr>
              <a:t>THANKS!</a:t>
            </a:r>
            <a:endParaRPr sz="8000" b="0" dirty="0">
              <a:ln w="0"/>
              <a:solidFill>
                <a:schemeClr val="tx1"/>
              </a:solidFill>
              <a:effectLst>
                <a:outerShdw blurRad="38100" dist="19050" dir="2700000" algn="tl" rotWithShape="0">
                  <a:schemeClr val="dk1">
                    <a:alpha val="40000"/>
                  </a:schemeClr>
                </a:outerShdw>
              </a:effectLst>
            </a:endParaRPr>
          </a:p>
        </p:txBody>
      </p:sp>
      <p:grpSp>
        <p:nvGrpSpPr>
          <p:cNvPr id="18" name="Google Shape;4359;p72">
            <a:extLst>
              <a:ext uri="{FF2B5EF4-FFF2-40B4-BE49-F238E27FC236}">
                <a16:creationId xmlns:a16="http://schemas.microsoft.com/office/drawing/2014/main" id="{797A1F3F-6AD1-27C9-C7ED-683767AAD49B}"/>
              </a:ext>
            </a:extLst>
          </p:cNvPr>
          <p:cNvGrpSpPr/>
          <p:nvPr/>
        </p:nvGrpSpPr>
        <p:grpSpPr>
          <a:xfrm>
            <a:off x="2268007" y="1008562"/>
            <a:ext cx="491076" cy="475810"/>
            <a:chOff x="10401025" y="944500"/>
            <a:chExt cx="1235100" cy="1196704"/>
          </a:xfrm>
        </p:grpSpPr>
        <p:sp>
          <p:nvSpPr>
            <p:cNvPr id="19" name="Google Shape;4360;p72">
              <a:extLst>
                <a:ext uri="{FF2B5EF4-FFF2-40B4-BE49-F238E27FC236}">
                  <a16:creationId xmlns:a16="http://schemas.microsoft.com/office/drawing/2014/main" id="{D3A9B999-D883-A70A-5F70-3E8E8B5BF1F2}"/>
                </a:ext>
              </a:extLst>
            </p:cNvPr>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4361;p72">
              <a:extLst>
                <a:ext uri="{FF2B5EF4-FFF2-40B4-BE49-F238E27FC236}">
                  <a16:creationId xmlns:a16="http://schemas.microsoft.com/office/drawing/2014/main" id="{FED86172-FDEE-DBA3-F695-772E6ED2C8D1}"/>
                </a:ext>
              </a:extLst>
            </p:cNvPr>
            <p:cNvGrpSpPr/>
            <p:nvPr/>
          </p:nvGrpSpPr>
          <p:grpSpPr>
            <a:xfrm>
              <a:off x="10401025" y="944500"/>
              <a:ext cx="1235100" cy="1128725"/>
              <a:chOff x="2439475" y="238125"/>
              <a:chExt cx="1235100" cy="1128725"/>
            </a:xfrm>
          </p:grpSpPr>
          <p:sp>
            <p:nvSpPr>
              <p:cNvPr id="21" name="Google Shape;4362;p72">
                <a:extLst>
                  <a:ext uri="{FF2B5EF4-FFF2-40B4-BE49-F238E27FC236}">
                    <a16:creationId xmlns:a16="http://schemas.microsoft.com/office/drawing/2014/main" id="{3D827094-4215-97D4-5E24-FE86C9AA3284}"/>
                  </a:ext>
                </a:extLst>
              </p:cNvPr>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63;p72">
                <a:extLst>
                  <a:ext uri="{FF2B5EF4-FFF2-40B4-BE49-F238E27FC236}">
                    <a16:creationId xmlns:a16="http://schemas.microsoft.com/office/drawing/2014/main" id="{7E7940A7-4A5C-5464-226F-C358CC9CFEEB}"/>
                  </a:ext>
                </a:extLst>
              </p:cNvPr>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64;p72">
                <a:extLst>
                  <a:ext uri="{FF2B5EF4-FFF2-40B4-BE49-F238E27FC236}">
                    <a16:creationId xmlns:a16="http://schemas.microsoft.com/office/drawing/2014/main" id="{B5B12726-0EB3-43E9-144E-C16EA1B9EF8B}"/>
                  </a:ext>
                </a:extLst>
              </p:cNvPr>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65;p72">
                <a:extLst>
                  <a:ext uri="{FF2B5EF4-FFF2-40B4-BE49-F238E27FC236}">
                    <a16:creationId xmlns:a16="http://schemas.microsoft.com/office/drawing/2014/main" id="{EE2C2728-028E-3374-C878-37AC5CA87999}"/>
                  </a:ext>
                </a:extLst>
              </p:cNvPr>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66;p72">
                <a:extLst>
                  <a:ext uri="{FF2B5EF4-FFF2-40B4-BE49-F238E27FC236}">
                    <a16:creationId xmlns:a16="http://schemas.microsoft.com/office/drawing/2014/main" id="{71369537-1118-817F-16B1-7E0A22C352EE}"/>
                  </a:ext>
                </a:extLst>
              </p:cNvPr>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67;p72">
                <a:extLst>
                  <a:ext uri="{FF2B5EF4-FFF2-40B4-BE49-F238E27FC236}">
                    <a16:creationId xmlns:a16="http://schemas.microsoft.com/office/drawing/2014/main" id="{50059087-0EBC-74CE-0505-2AC0DB2CAFD7}"/>
                  </a:ext>
                </a:extLst>
              </p:cNvPr>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68;p72">
                <a:extLst>
                  <a:ext uri="{FF2B5EF4-FFF2-40B4-BE49-F238E27FC236}">
                    <a16:creationId xmlns:a16="http://schemas.microsoft.com/office/drawing/2014/main" id="{72B2091A-EB53-8C8A-DCD5-30C55789B310}"/>
                  </a:ext>
                </a:extLst>
              </p:cNvPr>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69;p72">
                <a:extLst>
                  <a:ext uri="{FF2B5EF4-FFF2-40B4-BE49-F238E27FC236}">
                    <a16:creationId xmlns:a16="http://schemas.microsoft.com/office/drawing/2014/main" id="{F468875E-F73A-7C43-9032-ED202DBFD348}"/>
                  </a:ext>
                </a:extLst>
              </p:cNvPr>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4370;p72">
            <a:extLst>
              <a:ext uri="{FF2B5EF4-FFF2-40B4-BE49-F238E27FC236}">
                <a16:creationId xmlns:a16="http://schemas.microsoft.com/office/drawing/2014/main" id="{5BC0F471-AC4E-421F-37D9-B314DF58014A}"/>
              </a:ext>
            </a:extLst>
          </p:cNvPr>
          <p:cNvGrpSpPr/>
          <p:nvPr/>
        </p:nvGrpSpPr>
        <p:grpSpPr>
          <a:xfrm>
            <a:off x="6363057" y="1008562"/>
            <a:ext cx="491076" cy="475810"/>
            <a:chOff x="10401025" y="944500"/>
            <a:chExt cx="1235100" cy="1196704"/>
          </a:xfrm>
        </p:grpSpPr>
        <p:sp>
          <p:nvSpPr>
            <p:cNvPr id="30" name="Google Shape;4371;p72">
              <a:extLst>
                <a:ext uri="{FF2B5EF4-FFF2-40B4-BE49-F238E27FC236}">
                  <a16:creationId xmlns:a16="http://schemas.microsoft.com/office/drawing/2014/main" id="{E28D1EFC-C6A5-E715-E4D8-0CDA28A609A4}"/>
                </a:ext>
              </a:extLst>
            </p:cNvPr>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4372;p72">
              <a:extLst>
                <a:ext uri="{FF2B5EF4-FFF2-40B4-BE49-F238E27FC236}">
                  <a16:creationId xmlns:a16="http://schemas.microsoft.com/office/drawing/2014/main" id="{4E5374AD-C395-727A-ACB4-18FA5A6453DC}"/>
                </a:ext>
              </a:extLst>
            </p:cNvPr>
            <p:cNvGrpSpPr/>
            <p:nvPr/>
          </p:nvGrpSpPr>
          <p:grpSpPr>
            <a:xfrm>
              <a:off x="10401025" y="944500"/>
              <a:ext cx="1235100" cy="1128725"/>
              <a:chOff x="2439475" y="238125"/>
              <a:chExt cx="1235100" cy="1128725"/>
            </a:xfrm>
          </p:grpSpPr>
          <p:sp>
            <p:nvSpPr>
              <p:cNvPr id="32" name="Google Shape;4373;p72">
                <a:extLst>
                  <a:ext uri="{FF2B5EF4-FFF2-40B4-BE49-F238E27FC236}">
                    <a16:creationId xmlns:a16="http://schemas.microsoft.com/office/drawing/2014/main" id="{64479968-7C44-346F-2A79-E466763BFE3A}"/>
                  </a:ext>
                </a:extLst>
              </p:cNvPr>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74;p72">
                <a:extLst>
                  <a:ext uri="{FF2B5EF4-FFF2-40B4-BE49-F238E27FC236}">
                    <a16:creationId xmlns:a16="http://schemas.microsoft.com/office/drawing/2014/main" id="{2B86F710-7E17-D75A-362B-ACBA853A1E4F}"/>
                  </a:ext>
                </a:extLst>
              </p:cNvPr>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75;p72">
                <a:extLst>
                  <a:ext uri="{FF2B5EF4-FFF2-40B4-BE49-F238E27FC236}">
                    <a16:creationId xmlns:a16="http://schemas.microsoft.com/office/drawing/2014/main" id="{DD2A3CD1-B36C-096D-F97B-2BA4FB81739F}"/>
                  </a:ext>
                </a:extLst>
              </p:cNvPr>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76;p72">
                <a:extLst>
                  <a:ext uri="{FF2B5EF4-FFF2-40B4-BE49-F238E27FC236}">
                    <a16:creationId xmlns:a16="http://schemas.microsoft.com/office/drawing/2014/main" id="{AB20DFD4-D83B-BB54-01EB-BB67BE78CCDA}"/>
                  </a:ext>
                </a:extLst>
              </p:cNvPr>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77;p72">
                <a:extLst>
                  <a:ext uri="{FF2B5EF4-FFF2-40B4-BE49-F238E27FC236}">
                    <a16:creationId xmlns:a16="http://schemas.microsoft.com/office/drawing/2014/main" id="{DA989BC5-C179-8853-0C0A-A701A0A7ED72}"/>
                  </a:ext>
                </a:extLst>
              </p:cNvPr>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78;p72">
                <a:extLst>
                  <a:ext uri="{FF2B5EF4-FFF2-40B4-BE49-F238E27FC236}">
                    <a16:creationId xmlns:a16="http://schemas.microsoft.com/office/drawing/2014/main" id="{E55B3762-9738-9106-5C27-75EE7F348B8B}"/>
                  </a:ext>
                </a:extLst>
              </p:cNvPr>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79;p72">
                <a:extLst>
                  <a:ext uri="{FF2B5EF4-FFF2-40B4-BE49-F238E27FC236}">
                    <a16:creationId xmlns:a16="http://schemas.microsoft.com/office/drawing/2014/main" id="{46F69A00-D262-C861-86F2-881797A1874B}"/>
                  </a:ext>
                </a:extLst>
              </p:cNvPr>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80;p72">
                <a:extLst>
                  <a:ext uri="{FF2B5EF4-FFF2-40B4-BE49-F238E27FC236}">
                    <a16:creationId xmlns:a16="http://schemas.microsoft.com/office/drawing/2014/main" id="{9CDE789D-72C4-8768-6B26-5D5BF707B6B6}"/>
                  </a:ext>
                </a:extLst>
              </p:cNvPr>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368;p38">
            <a:extLst>
              <a:ext uri="{FF2B5EF4-FFF2-40B4-BE49-F238E27FC236}">
                <a16:creationId xmlns:a16="http://schemas.microsoft.com/office/drawing/2014/main" id="{5BA6ED26-25C1-71B9-DF5A-280078CF42FC}"/>
              </a:ext>
            </a:extLst>
          </p:cNvPr>
          <p:cNvSpPr txBox="1">
            <a:spLocks/>
          </p:cNvSpPr>
          <p:nvPr/>
        </p:nvSpPr>
        <p:spPr>
          <a:xfrm rot="2847275">
            <a:off x="-3519505" y="5822360"/>
            <a:ext cx="77040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500"/>
              <a:buFont typeface="Dosis"/>
              <a:buNone/>
              <a:defRPr sz="2000" b="1" i="0" u="none" strike="noStrike" cap="none">
                <a:solidFill>
                  <a:schemeClr val="lt2"/>
                </a:solidFill>
                <a:latin typeface="Dosis"/>
                <a:ea typeface="Dosis"/>
                <a:cs typeface="Dosis"/>
                <a:sym typeface="Dosis"/>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vi-VN"/>
              <a:t>EX-3.6-5.3</a:t>
            </a:r>
            <a:endParaRPr lang="vi-VN" dirty="0"/>
          </a:p>
        </p:txBody>
      </p:sp>
      <p:sp>
        <p:nvSpPr>
          <p:cNvPr id="3" name="Google Shape;2369;p38">
            <a:extLst>
              <a:ext uri="{FF2B5EF4-FFF2-40B4-BE49-F238E27FC236}">
                <a16:creationId xmlns:a16="http://schemas.microsoft.com/office/drawing/2014/main" id="{80651441-089C-E685-4D07-BEEAFF367508}"/>
              </a:ext>
            </a:extLst>
          </p:cNvPr>
          <p:cNvSpPr txBox="1">
            <a:spLocks/>
          </p:cNvSpPr>
          <p:nvPr/>
        </p:nvSpPr>
        <p:spPr>
          <a:xfrm rot="2847275">
            <a:off x="-3538364" y="6299084"/>
            <a:ext cx="6515540" cy="719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US"/>
              <a:t>Here are just some brief results, more details and demonstrations are  directly commented in each file</a:t>
            </a:r>
            <a:endParaRPr lang="en-US" dirty="0"/>
          </a:p>
        </p:txBody>
      </p:sp>
      <p:grpSp>
        <p:nvGrpSpPr>
          <p:cNvPr id="4" name="Google Shape;2370;p38">
            <a:extLst>
              <a:ext uri="{FF2B5EF4-FFF2-40B4-BE49-F238E27FC236}">
                <a16:creationId xmlns:a16="http://schemas.microsoft.com/office/drawing/2014/main" id="{02E1448A-611E-23B1-339E-3564EB91704B}"/>
              </a:ext>
            </a:extLst>
          </p:cNvPr>
          <p:cNvGrpSpPr/>
          <p:nvPr/>
        </p:nvGrpSpPr>
        <p:grpSpPr>
          <a:xfrm rot="2847275">
            <a:off x="-4836625" y="8427392"/>
            <a:ext cx="1486558" cy="1182998"/>
            <a:chOff x="4189650" y="1358950"/>
            <a:chExt cx="1222800" cy="973100"/>
          </a:xfrm>
        </p:grpSpPr>
        <p:sp>
          <p:nvSpPr>
            <p:cNvPr id="5" name="Google Shape;2371;p38">
              <a:extLst>
                <a:ext uri="{FF2B5EF4-FFF2-40B4-BE49-F238E27FC236}">
                  <a16:creationId xmlns:a16="http://schemas.microsoft.com/office/drawing/2014/main" id="{1CF2652E-2010-E60B-1D83-B7B9DDD2A885}"/>
                </a:ext>
              </a:extLst>
            </p:cNvPr>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72;p38">
              <a:extLst>
                <a:ext uri="{FF2B5EF4-FFF2-40B4-BE49-F238E27FC236}">
                  <a16:creationId xmlns:a16="http://schemas.microsoft.com/office/drawing/2014/main" id="{486BF3D9-AB41-6DCE-3C94-DD63322F86E7}"/>
                </a:ext>
              </a:extLst>
            </p:cNvPr>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73;p38">
              <a:extLst>
                <a:ext uri="{FF2B5EF4-FFF2-40B4-BE49-F238E27FC236}">
                  <a16:creationId xmlns:a16="http://schemas.microsoft.com/office/drawing/2014/main" id="{B784BC65-5B30-A24B-B0C8-5129349AED29}"/>
                </a:ext>
              </a:extLst>
            </p:cNvPr>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74;p38">
              <a:extLst>
                <a:ext uri="{FF2B5EF4-FFF2-40B4-BE49-F238E27FC236}">
                  <a16:creationId xmlns:a16="http://schemas.microsoft.com/office/drawing/2014/main" id="{10B27BEF-E0FE-66C1-AE9D-94ECFA0995E9}"/>
                </a:ext>
              </a:extLst>
            </p:cNvPr>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75;p38">
              <a:extLst>
                <a:ext uri="{FF2B5EF4-FFF2-40B4-BE49-F238E27FC236}">
                  <a16:creationId xmlns:a16="http://schemas.microsoft.com/office/drawing/2014/main" id="{AEABADB1-3A9D-B8B8-1175-AD3D115A6DB2}"/>
                </a:ext>
              </a:extLst>
            </p:cNvPr>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76;p38">
              <a:extLst>
                <a:ext uri="{FF2B5EF4-FFF2-40B4-BE49-F238E27FC236}">
                  <a16:creationId xmlns:a16="http://schemas.microsoft.com/office/drawing/2014/main" id="{03672176-D99E-2A5F-AD64-9D1E1D920D62}"/>
                </a:ext>
              </a:extLst>
            </p:cNvPr>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77;p38">
              <a:extLst>
                <a:ext uri="{FF2B5EF4-FFF2-40B4-BE49-F238E27FC236}">
                  <a16:creationId xmlns:a16="http://schemas.microsoft.com/office/drawing/2014/main" id="{5FC41124-B414-DA8A-A430-F6E8B9A20078}"/>
                </a:ext>
              </a:extLst>
            </p:cNvPr>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78;p38">
              <a:extLst>
                <a:ext uri="{FF2B5EF4-FFF2-40B4-BE49-F238E27FC236}">
                  <a16:creationId xmlns:a16="http://schemas.microsoft.com/office/drawing/2014/main" id="{DA2A7031-85C5-679D-E2C9-864AC306C9A1}"/>
                </a:ext>
              </a:extLst>
            </p:cNvPr>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79;p38">
              <a:extLst>
                <a:ext uri="{FF2B5EF4-FFF2-40B4-BE49-F238E27FC236}">
                  <a16:creationId xmlns:a16="http://schemas.microsoft.com/office/drawing/2014/main" id="{42A0368C-4535-1441-5343-A66D930D4EF5}"/>
                </a:ext>
              </a:extLst>
            </p:cNvPr>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80;p38">
              <a:extLst>
                <a:ext uri="{FF2B5EF4-FFF2-40B4-BE49-F238E27FC236}">
                  <a16:creationId xmlns:a16="http://schemas.microsoft.com/office/drawing/2014/main" id="{B736F6A0-821F-EB94-1A94-E170383207D4}"/>
                </a:ext>
              </a:extLst>
            </p:cNvPr>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81;p38">
              <a:extLst>
                <a:ext uri="{FF2B5EF4-FFF2-40B4-BE49-F238E27FC236}">
                  <a16:creationId xmlns:a16="http://schemas.microsoft.com/office/drawing/2014/main" id="{690D59DD-9B03-4828-E847-9F316DC54546}"/>
                </a:ext>
              </a:extLst>
            </p:cNvPr>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82;p38">
              <a:extLst>
                <a:ext uri="{FF2B5EF4-FFF2-40B4-BE49-F238E27FC236}">
                  <a16:creationId xmlns:a16="http://schemas.microsoft.com/office/drawing/2014/main" id="{05DD3B81-B140-CD4F-0816-D2FBF4581B75}"/>
                </a:ext>
              </a:extLst>
            </p:cNvPr>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83;p38">
              <a:extLst>
                <a:ext uri="{FF2B5EF4-FFF2-40B4-BE49-F238E27FC236}">
                  <a16:creationId xmlns:a16="http://schemas.microsoft.com/office/drawing/2014/main" id="{14246B1B-AA5F-33DF-090D-D856B9FD665C}"/>
                </a:ext>
              </a:extLst>
            </p:cNvPr>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84;p38">
              <a:extLst>
                <a:ext uri="{FF2B5EF4-FFF2-40B4-BE49-F238E27FC236}">
                  <a16:creationId xmlns:a16="http://schemas.microsoft.com/office/drawing/2014/main" id="{4CC1C74E-25E7-60B7-C7E1-0DABC9822A90}"/>
                </a:ext>
              </a:extLst>
            </p:cNvPr>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85;p38">
              <a:extLst>
                <a:ext uri="{FF2B5EF4-FFF2-40B4-BE49-F238E27FC236}">
                  <a16:creationId xmlns:a16="http://schemas.microsoft.com/office/drawing/2014/main" id="{7769436B-AC8D-BF47-7AB5-54902F1A0E9F}"/>
                </a:ext>
              </a:extLst>
            </p:cNvPr>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86;p38">
              <a:extLst>
                <a:ext uri="{FF2B5EF4-FFF2-40B4-BE49-F238E27FC236}">
                  <a16:creationId xmlns:a16="http://schemas.microsoft.com/office/drawing/2014/main" id="{72DEF3A6-4994-99CE-59F2-2C5A7236BAE2}"/>
                </a:ext>
              </a:extLst>
            </p:cNvPr>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87;p38">
              <a:extLst>
                <a:ext uri="{FF2B5EF4-FFF2-40B4-BE49-F238E27FC236}">
                  <a16:creationId xmlns:a16="http://schemas.microsoft.com/office/drawing/2014/main" id="{90715535-4F7E-EF45-7C7F-F33D93F0EE12}"/>
                </a:ext>
              </a:extLst>
            </p:cNvPr>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88;p38">
              <a:extLst>
                <a:ext uri="{FF2B5EF4-FFF2-40B4-BE49-F238E27FC236}">
                  <a16:creationId xmlns:a16="http://schemas.microsoft.com/office/drawing/2014/main" id="{8B11A02E-9F97-154E-8B9F-3DEFC98F2BB6}"/>
                </a:ext>
              </a:extLst>
            </p:cNvPr>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89;p38">
              <a:extLst>
                <a:ext uri="{FF2B5EF4-FFF2-40B4-BE49-F238E27FC236}">
                  <a16:creationId xmlns:a16="http://schemas.microsoft.com/office/drawing/2014/main" id="{45079AE6-E86B-2FE9-C7FF-1183C04536F0}"/>
                </a:ext>
              </a:extLst>
            </p:cNvPr>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90;p38">
              <a:extLst>
                <a:ext uri="{FF2B5EF4-FFF2-40B4-BE49-F238E27FC236}">
                  <a16:creationId xmlns:a16="http://schemas.microsoft.com/office/drawing/2014/main" id="{73D959F3-9D31-ED83-1206-7DCEC500FE81}"/>
                </a:ext>
              </a:extLst>
            </p:cNvPr>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91;p38">
              <a:extLst>
                <a:ext uri="{FF2B5EF4-FFF2-40B4-BE49-F238E27FC236}">
                  <a16:creationId xmlns:a16="http://schemas.microsoft.com/office/drawing/2014/main" id="{CA05A1A4-15D9-6CFC-1C38-694E2F41B372}"/>
                </a:ext>
              </a:extLst>
            </p:cNvPr>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92;p38">
              <a:extLst>
                <a:ext uri="{FF2B5EF4-FFF2-40B4-BE49-F238E27FC236}">
                  <a16:creationId xmlns:a16="http://schemas.microsoft.com/office/drawing/2014/main" id="{F8B48123-5CE3-8E51-52B6-7DAF1550ABF9}"/>
                </a:ext>
              </a:extLst>
            </p:cNvPr>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93;p38">
              <a:extLst>
                <a:ext uri="{FF2B5EF4-FFF2-40B4-BE49-F238E27FC236}">
                  <a16:creationId xmlns:a16="http://schemas.microsoft.com/office/drawing/2014/main" id="{56433ED9-2C1B-96E4-C6A9-3188DAFF9E0E}"/>
                </a:ext>
              </a:extLst>
            </p:cNvPr>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94;p38">
              <a:extLst>
                <a:ext uri="{FF2B5EF4-FFF2-40B4-BE49-F238E27FC236}">
                  <a16:creationId xmlns:a16="http://schemas.microsoft.com/office/drawing/2014/main" id="{AFD2EAA9-3A2E-54F7-B405-09BC2272F7D6}"/>
                </a:ext>
              </a:extLst>
            </p:cNvPr>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95;p38">
              <a:extLst>
                <a:ext uri="{FF2B5EF4-FFF2-40B4-BE49-F238E27FC236}">
                  <a16:creationId xmlns:a16="http://schemas.microsoft.com/office/drawing/2014/main" id="{9B2124FB-8959-792E-7930-C1E01D2FB6BB}"/>
                </a:ext>
              </a:extLst>
            </p:cNvPr>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96;p38">
              <a:extLst>
                <a:ext uri="{FF2B5EF4-FFF2-40B4-BE49-F238E27FC236}">
                  <a16:creationId xmlns:a16="http://schemas.microsoft.com/office/drawing/2014/main" id="{0D8C2DE5-B8C2-ABA5-D7E4-4464309BDC51}"/>
                </a:ext>
              </a:extLst>
            </p:cNvPr>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97;p38">
              <a:extLst>
                <a:ext uri="{FF2B5EF4-FFF2-40B4-BE49-F238E27FC236}">
                  <a16:creationId xmlns:a16="http://schemas.microsoft.com/office/drawing/2014/main" id="{EBE7A7B3-E95D-EBC6-8306-E9766F42BCFB}"/>
                </a:ext>
              </a:extLst>
            </p:cNvPr>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98;p38">
              <a:extLst>
                <a:ext uri="{FF2B5EF4-FFF2-40B4-BE49-F238E27FC236}">
                  <a16:creationId xmlns:a16="http://schemas.microsoft.com/office/drawing/2014/main" id="{5639450F-B1E3-3526-4B13-A198D2AFD854}"/>
                </a:ext>
              </a:extLst>
            </p:cNvPr>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99;p38">
              <a:extLst>
                <a:ext uri="{FF2B5EF4-FFF2-40B4-BE49-F238E27FC236}">
                  <a16:creationId xmlns:a16="http://schemas.microsoft.com/office/drawing/2014/main" id="{2CB9CE4B-9F70-B3C5-A0CF-25710F0AB26B}"/>
                </a:ext>
              </a:extLst>
            </p:cNvPr>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00;p38">
              <a:extLst>
                <a:ext uri="{FF2B5EF4-FFF2-40B4-BE49-F238E27FC236}">
                  <a16:creationId xmlns:a16="http://schemas.microsoft.com/office/drawing/2014/main" id="{0CDCB622-CF01-3937-2A8A-92AB2A65F967}"/>
                </a:ext>
              </a:extLst>
            </p:cNvPr>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01;p38">
              <a:extLst>
                <a:ext uri="{FF2B5EF4-FFF2-40B4-BE49-F238E27FC236}">
                  <a16:creationId xmlns:a16="http://schemas.microsoft.com/office/drawing/2014/main" id="{F4C6EC1B-BE3F-5D86-72F6-84F2E112B9AB}"/>
                </a:ext>
              </a:extLst>
            </p:cNvPr>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02;p38">
              <a:extLst>
                <a:ext uri="{FF2B5EF4-FFF2-40B4-BE49-F238E27FC236}">
                  <a16:creationId xmlns:a16="http://schemas.microsoft.com/office/drawing/2014/main" id="{F843E83F-2842-AEC6-9E14-5EA8E84B8BA8}"/>
                </a:ext>
              </a:extLst>
            </p:cNvPr>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03;p38">
              <a:extLst>
                <a:ext uri="{FF2B5EF4-FFF2-40B4-BE49-F238E27FC236}">
                  <a16:creationId xmlns:a16="http://schemas.microsoft.com/office/drawing/2014/main" id="{2E37FABA-FF70-2531-37F0-8FB75333E7BA}"/>
                </a:ext>
              </a:extLst>
            </p:cNvPr>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04;p38">
              <a:extLst>
                <a:ext uri="{FF2B5EF4-FFF2-40B4-BE49-F238E27FC236}">
                  <a16:creationId xmlns:a16="http://schemas.microsoft.com/office/drawing/2014/main" id="{75F51A46-A067-35B2-86AA-838B10CE7E2F}"/>
                </a:ext>
              </a:extLst>
            </p:cNvPr>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05;p38">
              <a:extLst>
                <a:ext uri="{FF2B5EF4-FFF2-40B4-BE49-F238E27FC236}">
                  <a16:creationId xmlns:a16="http://schemas.microsoft.com/office/drawing/2014/main" id="{C92797BF-A1EE-726D-55BC-82CCC4D87D36}"/>
                </a:ext>
              </a:extLst>
            </p:cNvPr>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2406;p38">
              <a:extLst>
                <a:ext uri="{FF2B5EF4-FFF2-40B4-BE49-F238E27FC236}">
                  <a16:creationId xmlns:a16="http://schemas.microsoft.com/office/drawing/2014/main" id="{8A74F092-D389-2EEA-7B46-A6F983CC4DFA}"/>
                </a:ext>
              </a:extLst>
            </p:cNvPr>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2407;p38">
              <a:extLst>
                <a:ext uri="{FF2B5EF4-FFF2-40B4-BE49-F238E27FC236}">
                  <a16:creationId xmlns:a16="http://schemas.microsoft.com/office/drawing/2014/main" id="{582BD644-5944-8DF6-4AA9-575C9C73A2BE}"/>
                </a:ext>
              </a:extLst>
            </p:cNvPr>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2408;p38">
              <a:extLst>
                <a:ext uri="{FF2B5EF4-FFF2-40B4-BE49-F238E27FC236}">
                  <a16:creationId xmlns:a16="http://schemas.microsoft.com/office/drawing/2014/main" id="{3DC9DE1A-1A05-1C2F-5F39-23D7B3FF0745}"/>
                </a:ext>
              </a:extLst>
            </p:cNvPr>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2409;p38">
              <a:extLst>
                <a:ext uri="{FF2B5EF4-FFF2-40B4-BE49-F238E27FC236}">
                  <a16:creationId xmlns:a16="http://schemas.microsoft.com/office/drawing/2014/main" id="{2AF158C1-EC75-6012-70C2-919500F52297}"/>
                </a:ext>
              </a:extLst>
            </p:cNvPr>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2410;p38">
              <a:extLst>
                <a:ext uri="{FF2B5EF4-FFF2-40B4-BE49-F238E27FC236}">
                  <a16:creationId xmlns:a16="http://schemas.microsoft.com/office/drawing/2014/main" id="{4F92311F-5156-DCE4-CDAF-A1FE32B34D77}"/>
                </a:ext>
              </a:extLst>
            </p:cNvPr>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2411;p38">
              <a:extLst>
                <a:ext uri="{FF2B5EF4-FFF2-40B4-BE49-F238E27FC236}">
                  <a16:creationId xmlns:a16="http://schemas.microsoft.com/office/drawing/2014/main" id="{B4948B01-3A3A-EF1C-C4A2-BF22C670E90C}"/>
                </a:ext>
              </a:extLst>
            </p:cNvPr>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2412;p38">
              <a:extLst>
                <a:ext uri="{FF2B5EF4-FFF2-40B4-BE49-F238E27FC236}">
                  <a16:creationId xmlns:a16="http://schemas.microsoft.com/office/drawing/2014/main" id="{B23BE178-8D5B-BEDE-716D-D1F57CC64A09}"/>
                </a:ext>
              </a:extLst>
            </p:cNvPr>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2413;p38">
              <a:extLst>
                <a:ext uri="{FF2B5EF4-FFF2-40B4-BE49-F238E27FC236}">
                  <a16:creationId xmlns:a16="http://schemas.microsoft.com/office/drawing/2014/main" id="{3FB6D2B8-375C-E54E-46EC-B894539808E8}"/>
                </a:ext>
              </a:extLst>
            </p:cNvPr>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2414;p38">
              <a:extLst>
                <a:ext uri="{FF2B5EF4-FFF2-40B4-BE49-F238E27FC236}">
                  <a16:creationId xmlns:a16="http://schemas.microsoft.com/office/drawing/2014/main" id="{8CF3BC5F-2E1A-4DBA-9384-86E21641C1A6}"/>
                </a:ext>
              </a:extLst>
            </p:cNvPr>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2415;p38">
              <a:extLst>
                <a:ext uri="{FF2B5EF4-FFF2-40B4-BE49-F238E27FC236}">
                  <a16:creationId xmlns:a16="http://schemas.microsoft.com/office/drawing/2014/main" id="{BD5318B8-056E-8407-D1FE-68995954B7B5}"/>
                </a:ext>
              </a:extLst>
            </p:cNvPr>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2416;p38">
              <a:extLst>
                <a:ext uri="{FF2B5EF4-FFF2-40B4-BE49-F238E27FC236}">
                  <a16:creationId xmlns:a16="http://schemas.microsoft.com/office/drawing/2014/main" id="{BE51EC53-E778-C128-0701-961C6DD6157B}"/>
                </a:ext>
              </a:extLst>
            </p:cNvPr>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2417;p38">
              <a:extLst>
                <a:ext uri="{FF2B5EF4-FFF2-40B4-BE49-F238E27FC236}">
                  <a16:creationId xmlns:a16="http://schemas.microsoft.com/office/drawing/2014/main" id="{D5D4872C-E0DC-7864-0443-EEDBF168C7AC}"/>
                </a:ext>
              </a:extLst>
            </p:cNvPr>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2418;p38">
              <a:extLst>
                <a:ext uri="{FF2B5EF4-FFF2-40B4-BE49-F238E27FC236}">
                  <a16:creationId xmlns:a16="http://schemas.microsoft.com/office/drawing/2014/main" id="{E10E8EC5-185A-C6F2-6B0D-903AC5A769C0}"/>
                </a:ext>
              </a:extLst>
            </p:cNvPr>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2419;p38">
              <a:extLst>
                <a:ext uri="{FF2B5EF4-FFF2-40B4-BE49-F238E27FC236}">
                  <a16:creationId xmlns:a16="http://schemas.microsoft.com/office/drawing/2014/main" id="{72220C05-0DE1-4732-58CA-61B9380D8D33}"/>
                </a:ext>
              </a:extLst>
            </p:cNvPr>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2420;p38">
              <a:extLst>
                <a:ext uri="{FF2B5EF4-FFF2-40B4-BE49-F238E27FC236}">
                  <a16:creationId xmlns:a16="http://schemas.microsoft.com/office/drawing/2014/main" id="{0A6CEA43-C18C-9B70-2C45-CE844CBEE56D}"/>
                </a:ext>
              </a:extLst>
            </p:cNvPr>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2421;p38">
              <a:extLst>
                <a:ext uri="{FF2B5EF4-FFF2-40B4-BE49-F238E27FC236}">
                  <a16:creationId xmlns:a16="http://schemas.microsoft.com/office/drawing/2014/main" id="{37373B8D-38C1-B27D-0745-9D69A69E268F}"/>
                </a:ext>
              </a:extLst>
            </p:cNvPr>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12" name="Picture 4111">
            <a:extLst>
              <a:ext uri="{FF2B5EF4-FFF2-40B4-BE49-F238E27FC236}">
                <a16:creationId xmlns:a16="http://schemas.microsoft.com/office/drawing/2014/main" id="{3C3C2AB1-1447-CFB6-373B-573C32FD0C1A}"/>
              </a:ext>
            </a:extLst>
          </p:cNvPr>
          <p:cNvPicPr>
            <a:picLocks noChangeAspect="1"/>
          </p:cNvPicPr>
          <p:nvPr/>
        </p:nvPicPr>
        <p:blipFill>
          <a:blip r:embed="rId4"/>
          <a:stretch>
            <a:fillRect/>
          </a:stretch>
        </p:blipFill>
        <p:spPr>
          <a:xfrm rot="2847275">
            <a:off x="-3623972" y="7892375"/>
            <a:ext cx="920871" cy="601274"/>
          </a:xfrm>
          <a:prstGeom prst="rect">
            <a:avLst/>
          </a:prstGeom>
        </p:spPr>
      </p:pic>
      <p:pic>
        <p:nvPicPr>
          <p:cNvPr id="4113" name="Picture 4112">
            <a:extLst>
              <a:ext uri="{FF2B5EF4-FFF2-40B4-BE49-F238E27FC236}">
                <a16:creationId xmlns:a16="http://schemas.microsoft.com/office/drawing/2014/main" id="{EDA31AE8-C3E7-8294-854D-C829A3DC08D0}"/>
              </a:ext>
            </a:extLst>
          </p:cNvPr>
          <p:cNvPicPr>
            <a:picLocks noChangeAspect="1"/>
          </p:cNvPicPr>
          <p:nvPr/>
        </p:nvPicPr>
        <p:blipFill>
          <a:blip r:embed="rId5"/>
          <a:stretch>
            <a:fillRect/>
          </a:stretch>
        </p:blipFill>
        <p:spPr>
          <a:xfrm rot="2847275">
            <a:off x="-778968" y="7884273"/>
            <a:ext cx="950762" cy="613262"/>
          </a:xfrm>
          <a:prstGeom prst="rect">
            <a:avLst/>
          </a:prstGeom>
        </p:spPr>
      </p:pic>
      <p:pic>
        <p:nvPicPr>
          <p:cNvPr id="4114" name="Picture 4113">
            <a:extLst>
              <a:ext uri="{FF2B5EF4-FFF2-40B4-BE49-F238E27FC236}">
                <a16:creationId xmlns:a16="http://schemas.microsoft.com/office/drawing/2014/main" id="{FABC8012-06DF-F293-38B8-9650506CA8FA}"/>
              </a:ext>
            </a:extLst>
          </p:cNvPr>
          <p:cNvPicPr>
            <a:picLocks noChangeAspect="1"/>
          </p:cNvPicPr>
          <p:nvPr/>
        </p:nvPicPr>
        <p:blipFill>
          <a:blip r:embed="rId6"/>
          <a:stretch>
            <a:fillRect/>
          </a:stretch>
        </p:blipFill>
        <p:spPr>
          <a:xfrm rot="2847275">
            <a:off x="-2703101" y="7880387"/>
            <a:ext cx="920871" cy="617148"/>
          </a:xfrm>
          <a:prstGeom prst="rect">
            <a:avLst/>
          </a:prstGeom>
        </p:spPr>
      </p:pic>
      <p:pic>
        <p:nvPicPr>
          <p:cNvPr id="4115" name="Picture 4114">
            <a:extLst>
              <a:ext uri="{FF2B5EF4-FFF2-40B4-BE49-F238E27FC236}">
                <a16:creationId xmlns:a16="http://schemas.microsoft.com/office/drawing/2014/main" id="{DF3A6350-5A14-619A-335C-9857A62CE5CE}"/>
              </a:ext>
            </a:extLst>
          </p:cNvPr>
          <p:cNvPicPr>
            <a:picLocks noChangeAspect="1"/>
          </p:cNvPicPr>
          <p:nvPr/>
        </p:nvPicPr>
        <p:blipFill>
          <a:blip r:embed="rId7"/>
          <a:stretch>
            <a:fillRect/>
          </a:stretch>
        </p:blipFill>
        <p:spPr>
          <a:xfrm rot="2847275">
            <a:off x="-831468" y="7371909"/>
            <a:ext cx="1186536" cy="520431"/>
          </a:xfrm>
          <a:prstGeom prst="rect">
            <a:avLst/>
          </a:prstGeom>
        </p:spPr>
      </p:pic>
      <p:sp>
        <p:nvSpPr>
          <p:cNvPr id="4116" name="Google Shape;2369;p38">
            <a:extLst>
              <a:ext uri="{FF2B5EF4-FFF2-40B4-BE49-F238E27FC236}">
                <a16:creationId xmlns:a16="http://schemas.microsoft.com/office/drawing/2014/main" id="{5AAE03F2-979A-D77A-754A-DF22C4F1AD6B}"/>
              </a:ext>
            </a:extLst>
          </p:cNvPr>
          <p:cNvSpPr txBox="1">
            <a:spLocks/>
          </p:cNvSpPr>
          <p:nvPr/>
        </p:nvSpPr>
        <p:spPr>
          <a:xfrm rot="2847275">
            <a:off x="-3350067" y="7058524"/>
            <a:ext cx="55001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ADD</a:t>
            </a:r>
          </a:p>
        </p:txBody>
      </p:sp>
      <p:sp>
        <p:nvSpPr>
          <p:cNvPr id="4205" name="Google Shape;2369;p38">
            <a:extLst>
              <a:ext uri="{FF2B5EF4-FFF2-40B4-BE49-F238E27FC236}">
                <a16:creationId xmlns:a16="http://schemas.microsoft.com/office/drawing/2014/main" id="{AF1EBABC-8C72-AF43-81DB-512021A1C7C4}"/>
              </a:ext>
            </a:extLst>
          </p:cNvPr>
          <p:cNvSpPr txBox="1">
            <a:spLocks/>
          </p:cNvSpPr>
          <p:nvPr/>
        </p:nvSpPr>
        <p:spPr>
          <a:xfrm rot="2847275">
            <a:off x="-2610410" y="7056827"/>
            <a:ext cx="660087"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MINUS</a:t>
            </a:r>
          </a:p>
        </p:txBody>
      </p:sp>
      <p:pic>
        <p:nvPicPr>
          <p:cNvPr id="4206" name="Picture 4205">
            <a:extLst>
              <a:ext uri="{FF2B5EF4-FFF2-40B4-BE49-F238E27FC236}">
                <a16:creationId xmlns:a16="http://schemas.microsoft.com/office/drawing/2014/main" id="{7D81CBEC-DBEB-8163-DFA8-967E722D1A84}"/>
              </a:ext>
            </a:extLst>
          </p:cNvPr>
          <p:cNvPicPr>
            <a:picLocks noChangeAspect="1"/>
          </p:cNvPicPr>
          <p:nvPr/>
        </p:nvPicPr>
        <p:blipFill>
          <a:blip r:embed="rId8"/>
          <a:stretch>
            <a:fillRect/>
          </a:stretch>
        </p:blipFill>
        <p:spPr>
          <a:xfrm rot="2847275">
            <a:off x="-2724072" y="7371628"/>
            <a:ext cx="832489" cy="520995"/>
          </a:xfrm>
          <a:prstGeom prst="rect">
            <a:avLst/>
          </a:prstGeom>
        </p:spPr>
      </p:pic>
      <p:pic>
        <p:nvPicPr>
          <p:cNvPr id="4207" name="Picture 4206">
            <a:extLst>
              <a:ext uri="{FF2B5EF4-FFF2-40B4-BE49-F238E27FC236}">
                <a16:creationId xmlns:a16="http://schemas.microsoft.com/office/drawing/2014/main" id="{58C0E0FB-04C8-312A-DD11-167035B9E800}"/>
              </a:ext>
            </a:extLst>
          </p:cNvPr>
          <p:cNvPicPr>
            <a:picLocks noChangeAspect="1"/>
          </p:cNvPicPr>
          <p:nvPr/>
        </p:nvPicPr>
        <p:blipFill>
          <a:blip r:embed="rId9"/>
          <a:stretch>
            <a:fillRect/>
          </a:stretch>
        </p:blipFill>
        <p:spPr>
          <a:xfrm rot="2847275">
            <a:off x="-3623972" y="7371629"/>
            <a:ext cx="899900" cy="520995"/>
          </a:xfrm>
          <a:prstGeom prst="rect">
            <a:avLst/>
          </a:prstGeom>
        </p:spPr>
      </p:pic>
      <p:sp>
        <p:nvSpPr>
          <p:cNvPr id="4208" name="Google Shape;2369;p38">
            <a:extLst>
              <a:ext uri="{FF2B5EF4-FFF2-40B4-BE49-F238E27FC236}">
                <a16:creationId xmlns:a16="http://schemas.microsoft.com/office/drawing/2014/main" id="{81DBD5B6-1702-DE34-65F4-C8BB87BDE578}"/>
              </a:ext>
            </a:extLst>
          </p:cNvPr>
          <p:cNvSpPr txBox="1">
            <a:spLocks/>
          </p:cNvSpPr>
          <p:nvPr/>
        </p:nvSpPr>
        <p:spPr>
          <a:xfrm rot="2847275">
            <a:off x="-374973" y="8581862"/>
            <a:ext cx="114776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INPUT ERROR</a:t>
            </a:r>
          </a:p>
        </p:txBody>
      </p:sp>
      <p:sp>
        <p:nvSpPr>
          <p:cNvPr id="4209" name="Google Shape;2369;p38">
            <a:extLst>
              <a:ext uri="{FF2B5EF4-FFF2-40B4-BE49-F238E27FC236}">
                <a16:creationId xmlns:a16="http://schemas.microsoft.com/office/drawing/2014/main" id="{B9DD85FE-9E45-C9B1-48B1-DD1DDDE4A846}"/>
              </a:ext>
            </a:extLst>
          </p:cNvPr>
          <p:cNvSpPr txBox="1">
            <a:spLocks/>
          </p:cNvSpPr>
          <p:nvPr/>
        </p:nvSpPr>
        <p:spPr>
          <a:xfrm rot="2847275">
            <a:off x="-1640805" y="7053805"/>
            <a:ext cx="988082"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MULTIPLY</a:t>
            </a:r>
          </a:p>
        </p:txBody>
      </p:sp>
      <p:sp>
        <p:nvSpPr>
          <p:cNvPr id="4210" name="Google Shape;2369;p38">
            <a:extLst>
              <a:ext uri="{FF2B5EF4-FFF2-40B4-BE49-F238E27FC236}">
                <a16:creationId xmlns:a16="http://schemas.microsoft.com/office/drawing/2014/main" id="{C350AB83-6146-9A83-EB92-B2963F4E9B90}"/>
              </a:ext>
            </a:extLst>
          </p:cNvPr>
          <p:cNvSpPr txBox="1">
            <a:spLocks/>
          </p:cNvSpPr>
          <p:nvPr/>
        </p:nvSpPr>
        <p:spPr>
          <a:xfrm rot="2847275">
            <a:off x="-2738301" y="8549993"/>
            <a:ext cx="109749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MATH ERROR</a:t>
            </a:r>
          </a:p>
        </p:txBody>
      </p:sp>
      <p:pic>
        <p:nvPicPr>
          <p:cNvPr id="4211" name="Picture 4210">
            <a:extLst>
              <a:ext uri="{FF2B5EF4-FFF2-40B4-BE49-F238E27FC236}">
                <a16:creationId xmlns:a16="http://schemas.microsoft.com/office/drawing/2014/main" id="{5E782C2A-2A55-50BC-A09D-E119A37F2F56}"/>
              </a:ext>
            </a:extLst>
          </p:cNvPr>
          <p:cNvPicPr>
            <a:picLocks noChangeAspect="1"/>
          </p:cNvPicPr>
          <p:nvPr/>
        </p:nvPicPr>
        <p:blipFill>
          <a:blip r:embed="rId10"/>
          <a:stretch>
            <a:fillRect/>
          </a:stretch>
        </p:blipFill>
        <p:spPr>
          <a:xfrm rot="2847275">
            <a:off x="-1900727" y="7371629"/>
            <a:ext cx="1069259" cy="540570"/>
          </a:xfrm>
          <a:prstGeom prst="rect">
            <a:avLst/>
          </a:prstGeom>
        </p:spPr>
      </p:pic>
      <p:sp>
        <p:nvSpPr>
          <p:cNvPr id="4212" name="Google Shape;2369;p38">
            <a:extLst>
              <a:ext uri="{FF2B5EF4-FFF2-40B4-BE49-F238E27FC236}">
                <a16:creationId xmlns:a16="http://schemas.microsoft.com/office/drawing/2014/main" id="{CC219D63-9E87-1EE3-BEBE-B017AFDDC0E5}"/>
              </a:ext>
            </a:extLst>
          </p:cNvPr>
          <p:cNvSpPr txBox="1">
            <a:spLocks/>
          </p:cNvSpPr>
          <p:nvPr/>
        </p:nvSpPr>
        <p:spPr>
          <a:xfrm rot="2847275">
            <a:off x="-561802" y="7056827"/>
            <a:ext cx="73359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DIVIDE</a:t>
            </a:r>
          </a:p>
        </p:txBody>
      </p:sp>
      <p:pic>
        <p:nvPicPr>
          <p:cNvPr id="4213" name="Picture 4212">
            <a:extLst>
              <a:ext uri="{FF2B5EF4-FFF2-40B4-BE49-F238E27FC236}">
                <a16:creationId xmlns:a16="http://schemas.microsoft.com/office/drawing/2014/main" id="{F694FBF4-6FDD-1E39-04D2-B1BE802B991C}"/>
              </a:ext>
            </a:extLst>
          </p:cNvPr>
          <p:cNvPicPr>
            <a:picLocks noChangeAspect="1"/>
          </p:cNvPicPr>
          <p:nvPr/>
        </p:nvPicPr>
        <p:blipFill>
          <a:blip r:embed="rId11"/>
          <a:stretch>
            <a:fillRect/>
          </a:stretch>
        </p:blipFill>
        <p:spPr>
          <a:xfrm rot="2847275">
            <a:off x="355068" y="7371628"/>
            <a:ext cx="921161" cy="523797"/>
          </a:xfrm>
          <a:prstGeom prst="rect">
            <a:avLst/>
          </a:prstGeom>
        </p:spPr>
      </p:pic>
      <p:sp>
        <p:nvSpPr>
          <p:cNvPr id="4214" name="Google Shape;2369;p38">
            <a:extLst>
              <a:ext uri="{FF2B5EF4-FFF2-40B4-BE49-F238E27FC236}">
                <a16:creationId xmlns:a16="http://schemas.microsoft.com/office/drawing/2014/main" id="{1B989BCA-654E-6CFA-70C6-E46191C8D64F}"/>
              </a:ext>
            </a:extLst>
          </p:cNvPr>
          <p:cNvSpPr txBox="1">
            <a:spLocks/>
          </p:cNvSpPr>
          <p:nvPr/>
        </p:nvSpPr>
        <p:spPr>
          <a:xfrm rot="2847275">
            <a:off x="355068" y="7045019"/>
            <a:ext cx="1010653"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MODULUS</a:t>
            </a:r>
          </a:p>
        </p:txBody>
      </p:sp>
      <p:pic>
        <p:nvPicPr>
          <p:cNvPr id="4215" name="Picture 4214">
            <a:extLst>
              <a:ext uri="{FF2B5EF4-FFF2-40B4-BE49-F238E27FC236}">
                <a16:creationId xmlns:a16="http://schemas.microsoft.com/office/drawing/2014/main" id="{B0AE9793-0598-88A7-95AB-D199E3B15E14}"/>
              </a:ext>
            </a:extLst>
          </p:cNvPr>
          <p:cNvPicPr>
            <a:picLocks noChangeAspect="1"/>
          </p:cNvPicPr>
          <p:nvPr/>
        </p:nvPicPr>
        <p:blipFill>
          <a:blip r:embed="rId12"/>
          <a:stretch>
            <a:fillRect/>
          </a:stretch>
        </p:blipFill>
        <p:spPr>
          <a:xfrm rot="2847275">
            <a:off x="-1796635" y="7895425"/>
            <a:ext cx="1039661" cy="605020"/>
          </a:xfrm>
          <a:prstGeom prst="rect">
            <a:avLst/>
          </a:prstGeom>
        </p:spPr>
      </p:pic>
      <p:pic>
        <p:nvPicPr>
          <p:cNvPr id="4216" name="Picture 4215">
            <a:extLst>
              <a:ext uri="{FF2B5EF4-FFF2-40B4-BE49-F238E27FC236}">
                <a16:creationId xmlns:a16="http://schemas.microsoft.com/office/drawing/2014/main" id="{A6FB129E-7A9B-18B2-9AEE-8269458610B6}"/>
              </a:ext>
            </a:extLst>
          </p:cNvPr>
          <p:cNvPicPr>
            <a:picLocks noChangeAspect="1"/>
          </p:cNvPicPr>
          <p:nvPr/>
        </p:nvPicPr>
        <p:blipFill>
          <a:blip r:embed="rId13"/>
          <a:stretch>
            <a:fillRect/>
          </a:stretch>
        </p:blipFill>
        <p:spPr>
          <a:xfrm rot="2847275">
            <a:off x="149492" y="7847002"/>
            <a:ext cx="1126737" cy="651988"/>
          </a:xfrm>
          <a:prstGeom prst="rect">
            <a:avLst/>
          </a:prstGeom>
        </p:spPr>
      </p:pic>
      <p:pic>
        <p:nvPicPr>
          <p:cNvPr id="4217" name="Picture 4216">
            <a:extLst>
              <a:ext uri="{FF2B5EF4-FFF2-40B4-BE49-F238E27FC236}">
                <a16:creationId xmlns:a16="http://schemas.microsoft.com/office/drawing/2014/main" id="{F14DCD5C-5003-C7B0-CAFE-C8B3C7107A87}"/>
              </a:ext>
            </a:extLst>
          </p:cNvPr>
          <p:cNvPicPr>
            <a:picLocks noChangeAspect="1"/>
          </p:cNvPicPr>
          <p:nvPr/>
        </p:nvPicPr>
        <p:blipFill>
          <a:blip r:embed="rId14"/>
          <a:stretch>
            <a:fillRect/>
          </a:stretch>
        </p:blipFill>
        <p:spPr>
          <a:xfrm rot="2847275">
            <a:off x="1269122" y="7784607"/>
            <a:ext cx="1330799" cy="712928"/>
          </a:xfrm>
          <a:prstGeom prst="rect">
            <a:avLst/>
          </a:prstGeom>
        </p:spPr>
      </p:pic>
      <p:pic>
        <p:nvPicPr>
          <p:cNvPr id="4218" name="Picture 4217">
            <a:extLst>
              <a:ext uri="{FF2B5EF4-FFF2-40B4-BE49-F238E27FC236}">
                <a16:creationId xmlns:a16="http://schemas.microsoft.com/office/drawing/2014/main" id="{A9901553-0B98-C262-E1E2-28FFCAEB1E7C}"/>
              </a:ext>
            </a:extLst>
          </p:cNvPr>
          <p:cNvPicPr>
            <a:picLocks noChangeAspect="1"/>
          </p:cNvPicPr>
          <p:nvPr/>
        </p:nvPicPr>
        <p:blipFill>
          <a:blip r:embed="rId15"/>
          <a:stretch>
            <a:fillRect/>
          </a:stretch>
        </p:blipFill>
        <p:spPr>
          <a:xfrm rot="2847275">
            <a:off x="1276229" y="7371628"/>
            <a:ext cx="1330799" cy="533743"/>
          </a:xfrm>
          <a:prstGeom prst="rect">
            <a:avLst/>
          </a:prstGeom>
        </p:spPr>
      </p:pic>
      <p:pic>
        <p:nvPicPr>
          <p:cNvPr id="4219" name="Picture 4218">
            <a:extLst>
              <a:ext uri="{FF2B5EF4-FFF2-40B4-BE49-F238E27FC236}">
                <a16:creationId xmlns:a16="http://schemas.microsoft.com/office/drawing/2014/main" id="{118BB316-B95D-C95E-5363-184E82CDDC5C}"/>
              </a:ext>
            </a:extLst>
          </p:cNvPr>
          <p:cNvPicPr>
            <a:picLocks noChangeAspect="1"/>
          </p:cNvPicPr>
          <p:nvPr/>
        </p:nvPicPr>
        <p:blipFill>
          <a:blip r:embed="rId16"/>
          <a:stretch>
            <a:fillRect/>
          </a:stretch>
        </p:blipFill>
        <p:spPr>
          <a:xfrm rot="2847275">
            <a:off x="2598547" y="7370503"/>
            <a:ext cx="983073" cy="1524766"/>
          </a:xfrm>
          <a:prstGeom prst="rect">
            <a:avLst/>
          </a:prstGeom>
        </p:spPr>
      </p:pic>
      <p:sp>
        <p:nvSpPr>
          <p:cNvPr id="4220" name="Google Shape;2369;p38">
            <a:extLst>
              <a:ext uri="{FF2B5EF4-FFF2-40B4-BE49-F238E27FC236}">
                <a16:creationId xmlns:a16="http://schemas.microsoft.com/office/drawing/2014/main" id="{8496C78E-BD91-D866-846D-384C0539C565}"/>
              </a:ext>
            </a:extLst>
          </p:cNvPr>
          <p:cNvSpPr txBox="1">
            <a:spLocks/>
          </p:cNvSpPr>
          <p:nvPr/>
        </p:nvSpPr>
        <p:spPr>
          <a:xfrm rot="2847275">
            <a:off x="1784062" y="8575252"/>
            <a:ext cx="50912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ANS</a:t>
            </a:r>
          </a:p>
        </p:txBody>
      </p:sp>
      <p:sp>
        <p:nvSpPr>
          <p:cNvPr id="4221" name="Google Shape;2369;p38">
            <a:extLst>
              <a:ext uri="{FF2B5EF4-FFF2-40B4-BE49-F238E27FC236}">
                <a16:creationId xmlns:a16="http://schemas.microsoft.com/office/drawing/2014/main" id="{4B6B2477-2D76-4171-06C8-827C81AA4913}"/>
              </a:ext>
            </a:extLst>
          </p:cNvPr>
          <p:cNvSpPr txBox="1">
            <a:spLocks/>
          </p:cNvSpPr>
          <p:nvPr/>
        </p:nvSpPr>
        <p:spPr>
          <a:xfrm rot="2847275">
            <a:off x="2829900" y="7015326"/>
            <a:ext cx="509126" cy="336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r>
              <a:rPr lang="en-US" dirty="0"/>
              <a:t>HIST</a:t>
            </a:r>
          </a:p>
        </p:txBody>
      </p:sp>
      <p:grpSp>
        <p:nvGrpSpPr>
          <p:cNvPr id="4222" name="Google Shape;4564;p73">
            <a:extLst>
              <a:ext uri="{FF2B5EF4-FFF2-40B4-BE49-F238E27FC236}">
                <a16:creationId xmlns:a16="http://schemas.microsoft.com/office/drawing/2014/main" id="{50A45DB7-D8C5-842E-C6EA-65F7C34C899F}"/>
              </a:ext>
            </a:extLst>
          </p:cNvPr>
          <p:cNvGrpSpPr/>
          <p:nvPr/>
        </p:nvGrpSpPr>
        <p:grpSpPr>
          <a:xfrm rot="1078512">
            <a:off x="-4298152" y="5475022"/>
            <a:ext cx="795877" cy="909790"/>
            <a:chOff x="2520500" y="1968275"/>
            <a:chExt cx="329800" cy="397425"/>
          </a:xfrm>
        </p:grpSpPr>
        <p:sp>
          <p:nvSpPr>
            <p:cNvPr id="4223" name="Google Shape;4565;p73">
              <a:extLst>
                <a:ext uri="{FF2B5EF4-FFF2-40B4-BE49-F238E27FC236}">
                  <a16:creationId xmlns:a16="http://schemas.microsoft.com/office/drawing/2014/main" id="{A66B4091-4D8B-89D1-042B-033BD3E3BBD1}"/>
                </a:ext>
              </a:extLst>
            </p:cNvPr>
            <p:cNvSpPr/>
            <p:nvPr/>
          </p:nvSpPr>
          <p:spPr>
            <a:xfrm>
              <a:off x="2520500" y="2030775"/>
              <a:ext cx="329800" cy="334925"/>
            </a:xfrm>
            <a:custGeom>
              <a:avLst/>
              <a:gdLst/>
              <a:ahLst/>
              <a:cxnLst/>
              <a:rect l="l" t="t" r="r" b="b"/>
              <a:pathLst>
                <a:path w="13192" h="13397" extrusionOk="0">
                  <a:moveTo>
                    <a:pt x="3878" y="1"/>
                  </a:moveTo>
                  <a:lnTo>
                    <a:pt x="3878" y="3879"/>
                  </a:lnTo>
                  <a:lnTo>
                    <a:pt x="3853" y="4211"/>
                  </a:lnTo>
                  <a:lnTo>
                    <a:pt x="3802" y="4543"/>
                  </a:lnTo>
                  <a:lnTo>
                    <a:pt x="3674" y="4874"/>
                  </a:lnTo>
                  <a:lnTo>
                    <a:pt x="3496" y="5181"/>
                  </a:lnTo>
                  <a:lnTo>
                    <a:pt x="230" y="10973"/>
                  </a:lnTo>
                  <a:lnTo>
                    <a:pt x="128" y="11177"/>
                  </a:lnTo>
                  <a:lnTo>
                    <a:pt x="51" y="11381"/>
                  </a:lnTo>
                  <a:lnTo>
                    <a:pt x="26" y="11585"/>
                  </a:lnTo>
                  <a:lnTo>
                    <a:pt x="0" y="11815"/>
                  </a:lnTo>
                  <a:lnTo>
                    <a:pt x="26" y="12019"/>
                  </a:lnTo>
                  <a:lnTo>
                    <a:pt x="77" y="12223"/>
                  </a:lnTo>
                  <a:lnTo>
                    <a:pt x="128" y="12401"/>
                  </a:lnTo>
                  <a:lnTo>
                    <a:pt x="230" y="12580"/>
                  </a:lnTo>
                  <a:lnTo>
                    <a:pt x="332" y="12759"/>
                  </a:lnTo>
                  <a:lnTo>
                    <a:pt x="459" y="12912"/>
                  </a:lnTo>
                  <a:lnTo>
                    <a:pt x="612" y="13039"/>
                  </a:lnTo>
                  <a:lnTo>
                    <a:pt x="791" y="13167"/>
                  </a:lnTo>
                  <a:lnTo>
                    <a:pt x="970" y="13269"/>
                  </a:lnTo>
                  <a:lnTo>
                    <a:pt x="1174" y="13345"/>
                  </a:lnTo>
                  <a:lnTo>
                    <a:pt x="1403" y="13371"/>
                  </a:lnTo>
                  <a:lnTo>
                    <a:pt x="1633" y="13397"/>
                  </a:lnTo>
                  <a:lnTo>
                    <a:pt x="11584" y="13397"/>
                  </a:lnTo>
                  <a:lnTo>
                    <a:pt x="11814" y="13371"/>
                  </a:lnTo>
                  <a:lnTo>
                    <a:pt x="12018" y="13345"/>
                  </a:lnTo>
                  <a:lnTo>
                    <a:pt x="12222" y="13269"/>
                  </a:lnTo>
                  <a:lnTo>
                    <a:pt x="12401" y="13167"/>
                  </a:lnTo>
                  <a:lnTo>
                    <a:pt x="12579" y="13039"/>
                  </a:lnTo>
                  <a:lnTo>
                    <a:pt x="12732" y="12912"/>
                  </a:lnTo>
                  <a:lnTo>
                    <a:pt x="12860" y="12759"/>
                  </a:lnTo>
                  <a:lnTo>
                    <a:pt x="12988" y="12580"/>
                  </a:lnTo>
                  <a:lnTo>
                    <a:pt x="13064" y="12401"/>
                  </a:lnTo>
                  <a:lnTo>
                    <a:pt x="13141" y="12223"/>
                  </a:lnTo>
                  <a:lnTo>
                    <a:pt x="13192" y="12019"/>
                  </a:lnTo>
                  <a:lnTo>
                    <a:pt x="13192" y="11815"/>
                  </a:lnTo>
                  <a:lnTo>
                    <a:pt x="13192" y="11585"/>
                  </a:lnTo>
                  <a:lnTo>
                    <a:pt x="13141" y="11381"/>
                  </a:lnTo>
                  <a:lnTo>
                    <a:pt x="13090" y="11177"/>
                  </a:lnTo>
                  <a:lnTo>
                    <a:pt x="12988" y="10973"/>
                  </a:lnTo>
                  <a:lnTo>
                    <a:pt x="9696" y="5181"/>
                  </a:lnTo>
                  <a:lnTo>
                    <a:pt x="9543" y="4874"/>
                  </a:lnTo>
                  <a:lnTo>
                    <a:pt x="9415" y="4543"/>
                  </a:lnTo>
                  <a:lnTo>
                    <a:pt x="9339" y="4211"/>
                  </a:lnTo>
                  <a:lnTo>
                    <a:pt x="9313" y="3879"/>
                  </a:lnTo>
                  <a:lnTo>
                    <a:pt x="9313" y="1"/>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566;p73">
              <a:extLst>
                <a:ext uri="{FF2B5EF4-FFF2-40B4-BE49-F238E27FC236}">
                  <a16:creationId xmlns:a16="http://schemas.microsoft.com/office/drawing/2014/main" id="{678C1D6F-D223-0AB4-BAC2-4A27CEE1F7B4}"/>
                </a:ext>
              </a:extLst>
            </p:cNvPr>
            <p:cNvSpPr/>
            <p:nvPr/>
          </p:nvSpPr>
          <p:spPr>
            <a:xfrm>
              <a:off x="2730350" y="2030775"/>
              <a:ext cx="119950" cy="334925"/>
            </a:xfrm>
            <a:custGeom>
              <a:avLst/>
              <a:gdLst/>
              <a:ahLst/>
              <a:cxnLst/>
              <a:rect l="l" t="t" r="r" b="b"/>
              <a:pathLst>
                <a:path w="4798" h="13397" extrusionOk="0">
                  <a:moveTo>
                    <a:pt x="1" y="1"/>
                  </a:moveTo>
                  <a:lnTo>
                    <a:pt x="1" y="3879"/>
                  </a:lnTo>
                  <a:lnTo>
                    <a:pt x="26" y="4211"/>
                  </a:lnTo>
                  <a:lnTo>
                    <a:pt x="103" y="4543"/>
                  </a:lnTo>
                  <a:lnTo>
                    <a:pt x="205" y="4874"/>
                  </a:lnTo>
                  <a:lnTo>
                    <a:pt x="383" y="5181"/>
                  </a:lnTo>
                  <a:lnTo>
                    <a:pt x="3649" y="10973"/>
                  </a:lnTo>
                  <a:lnTo>
                    <a:pt x="3752" y="11177"/>
                  </a:lnTo>
                  <a:lnTo>
                    <a:pt x="3828" y="11381"/>
                  </a:lnTo>
                  <a:lnTo>
                    <a:pt x="3854" y="11585"/>
                  </a:lnTo>
                  <a:lnTo>
                    <a:pt x="3879" y="11815"/>
                  </a:lnTo>
                  <a:lnTo>
                    <a:pt x="3854" y="12019"/>
                  </a:lnTo>
                  <a:lnTo>
                    <a:pt x="3803" y="12223"/>
                  </a:lnTo>
                  <a:lnTo>
                    <a:pt x="3752" y="12401"/>
                  </a:lnTo>
                  <a:lnTo>
                    <a:pt x="3649" y="12580"/>
                  </a:lnTo>
                  <a:lnTo>
                    <a:pt x="3547" y="12759"/>
                  </a:lnTo>
                  <a:lnTo>
                    <a:pt x="3420" y="12912"/>
                  </a:lnTo>
                  <a:lnTo>
                    <a:pt x="3267" y="13039"/>
                  </a:lnTo>
                  <a:lnTo>
                    <a:pt x="3088" y="13167"/>
                  </a:lnTo>
                  <a:lnTo>
                    <a:pt x="2910" y="13269"/>
                  </a:lnTo>
                  <a:lnTo>
                    <a:pt x="2705" y="13345"/>
                  </a:lnTo>
                  <a:lnTo>
                    <a:pt x="2476" y="13371"/>
                  </a:lnTo>
                  <a:lnTo>
                    <a:pt x="2246" y="13397"/>
                  </a:lnTo>
                  <a:lnTo>
                    <a:pt x="3190" y="13397"/>
                  </a:lnTo>
                  <a:lnTo>
                    <a:pt x="3420" y="13371"/>
                  </a:lnTo>
                  <a:lnTo>
                    <a:pt x="3624" y="13345"/>
                  </a:lnTo>
                  <a:lnTo>
                    <a:pt x="3828" y="13269"/>
                  </a:lnTo>
                  <a:lnTo>
                    <a:pt x="4007" y="13167"/>
                  </a:lnTo>
                  <a:lnTo>
                    <a:pt x="4185" y="13039"/>
                  </a:lnTo>
                  <a:lnTo>
                    <a:pt x="4338" y="12912"/>
                  </a:lnTo>
                  <a:lnTo>
                    <a:pt x="4466" y="12759"/>
                  </a:lnTo>
                  <a:lnTo>
                    <a:pt x="4594" y="12580"/>
                  </a:lnTo>
                  <a:lnTo>
                    <a:pt x="4670" y="12401"/>
                  </a:lnTo>
                  <a:lnTo>
                    <a:pt x="4747" y="12223"/>
                  </a:lnTo>
                  <a:lnTo>
                    <a:pt x="4798" y="12019"/>
                  </a:lnTo>
                  <a:lnTo>
                    <a:pt x="4798" y="11815"/>
                  </a:lnTo>
                  <a:lnTo>
                    <a:pt x="4798" y="11585"/>
                  </a:lnTo>
                  <a:lnTo>
                    <a:pt x="4747" y="11381"/>
                  </a:lnTo>
                  <a:lnTo>
                    <a:pt x="4696" y="11177"/>
                  </a:lnTo>
                  <a:lnTo>
                    <a:pt x="4594" y="10973"/>
                  </a:lnTo>
                  <a:lnTo>
                    <a:pt x="1302" y="5181"/>
                  </a:lnTo>
                  <a:lnTo>
                    <a:pt x="1149" y="4874"/>
                  </a:lnTo>
                  <a:lnTo>
                    <a:pt x="1021" y="4543"/>
                  </a:lnTo>
                  <a:lnTo>
                    <a:pt x="945" y="4211"/>
                  </a:lnTo>
                  <a:lnTo>
                    <a:pt x="919" y="3879"/>
                  </a:lnTo>
                  <a:lnTo>
                    <a:pt x="919" y="1"/>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567;p73">
              <a:extLst>
                <a:ext uri="{FF2B5EF4-FFF2-40B4-BE49-F238E27FC236}">
                  <a16:creationId xmlns:a16="http://schemas.microsoft.com/office/drawing/2014/main" id="{312DD615-21C0-0160-9277-187040B246DA}"/>
                </a:ext>
              </a:extLst>
            </p:cNvPr>
            <p:cNvSpPr/>
            <p:nvPr/>
          </p:nvSpPr>
          <p:spPr>
            <a:xfrm>
              <a:off x="2591300" y="1968275"/>
              <a:ext cx="188200" cy="68925"/>
            </a:xfrm>
            <a:custGeom>
              <a:avLst/>
              <a:gdLst/>
              <a:ahLst/>
              <a:cxnLst/>
              <a:rect l="l" t="t" r="r" b="b"/>
              <a:pathLst>
                <a:path w="7528" h="2757" extrusionOk="0">
                  <a:moveTo>
                    <a:pt x="562" y="0"/>
                  </a:moveTo>
                  <a:lnTo>
                    <a:pt x="434" y="51"/>
                  </a:lnTo>
                  <a:lnTo>
                    <a:pt x="307" y="102"/>
                  </a:lnTo>
                  <a:lnTo>
                    <a:pt x="204" y="204"/>
                  </a:lnTo>
                  <a:lnTo>
                    <a:pt x="128" y="307"/>
                  </a:lnTo>
                  <a:lnTo>
                    <a:pt x="51" y="409"/>
                  </a:lnTo>
                  <a:lnTo>
                    <a:pt x="26" y="536"/>
                  </a:lnTo>
                  <a:lnTo>
                    <a:pt x="0" y="689"/>
                  </a:lnTo>
                  <a:lnTo>
                    <a:pt x="0" y="2067"/>
                  </a:lnTo>
                  <a:lnTo>
                    <a:pt x="26" y="2195"/>
                  </a:lnTo>
                  <a:lnTo>
                    <a:pt x="51" y="2322"/>
                  </a:lnTo>
                  <a:lnTo>
                    <a:pt x="128" y="2450"/>
                  </a:lnTo>
                  <a:lnTo>
                    <a:pt x="204" y="2552"/>
                  </a:lnTo>
                  <a:lnTo>
                    <a:pt x="307" y="2628"/>
                  </a:lnTo>
                  <a:lnTo>
                    <a:pt x="434" y="2679"/>
                  </a:lnTo>
                  <a:lnTo>
                    <a:pt x="562" y="2731"/>
                  </a:lnTo>
                  <a:lnTo>
                    <a:pt x="689" y="2756"/>
                  </a:lnTo>
                  <a:lnTo>
                    <a:pt x="6839" y="2756"/>
                  </a:lnTo>
                  <a:lnTo>
                    <a:pt x="6992" y="2731"/>
                  </a:lnTo>
                  <a:lnTo>
                    <a:pt x="7119" y="2679"/>
                  </a:lnTo>
                  <a:lnTo>
                    <a:pt x="7221" y="2628"/>
                  </a:lnTo>
                  <a:lnTo>
                    <a:pt x="7323" y="2552"/>
                  </a:lnTo>
                  <a:lnTo>
                    <a:pt x="7425" y="2450"/>
                  </a:lnTo>
                  <a:lnTo>
                    <a:pt x="7476" y="2322"/>
                  </a:lnTo>
                  <a:lnTo>
                    <a:pt x="7527" y="2195"/>
                  </a:lnTo>
                  <a:lnTo>
                    <a:pt x="7527" y="2067"/>
                  </a:lnTo>
                  <a:lnTo>
                    <a:pt x="7527" y="689"/>
                  </a:lnTo>
                  <a:lnTo>
                    <a:pt x="7527" y="536"/>
                  </a:lnTo>
                  <a:lnTo>
                    <a:pt x="7476" y="409"/>
                  </a:lnTo>
                  <a:lnTo>
                    <a:pt x="7425" y="307"/>
                  </a:lnTo>
                  <a:lnTo>
                    <a:pt x="7323" y="204"/>
                  </a:lnTo>
                  <a:lnTo>
                    <a:pt x="7221" y="102"/>
                  </a:lnTo>
                  <a:lnTo>
                    <a:pt x="7119" y="51"/>
                  </a:lnTo>
                  <a:lnTo>
                    <a:pt x="6992"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568;p73">
              <a:extLst>
                <a:ext uri="{FF2B5EF4-FFF2-40B4-BE49-F238E27FC236}">
                  <a16:creationId xmlns:a16="http://schemas.microsoft.com/office/drawing/2014/main" id="{2939C36D-B6BC-9C8B-A923-14301D11E65F}"/>
                </a:ext>
              </a:extLst>
            </p:cNvPr>
            <p:cNvSpPr/>
            <p:nvPr/>
          </p:nvSpPr>
          <p:spPr>
            <a:xfrm>
              <a:off x="2554925" y="2157075"/>
              <a:ext cx="261575" cy="180550"/>
            </a:xfrm>
            <a:custGeom>
              <a:avLst/>
              <a:gdLst/>
              <a:ahLst/>
              <a:cxnLst/>
              <a:rect l="l" t="t" r="r" b="b"/>
              <a:pathLst>
                <a:path w="10463" h="7222" extrusionOk="0">
                  <a:moveTo>
                    <a:pt x="4007" y="1"/>
                  </a:moveTo>
                  <a:lnTo>
                    <a:pt x="3803" y="26"/>
                  </a:lnTo>
                  <a:lnTo>
                    <a:pt x="3624" y="103"/>
                  </a:lnTo>
                  <a:lnTo>
                    <a:pt x="3471" y="231"/>
                  </a:lnTo>
                  <a:lnTo>
                    <a:pt x="3343" y="384"/>
                  </a:lnTo>
                  <a:lnTo>
                    <a:pt x="77" y="6252"/>
                  </a:lnTo>
                  <a:lnTo>
                    <a:pt x="26" y="6405"/>
                  </a:lnTo>
                  <a:lnTo>
                    <a:pt x="1" y="6584"/>
                  </a:lnTo>
                  <a:lnTo>
                    <a:pt x="26" y="6737"/>
                  </a:lnTo>
                  <a:lnTo>
                    <a:pt x="77" y="6890"/>
                  </a:lnTo>
                  <a:lnTo>
                    <a:pt x="180" y="7018"/>
                  </a:lnTo>
                  <a:lnTo>
                    <a:pt x="307" y="7145"/>
                  </a:lnTo>
                  <a:lnTo>
                    <a:pt x="486" y="7196"/>
                  </a:lnTo>
                  <a:lnTo>
                    <a:pt x="664" y="7222"/>
                  </a:lnTo>
                  <a:lnTo>
                    <a:pt x="9799" y="7222"/>
                  </a:lnTo>
                  <a:lnTo>
                    <a:pt x="9978" y="7196"/>
                  </a:lnTo>
                  <a:lnTo>
                    <a:pt x="10131" y="7145"/>
                  </a:lnTo>
                  <a:lnTo>
                    <a:pt x="10258" y="7018"/>
                  </a:lnTo>
                  <a:lnTo>
                    <a:pt x="10360" y="6890"/>
                  </a:lnTo>
                  <a:lnTo>
                    <a:pt x="10437" y="6737"/>
                  </a:lnTo>
                  <a:lnTo>
                    <a:pt x="10462" y="6584"/>
                  </a:lnTo>
                  <a:lnTo>
                    <a:pt x="10437" y="6405"/>
                  </a:lnTo>
                  <a:lnTo>
                    <a:pt x="10360" y="6252"/>
                  </a:lnTo>
                  <a:lnTo>
                    <a:pt x="7247" y="384"/>
                  </a:lnTo>
                  <a:lnTo>
                    <a:pt x="7120" y="231"/>
                  </a:lnTo>
                  <a:lnTo>
                    <a:pt x="6967" y="103"/>
                  </a:lnTo>
                  <a:lnTo>
                    <a:pt x="6788" y="26"/>
                  </a:lnTo>
                  <a:lnTo>
                    <a:pt x="6584" y="1"/>
                  </a:lnTo>
                  <a:close/>
                </a:path>
              </a:pathLst>
            </a:custGeom>
            <a:solidFill>
              <a:srgbClr val="7F4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569;p73">
              <a:extLst>
                <a:ext uri="{FF2B5EF4-FFF2-40B4-BE49-F238E27FC236}">
                  <a16:creationId xmlns:a16="http://schemas.microsoft.com/office/drawing/2014/main" id="{8CD5C274-FCE8-EFDF-1740-22FB3E661C88}"/>
                </a:ext>
              </a:extLst>
            </p:cNvPr>
            <p:cNvSpPr/>
            <p:nvPr/>
          </p:nvSpPr>
          <p:spPr>
            <a:xfrm>
              <a:off x="2695900" y="2157075"/>
              <a:ext cx="120600" cy="180550"/>
            </a:xfrm>
            <a:custGeom>
              <a:avLst/>
              <a:gdLst/>
              <a:ahLst/>
              <a:cxnLst/>
              <a:rect l="l" t="t" r="r" b="b"/>
              <a:pathLst>
                <a:path w="4824" h="7222" extrusionOk="0">
                  <a:moveTo>
                    <a:pt x="1" y="1"/>
                  </a:moveTo>
                  <a:lnTo>
                    <a:pt x="205" y="26"/>
                  </a:lnTo>
                  <a:lnTo>
                    <a:pt x="384" y="103"/>
                  </a:lnTo>
                  <a:lnTo>
                    <a:pt x="562" y="231"/>
                  </a:lnTo>
                  <a:lnTo>
                    <a:pt x="664" y="384"/>
                  </a:lnTo>
                  <a:lnTo>
                    <a:pt x="3803" y="6252"/>
                  </a:lnTo>
                  <a:lnTo>
                    <a:pt x="3854" y="6405"/>
                  </a:lnTo>
                  <a:lnTo>
                    <a:pt x="3879" y="6584"/>
                  </a:lnTo>
                  <a:lnTo>
                    <a:pt x="3854" y="6737"/>
                  </a:lnTo>
                  <a:lnTo>
                    <a:pt x="3803" y="6890"/>
                  </a:lnTo>
                  <a:lnTo>
                    <a:pt x="3701" y="7018"/>
                  </a:lnTo>
                  <a:lnTo>
                    <a:pt x="3573" y="7145"/>
                  </a:lnTo>
                  <a:lnTo>
                    <a:pt x="3420" y="7196"/>
                  </a:lnTo>
                  <a:lnTo>
                    <a:pt x="3216" y="7222"/>
                  </a:lnTo>
                  <a:lnTo>
                    <a:pt x="4160" y="7222"/>
                  </a:lnTo>
                  <a:lnTo>
                    <a:pt x="4339" y="7196"/>
                  </a:lnTo>
                  <a:lnTo>
                    <a:pt x="4492" y="7145"/>
                  </a:lnTo>
                  <a:lnTo>
                    <a:pt x="4619" y="7018"/>
                  </a:lnTo>
                  <a:lnTo>
                    <a:pt x="4721" y="6890"/>
                  </a:lnTo>
                  <a:lnTo>
                    <a:pt x="4798" y="6737"/>
                  </a:lnTo>
                  <a:lnTo>
                    <a:pt x="4823" y="6584"/>
                  </a:lnTo>
                  <a:lnTo>
                    <a:pt x="4798" y="6405"/>
                  </a:lnTo>
                  <a:lnTo>
                    <a:pt x="4721" y="6252"/>
                  </a:lnTo>
                  <a:lnTo>
                    <a:pt x="1608" y="384"/>
                  </a:lnTo>
                  <a:lnTo>
                    <a:pt x="1481" y="231"/>
                  </a:lnTo>
                  <a:lnTo>
                    <a:pt x="1328" y="103"/>
                  </a:lnTo>
                  <a:lnTo>
                    <a:pt x="1149" y="26"/>
                  </a:lnTo>
                  <a:lnTo>
                    <a:pt x="945" y="1"/>
                  </a:lnTo>
                  <a:close/>
                </a:path>
              </a:pathLst>
            </a:custGeom>
            <a:solidFill>
              <a:srgbClr val="7F4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570;p73">
              <a:extLst>
                <a:ext uri="{FF2B5EF4-FFF2-40B4-BE49-F238E27FC236}">
                  <a16:creationId xmlns:a16="http://schemas.microsoft.com/office/drawing/2014/main" id="{BCAAFD15-D5B8-7CDE-F78E-4F7D27DA8119}"/>
                </a:ext>
              </a:extLst>
            </p:cNvPr>
            <p:cNvSpPr/>
            <p:nvPr/>
          </p:nvSpPr>
          <p:spPr>
            <a:xfrm>
              <a:off x="2640425" y="2061400"/>
              <a:ext cx="27450" cy="11500"/>
            </a:xfrm>
            <a:custGeom>
              <a:avLst/>
              <a:gdLst/>
              <a:ahLst/>
              <a:cxnLst/>
              <a:rect l="l" t="t" r="r" b="b"/>
              <a:pathLst>
                <a:path w="1098" h="460" extrusionOk="0">
                  <a:moveTo>
                    <a:pt x="153" y="1"/>
                  </a:moveTo>
                  <a:lnTo>
                    <a:pt x="77" y="52"/>
                  </a:lnTo>
                  <a:lnTo>
                    <a:pt x="26" y="128"/>
                  </a:lnTo>
                  <a:lnTo>
                    <a:pt x="0" y="230"/>
                  </a:lnTo>
                  <a:lnTo>
                    <a:pt x="26" y="307"/>
                  </a:lnTo>
                  <a:lnTo>
                    <a:pt x="77" y="383"/>
                  </a:lnTo>
                  <a:lnTo>
                    <a:pt x="153" y="434"/>
                  </a:lnTo>
                  <a:lnTo>
                    <a:pt x="230" y="460"/>
                  </a:lnTo>
                  <a:lnTo>
                    <a:pt x="868" y="460"/>
                  </a:lnTo>
                  <a:lnTo>
                    <a:pt x="970" y="434"/>
                  </a:lnTo>
                  <a:lnTo>
                    <a:pt x="1046" y="383"/>
                  </a:lnTo>
                  <a:lnTo>
                    <a:pt x="1097" y="307"/>
                  </a:lnTo>
                  <a:lnTo>
                    <a:pt x="1097" y="230"/>
                  </a:lnTo>
                  <a:lnTo>
                    <a:pt x="1097" y="128"/>
                  </a:lnTo>
                  <a:lnTo>
                    <a:pt x="1046" y="52"/>
                  </a:lnTo>
                  <a:lnTo>
                    <a:pt x="970" y="1"/>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571;p73">
              <a:extLst>
                <a:ext uri="{FF2B5EF4-FFF2-40B4-BE49-F238E27FC236}">
                  <a16:creationId xmlns:a16="http://schemas.microsoft.com/office/drawing/2014/main" id="{25339950-44BD-5377-94AA-626523EA18A2}"/>
                </a:ext>
              </a:extLst>
            </p:cNvPr>
            <p:cNvSpPr/>
            <p:nvPr/>
          </p:nvSpPr>
          <p:spPr>
            <a:xfrm>
              <a:off x="2640425" y="2092025"/>
              <a:ext cx="27450" cy="11500"/>
            </a:xfrm>
            <a:custGeom>
              <a:avLst/>
              <a:gdLst/>
              <a:ahLst/>
              <a:cxnLst/>
              <a:rect l="l" t="t" r="r" b="b"/>
              <a:pathLst>
                <a:path w="1098" h="460" extrusionOk="0">
                  <a:moveTo>
                    <a:pt x="230" y="0"/>
                  </a:moveTo>
                  <a:lnTo>
                    <a:pt x="153" y="26"/>
                  </a:lnTo>
                  <a:lnTo>
                    <a:pt x="77" y="77"/>
                  </a:lnTo>
                  <a:lnTo>
                    <a:pt x="26" y="153"/>
                  </a:lnTo>
                  <a:lnTo>
                    <a:pt x="0" y="230"/>
                  </a:lnTo>
                  <a:lnTo>
                    <a:pt x="26" y="332"/>
                  </a:lnTo>
                  <a:lnTo>
                    <a:pt x="77" y="409"/>
                  </a:lnTo>
                  <a:lnTo>
                    <a:pt x="153" y="460"/>
                  </a:lnTo>
                  <a:lnTo>
                    <a:pt x="970" y="460"/>
                  </a:lnTo>
                  <a:lnTo>
                    <a:pt x="1046" y="409"/>
                  </a:lnTo>
                  <a:lnTo>
                    <a:pt x="1097" y="332"/>
                  </a:lnTo>
                  <a:lnTo>
                    <a:pt x="1097" y="230"/>
                  </a:lnTo>
                  <a:lnTo>
                    <a:pt x="1097" y="153"/>
                  </a:lnTo>
                  <a:lnTo>
                    <a:pt x="1046" y="77"/>
                  </a:lnTo>
                  <a:lnTo>
                    <a:pt x="970" y="26"/>
                  </a:lnTo>
                  <a:lnTo>
                    <a:pt x="868"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572;p73">
              <a:extLst>
                <a:ext uri="{FF2B5EF4-FFF2-40B4-BE49-F238E27FC236}">
                  <a16:creationId xmlns:a16="http://schemas.microsoft.com/office/drawing/2014/main" id="{AC0DCA83-4250-3181-B49A-36D7DECC61BD}"/>
                </a:ext>
              </a:extLst>
            </p:cNvPr>
            <p:cNvSpPr/>
            <p:nvPr/>
          </p:nvSpPr>
          <p:spPr>
            <a:xfrm>
              <a:off x="2640425" y="2122650"/>
              <a:ext cx="27450" cy="12125"/>
            </a:xfrm>
            <a:custGeom>
              <a:avLst/>
              <a:gdLst/>
              <a:ahLst/>
              <a:cxnLst/>
              <a:rect l="l" t="t" r="r" b="b"/>
              <a:pathLst>
                <a:path w="1098" h="485" extrusionOk="0">
                  <a:moveTo>
                    <a:pt x="230" y="0"/>
                  </a:moveTo>
                  <a:lnTo>
                    <a:pt x="153" y="26"/>
                  </a:lnTo>
                  <a:lnTo>
                    <a:pt x="77" y="77"/>
                  </a:lnTo>
                  <a:lnTo>
                    <a:pt x="26" y="153"/>
                  </a:lnTo>
                  <a:lnTo>
                    <a:pt x="0" y="255"/>
                  </a:lnTo>
                  <a:lnTo>
                    <a:pt x="26" y="332"/>
                  </a:lnTo>
                  <a:lnTo>
                    <a:pt x="77" y="408"/>
                  </a:lnTo>
                  <a:lnTo>
                    <a:pt x="153" y="459"/>
                  </a:lnTo>
                  <a:lnTo>
                    <a:pt x="230" y="485"/>
                  </a:lnTo>
                  <a:lnTo>
                    <a:pt x="868" y="485"/>
                  </a:lnTo>
                  <a:lnTo>
                    <a:pt x="970" y="459"/>
                  </a:lnTo>
                  <a:lnTo>
                    <a:pt x="1046" y="408"/>
                  </a:lnTo>
                  <a:lnTo>
                    <a:pt x="1097" y="332"/>
                  </a:lnTo>
                  <a:lnTo>
                    <a:pt x="1097" y="255"/>
                  </a:lnTo>
                  <a:lnTo>
                    <a:pt x="1097" y="153"/>
                  </a:lnTo>
                  <a:lnTo>
                    <a:pt x="1046" y="77"/>
                  </a:lnTo>
                  <a:lnTo>
                    <a:pt x="970" y="26"/>
                  </a:lnTo>
                  <a:lnTo>
                    <a:pt x="868" y="0"/>
                  </a:lnTo>
                  <a:close/>
                </a:path>
              </a:pathLst>
            </a:custGeom>
            <a:solidFill>
              <a:srgbClr val="9FB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573;p73">
              <a:extLst>
                <a:ext uri="{FF2B5EF4-FFF2-40B4-BE49-F238E27FC236}">
                  <a16:creationId xmlns:a16="http://schemas.microsoft.com/office/drawing/2014/main" id="{1CD72CFD-AE43-9D60-105A-59E507BC0A81}"/>
                </a:ext>
              </a:extLst>
            </p:cNvPr>
            <p:cNvSpPr/>
            <p:nvPr/>
          </p:nvSpPr>
          <p:spPr>
            <a:xfrm>
              <a:off x="2679325" y="2201100"/>
              <a:ext cx="45950" cy="45950"/>
            </a:xfrm>
            <a:custGeom>
              <a:avLst/>
              <a:gdLst/>
              <a:ahLst/>
              <a:cxnLst/>
              <a:rect l="l" t="t" r="r" b="b"/>
              <a:pathLst>
                <a:path w="1838" h="1838" extrusionOk="0">
                  <a:moveTo>
                    <a:pt x="919" y="1"/>
                  </a:moveTo>
                  <a:lnTo>
                    <a:pt x="715" y="26"/>
                  </a:lnTo>
                  <a:lnTo>
                    <a:pt x="562" y="77"/>
                  </a:lnTo>
                  <a:lnTo>
                    <a:pt x="409" y="154"/>
                  </a:lnTo>
                  <a:lnTo>
                    <a:pt x="256" y="281"/>
                  </a:lnTo>
                  <a:lnTo>
                    <a:pt x="154" y="409"/>
                  </a:lnTo>
                  <a:lnTo>
                    <a:pt x="52" y="562"/>
                  </a:lnTo>
                  <a:lnTo>
                    <a:pt x="0" y="740"/>
                  </a:lnTo>
                  <a:lnTo>
                    <a:pt x="0" y="919"/>
                  </a:lnTo>
                  <a:lnTo>
                    <a:pt x="0" y="1123"/>
                  </a:lnTo>
                  <a:lnTo>
                    <a:pt x="52" y="1276"/>
                  </a:lnTo>
                  <a:lnTo>
                    <a:pt x="154" y="1429"/>
                  </a:lnTo>
                  <a:lnTo>
                    <a:pt x="256" y="1582"/>
                  </a:lnTo>
                  <a:lnTo>
                    <a:pt x="409" y="1685"/>
                  </a:lnTo>
                  <a:lnTo>
                    <a:pt x="562" y="1787"/>
                  </a:lnTo>
                  <a:lnTo>
                    <a:pt x="715" y="1838"/>
                  </a:lnTo>
                  <a:lnTo>
                    <a:pt x="1098" y="1838"/>
                  </a:lnTo>
                  <a:lnTo>
                    <a:pt x="1276" y="1787"/>
                  </a:lnTo>
                  <a:lnTo>
                    <a:pt x="1429" y="1685"/>
                  </a:lnTo>
                  <a:lnTo>
                    <a:pt x="1557" y="1582"/>
                  </a:lnTo>
                  <a:lnTo>
                    <a:pt x="1685" y="1429"/>
                  </a:lnTo>
                  <a:lnTo>
                    <a:pt x="1761" y="1276"/>
                  </a:lnTo>
                  <a:lnTo>
                    <a:pt x="1812" y="1123"/>
                  </a:lnTo>
                  <a:lnTo>
                    <a:pt x="1838" y="919"/>
                  </a:lnTo>
                  <a:lnTo>
                    <a:pt x="1812" y="740"/>
                  </a:lnTo>
                  <a:lnTo>
                    <a:pt x="1761" y="562"/>
                  </a:lnTo>
                  <a:lnTo>
                    <a:pt x="1685" y="409"/>
                  </a:lnTo>
                  <a:lnTo>
                    <a:pt x="1557" y="281"/>
                  </a:lnTo>
                  <a:lnTo>
                    <a:pt x="1429" y="154"/>
                  </a:lnTo>
                  <a:lnTo>
                    <a:pt x="1276" y="77"/>
                  </a:lnTo>
                  <a:lnTo>
                    <a:pt x="1098" y="26"/>
                  </a:lnTo>
                  <a:lnTo>
                    <a:pt x="919"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574;p73">
              <a:extLst>
                <a:ext uri="{FF2B5EF4-FFF2-40B4-BE49-F238E27FC236}">
                  <a16:creationId xmlns:a16="http://schemas.microsoft.com/office/drawing/2014/main" id="{3FDD5C65-FF7B-9FC0-91C5-3D308751FC23}"/>
                </a:ext>
              </a:extLst>
            </p:cNvPr>
            <p:cNvSpPr/>
            <p:nvPr/>
          </p:nvSpPr>
          <p:spPr>
            <a:xfrm>
              <a:off x="2642325" y="2266175"/>
              <a:ext cx="29375" cy="28725"/>
            </a:xfrm>
            <a:custGeom>
              <a:avLst/>
              <a:gdLst/>
              <a:ahLst/>
              <a:cxnLst/>
              <a:rect l="l" t="t" r="r" b="b"/>
              <a:pathLst>
                <a:path w="1175" h="1149" extrusionOk="0">
                  <a:moveTo>
                    <a:pt x="460" y="0"/>
                  </a:moveTo>
                  <a:lnTo>
                    <a:pt x="358" y="26"/>
                  </a:lnTo>
                  <a:lnTo>
                    <a:pt x="256" y="102"/>
                  </a:lnTo>
                  <a:lnTo>
                    <a:pt x="179" y="153"/>
                  </a:lnTo>
                  <a:lnTo>
                    <a:pt x="103" y="255"/>
                  </a:lnTo>
                  <a:lnTo>
                    <a:pt x="52" y="357"/>
                  </a:lnTo>
                  <a:lnTo>
                    <a:pt x="26" y="459"/>
                  </a:lnTo>
                  <a:lnTo>
                    <a:pt x="1" y="561"/>
                  </a:lnTo>
                  <a:lnTo>
                    <a:pt x="26" y="689"/>
                  </a:lnTo>
                  <a:lnTo>
                    <a:pt x="52" y="791"/>
                  </a:lnTo>
                  <a:lnTo>
                    <a:pt x="103" y="893"/>
                  </a:lnTo>
                  <a:lnTo>
                    <a:pt x="179" y="970"/>
                  </a:lnTo>
                  <a:lnTo>
                    <a:pt x="256" y="1046"/>
                  </a:lnTo>
                  <a:lnTo>
                    <a:pt x="358" y="1097"/>
                  </a:lnTo>
                  <a:lnTo>
                    <a:pt x="460" y="1148"/>
                  </a:lnTo>
                  <a:lnTo>
                    <a:pt x="715" y="1148"/>
                  </a:lnTo>
                  <a:lnTo>
                    <a:pt x="817" y="1097"/>
                  </a:lnTo>
                  <a:lnTo>
                    <a:pt x="919" y="1046"/>
                  </a:lnTo>
                  <a:lnTo>
                    <a:pt x="996" y="970"/>
                  </a:lnTo>
                  <a:lnTo>
                    <a:pt x="1072" y="893"/>
                  </a:lnTo>
                  <a:lnTo>
                    <a:pt x="1123" y="791"/>
                  </a:lnTo>
                  <a:lnTo>
                    <a:pt x="1149" y="689"/>
                  </a:lnTo>
                  <a:lnTo>
                    <a:pt x="1174" y="561"/>
                  </a:lnTo>
                  <a:lnTo>
                    <a:pt x="1149" y="459"/>
                  </a:lnTo>
                  <a:lnTo>
                    <a:pt x="1123" y="357"/>
                  </a:lnTo>
                  <a:lnTo>
                    <a:pt x="1072" y="255"/>
                  </a:lnTo>
                  <a:lnTo>
                    <a:pt x="996" y="153"/>
                  </a:lnTo>
                  <a:lnTo>
                    <a:pt x="919" y="102"/>
                  </a:lnTo>
                  <a:lnTo>
                    <a:pt x="817" y="26"/>
                  </a:lnTo>
                  <a:lnTo>
                    <a:pt x="715"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575;p73">
              <a:extLst>
                <a:ext uri="{FF2B5EF4-FFF2-40B4-BE49-F238E27FC236}">
                  <a16:creationId xmlns:a16="http://schemas.microsoft.com/office/drawing/2014/main" id="{A53ECBD3-7EA3-ED5D-EF50-4FF4376AB27D}"/>
                </a:ext>
              </a:extLst>
            </p:cNvPr>
            <p:cNvSpPr/>
            <p:nvPr/>
          </p:nvSpPr>
          <p:spPr>
            <a:xfrm>
              <a:off x="2685700" y="2202375"/>
              <a:ext cx="39575" cy="44675"/>
            </a:xfrm>
            <a:custGeom>
              <a:avLst/>
              <a:gdLst/>
              <a:ahLst/>
              <a:cxnLst/>
              <a:rect l="l" t="t" r="r" b="b"/>
              <a:pathLst>
                <a:path w="1583" h="1787" extrusionOk="0">
                  <a:moveTo>
                    <a:pt x="894" y="1"/>
                  </a:moveTo>
                  <a:lnTo>
                    <a:pt x="1021" y="128"/>
                  </a:lnTo>
                  <a:lnTo>
                    <a:pt x="1098" y="281"/>
                  </a:lnTo>
                  <a:lnTo>
                    <a:pt x="1149" y="434"/>
                  </a:lnTo>
                  <a:lnTo>
                    <a:pt x="1149" y="613"/>
                  </a:lnTo>
                  <a:lnTo>
                    <a:pt x="1149" y="817"/>
                  </a:lnTo>
                  <a:lnTo>
                    <a:pt x="1098" y="996"/>
                  </a:lnTo>
                  <a:lnTo>
                    <a:pt x="996" y="1149"/>
                  </a:lnTo>
                  <a:lnTo>
                    <a:pt x="894" y="1276"/>
                  </a:lnTo>
                  <a:lnTo>
                    <a:pt x="741" y="1378"/>
                  </a:lnTo>
                  <a:lnTo>
                    <a:pt x="587" y="1480"/>
                  </a:lnTo>
                  <a:lnTo>
                    <a:pt x="434" y="1531"/>
                  </a:lnTo>
                  <a:lnTo>
                    <a:pt x="230" y="1557"/>
                  </a:lnTo>
                  <a:lnTo>
                    <a:pt x="103" y="1531"/>
                  </a:lnTo>
                  <a:lnTo>
                    <a:pt x="1" y="1506"/>
                  </a:lnTo>
                  <a:lnTo>
                    <a:pt x="1" y="1506"/>
                  </a:lnTo>
                  <a:lnTo>
                    <a:pt x="128" y="1634"/>
                  </a:lnTo>
                  <a:lnTo>
                    <a:pt x="281" y="1710"/>
                  </a:lnTo>
                  <a:lnTo>
                    <a:pt x="460" y="1787"/>
                  </a:lnTo>
                  <a:lnTo>
                    <a:pt x="843" y="1787"/>
                  </a:lnTo>
                  <a:lnTo>
                    <a:pt x="1021" y="1736"/>
                  </a:lnTo>
                  <a:lnTo>
                    <a:pt x="1174" y="1634"/>
                  </a:lnTo>
                  <a:lnTo>
                    <a:pt x="1302" y="1531"/>
                  </a:lnTo>
                  <a:lnTo>
                    <a:pt x="1430" y="1378"/>
                  </a:lnTo>
                  <a:lnTo>
                    <a:pt x="1506" y="1225"/>
                  </a:lnTo>
                  <a:lnTo>
                    <a:pt x="1557" y="1072"/>
                  </a:lnTo>
                  <a:lnTo>
                    <a:pt x="1583" y="868"/>
                  </a:lnTo>
                  <a:lnTo>
                    <a:pt x="1557" y="715"/>
                  </a:lnTo>
                  <a:lnTo>
                    <a:pt x="1532" y="562"/>
                  </a:lnTo>
                  <a:lnTo>
                    <a:pt x="1455" y="434"/>
                  </a:lnTo>
                  <a:lnTo>
                    <a:pt x="1378" y="307"/>
                  </a:lnTo>
                  <a:lnTo>
                    <a:pt x="1276" y="205"/>
                  </a:lnTo>
                  <a:lnTo>
                    <a:pt x="1174" y="103"/>
                  </a:lnTo>
                  <a:lnTo>
                    <a:pt x="1047" y="52"/>
                  </a:lnTo>
                  <a:lnTo>
                    <a:pt x="894"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576;p73">
              <a:extLst>
                <a:ext uri="{FF2B5EF4-FFF2-40B4-BE49-F238E27FC236}">
                  <a16:creationId xmlns:a16="http://schemas.microsoft.com/office/drawing/2014/main" id="{EFBB2830-AA8E-FF78-7CDC-405B0571E137}"/>
                </a:ext>
              </a:extLst>
            </p:cNvPr>
            <p:cNvSpPr/>
            <p:nvPr/>
          </p:nvSpPr>
          <p:spPr>
            <a:xfrm>
              <a:off x="2644875" y="2266175"/>
              <a:ext cx="26825" cy="28725"/>
            </a:xfrm>
            <a:custGeom>
              <a:avLst/>
              <a:gdLst/>
              <a:ahLst/>
              <a:cxnLst/>
              <a:rect l="l" t="t" r="r" b="b"/>
              <a:pathLst>
                <a:path w="1073" h="1149" extrusionOk="0">
                  <a:moveTo>
                    <a:pt x="536" y="0"/>
                  </a:moveTo>
                  <a:lnTo>
                    <a:pt x="613" y="153"/>
                  </a:lnTo>
                  <a:lnTo>
                    <a:pt x="639" y="332"/>
                  </a:lnTo>
                  <a:lnTo>
                    <a:pt x="639" y="434"/>
                  </a:lnTo>
                  <a:lnTo>
                    <a:pt x="587" y="536"/>
                  </a:lnTo>
                  <a:lnTo>
                    <a:pt x="536" y="638"/>
                  </a:lnTo>
                  <a:lnTo>
                    <a:pt x="485" y="740"/>
                  </a:lnTo>
                  <a:lnTo>
                    <a:pt x="383" y="791"/>
                  </a:lnTo>
                  <a:lnTo>
                    <a:pt x="281" y="842"/>
                  </a:lnTo>
                  <a:lnTo>
                    <a:pt x="179" y="893"/>
                  </a:lnTo>
                  <a:lnTo>
                    <a:pt x="1" y="893"/>
                  </a:lnTo>
                  <a:lnTo>
                    <a:pt x="103" y="995"/>
                  </a:lnTo>
                  <a:lnTo>
                    <a:pt x="205" y="1072"/>
                  </a:lnTo>
                  <a:lnTo>
                    <a:pt x="332" y="1123"/>
                  </a:lnTo>
                  <a:lnTo>
                    <a:pt x="485" y="1148"/>
                  </a:lnTo>
                  <a:lnTo>
                    <a:pt x="613" y="1148"/>
                  </a:lnTo>
                  <a:lnTo>
                    <a:pt x="715" y="1097"/>
                  </a:lnTo>
                  <a:lnTo>
                    <a:pt x="817" y="1046"/>
                  </a:lnTo>
                  <a:lnTo>
                    <a:pt x="894" y="970"/>
                  </a:lnTo>
                  <a:lnTo>
                    <a:pt x="970" y="893"/>
                  </a:lnTo>
                  <a:lnTo>
                    <a:pt x="1021" y="791"/>
                  </a:lnTo>
                  <a:lnTo>
                    <a:pt x="1047" y="689"/>
                  </a:lnTo>
                  <a:lnTo>
                    <a:pt x="1072" y="561"/>
                  </a:lnTo>
                  <a:lnTo>
                    <a:pt x="1047" y="459"/>
                  </a:lnTo>
                  <a:lnTo>
                    <a:pt x="1021" y="357"/>
                  </a:lnTo>
                  <a:lnTo>
                    <a:pt x="970" y="255"/>
                  </a:lnTo>
                  <a:lnTo>
                    <a:pt x="919" y="179"/>
                  </a:lnTo>
                  <a:lnTo>
                    <a:pt x="843" y="102"/>
                  </a:lnTo>
                  <a:lnTo>
                    <a:pt x="741" y="51"/>
                  </a:lnTo>
                  <a:lnTo>
                    <a:pt x="639" y="26"/>
                  </a:lnTo>
                  <a:lnTo>
                    <a:pt x="53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577;p73">
              <a:extLst>
                <a:ext uri="{FF2B5EF4-FFF2-40B4-BE49-F238E27FC236}">
                  <a16:creationId xmlns:a16="http://schemas.microsoft.com/office/drawing/2014/main" id="{CB3051D7-B015-D5EC-C2B4-85EF7561BA81}"/>
                </a:ext>
              </a:extLst>
            </p:cNvPr>
            <p:cNvSpPr/>
            <p:nvPr/>
          </p:nvSpPr>
          <p:spPr>
            <a:xfrm>
              <a:off x="2714400" y="2288500"/>
              <a:ext cx="12800" cy="12775"/>
            </a:xfrm>
            <a:custGeom>
              <a:avLst/>
              <a:gdLst/>
              <a:ahLst/>
              <a:cxnLst/>
              <a:rect l="l" t="t" r="r" b="b"/>
              <a:pathLst>
                <a:path w="512" h="511" extrusionOk="0">
                  <a:moveTo>
                    <a:pt x="256" y="0"/>
                  </a:moveTo>
                  <a:lnTo>
                    <a:pt x="154" y="26"/>
                  </a:lnTo>
                  <a:lnTo>
                    <a:pt x="77" y="77"/>
                  </a:lnTo>
                  <a:lnTo>
                    <a:pt x="26" y="153"/>
                  </a:lnTo>
                  <a:lnTo>
                    <a:pt x="1" y="255"/>
                  </a:lnTo>
                  <a:lnTo>
                    <a:pt x="26" y="357"/>
                  </a:lnTo>
                  <a:lnTo>
                    <a:pt x="77" y="434"/>
                  </a:lnTo>
                  <a:lnTo>
                    <a:pt x="154" y="485"/>
                  </a:lnTo>
                  <a:lnTo>
                    <a:pt x="256" y="510"/>
                  </a:lnTo>
                  <a:lnTo>
                    <a:pt x="358" y="485"/>
                  </a:lnTo>
                  <a:lnTo>
                    <a:pt x="435" y="434"/>
                  </a:lnTo>
                  <a:lnTo>
                    <a:pt x="486" y="357"/>
                  </a:lnTo>
                  <a:lnTo>
                    <a:pt x="511" y="255"/>
                  </a:lnTo>
                  <a:lnTo>
                    <a:pt x="486" y="153"/>
                  </a:lnTo>
                  <a:lnTo>
                    <a:pt x="435"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578;p73">
              <a:extLst>
                <a:ext uri="{FF2B5EF4-FFF2-40B4-BE49-F238E27FC236}">
                  <a16:creationId xmlns:a16="http://schemas.microsoft.com/office/drawing/2014/main" id="{F462EF91-165C-89BB-2336-0F1F81D62AD5}"/>
                </a:ext>
              </a:extLst>
            </p:cNvPr>
            <p:cNvSpPr/>
            <p:nvPr/>
          </p:nvSpPr>
          <p:spPr>
            <a:xfrm>
              <a:off x="2747575" y="2259775"/>
              <a:ext cx="12775" cy="12800"/>
            </a:xfrm>
            <a:custGeom>
              <a:avLst/>
              <a:gdLst/>
              <a:ahLst/>
              <a:cxnLst/>
              <a:rect l="l" t="t" r="r" b="b"/>
              <a:pathLst>
                <a:path w="511" h="512" extrusionOk="0">
                  <a:moveTo>
                    <a:pt x="256" y="1"/>
                  </a:moveTo>
                  <a:lnTo>
                    <a:pt x="154" y="26"/>
                  </a:lnTo>
                  <a:lnTo>
                    <a:pt x="77" y="77"/>
                  </a:lnTo>
                  <a:lnTo>
                    <a:pt x="26" y="154"/>
                  </a:lnTo>
                  <a:lnTo>
                    <a:pt x="1" y="256"/>
                  </a:lnTo>
                  <a:lnTo>
                    <a:pt x="26" y="358"/>
                  </a:lnTo>
                  <a:lnTo>
                    <a:pt x="77" y="435"/>
                  </a:lnTo>
                  <a:lnTo>
                    <a:pt x="154" y="486"/>
                  </a:lnTo>
                  <a:lnTo>
                    <a:pt x="256" y="511"/>
                  </a:lnTo>
                  <a:lnTo>
                    <a:pt x="358" y="486"/>
                  </a:lnTo>
                  <a:lnTo>
                    <a:pt x="434" y="435"/>
                  </a:lnTo>
                  <a:lnTo>
                    <a:pt x="485" y="358"/>
                  </a:lnTo>
                  <a:lnTo>
                    <a:pt x="511" y="256"/>
                  </a:lnTo>
                  <a:lnTo>
                    <a:pt x="485" y="154"/>
                  </a:lnTo>
                  <a:lnTo>
                    <a:pt x="434" y="77"/>
                  </a:lnTo>
                  <a:lnTo>
                    <a:pt x="358" y="26"/>
                  </a:lnTo>
                  <a:lnTo>
                    <a:pt x="256" y="1"/>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579;p73">
              <a:extLst>
                <a:ext uri="{FF2B5EF4-FFF2-40B4-BE49-F238E27FC236}">
                  <a16:creationId xmlns:a16="http://schemas.microsoft.com/office/drawing/2014/main" id="{9E571164-4DBC-A878-8C58-26B4E5A8C145}"/>
                </a:ext>
              </a:extLst>
            </p:cNvPr>
            <p:cNvSpPr/>
            <p:nvPr/>
          </p:nvSpPr>
          <p:spPr>
            <a:xfrm>
              <a:off x="2753950" y="2291050"/>
              <a:ext cx="12800" cy="12775"/>
            </a:xfrm>
            <a:custGeom>
              <a:avLst/>
              <a:gdLst/>
              <a:ahLst/>
              <a:cxnLst/>
              <a:rect l="l" t="t" r="r" b="b"/>
              <a:pathLst>
                <a:path w="512" h="511" extrusionOk="0">
                  <a:moveTo>
                    <a:pt x="256" y="0"/>
                  </a:moveTo>
                  <a:lnTo>
                    <a:pt x="154" y="26"/>
                  </a:lnTo>
                  <a:lnTo>
                    <a:pt x="77" y="77"/>
                  </a:lnTo>
                  <a:lnTo>
                    <a:pt x="26" y="153"/>
                  </a:lnTo>
                  <a:lnTo>
                    <a:pt x="1" y="255"/>
                  </a:lnTo>
                  <a:lnTo>
                    <a:pt x="26" y="357"/>
                  </a:lnTo>
                  <a:lnTo>
                    <a:pt x="77" y="434"/>
                  </a:lnTo>
                  <a:lnTo>
                    <a:pt x="154" y="485"/>
                  </a:lnTo>
                  <a:lnTo>
                    <a:pt x="256" y="511"/>
                  </a:lnTo>
                  <a:lnTo>
                    <a:pt x="358" y="485"/>
                  </a:lnTo>
                  <a:lnTo>
                    <a:pt x="435" y="434"/>
                  </a:lnTo>
                  <a:lnTo>
                    <a:pt x="486" y="357"/>
                  </a:lnTo>
                  <a:lnTo>
                    <a:pt x="511" y="255"/>
                  </a:lnTo>
                  <a:lnTo>
                    <a:pt x="486" y="153"/>
                  </a:lnTo>
                  <a:lnTo>
                    <a:pt x="435"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580;p73">
              <a:extLst>
                <a:ext uri="{FF2B5EF4-FFF2-40B4-BE49-F238E27FC236}">
                  <a16:creationId xmlns:a16="http://schemas.microsoft.com/office/drawing/2014/main" id="{159BD39F-84E4-7F9A-13D4-46464841734D}"/>
                </a:ext>
              </a:extLst>
            </p:cNvPr>
            <p:cNvSpPr/>
            <p:nvPr/>
          </p:nvSpPr>
          <p:spPr>
            <a:xfrm>
              <a:off x="2655725" y="2181975"/>
              <a:ext cx="12775" cy="12775"/>
            </a:xfrm>
            <a:custGeom>
              <a:avLst/>
              <a:gdLst/>
              <a:ahLst/>
              <a:cxnLst/>
              <a:rect l="l" t="t" r="r" b="b"/>
              <a:pathLst>
                <a:path w="511" h="511" extrusionOk="0">
                  <a:moveTo>
                    <a:pt x="256" y="0"/>
                  </a:moveTo>
                  <a:lnTo>
                    <a:pt x="153" y="26"/>
                  </a:lnTo>
                  <a:lnTo>
                    <a:pt x="77" y="77"/>
                  </a:lnTo>
                  <a:lnTo>
                    <a:pt x="26" y="153"/>
                  </a:lnTo>
                  <a:lnTo>
                    <a:pt x="0" y="255"/>
                  </a:lnTo>
                  <a:lnTo>
                    <a:pt x="26" y="357"/>
                  </a:lnTo>
                  <a:lnTo>
                    <a:pt x="77" y="434"/>
                  </a:lnTo>
                  <a:lnTo>
                    <a:pt x="153" y="485"/>
                  </a:lnTo>
                  <a:lnTo>
                    <a:pt x="256" y="510"/>
                  </a:lnTo>
                  <a:lnTo>
                    <a:pt x="358" y="485"/>
                  </a:lnTo>
                  <a:lnTo>
                    <a:pt x="434" y="434"/>
                  </a:lnTo>
                  <a:lnTo>
                    <a:pt x="485" y="357"/>
                  </a:lnTo>
                  <a:lnTo>
                    <a:pt x="511" y="255"/>
                  </a:lnTo>
                  <a:lnTo>
                    <a:pt x="485" y="153"/>
                  </a:lnTo>
                  <a:lnTo>
                    <a:pt x="434" y="77"/>
                  </a:lnTo>
                  <a:lnTo>
                    <a:pt x="358" y="26"/>
                  </a:lnTo>
                  <a:lnTo>
                    <a:pt x="256"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581;p73">
              <a:extLst>
                <a:ext uri="{FF2B5EF4-FFF2-40B4-BE49-F238E27FC236}">
                  <a16:creationId xmlns:a16="http://schemas.microsoft.com/office/drawing/2014/main" id="{09799986-E83F-DD8A-9671-C3D7DB37548F}"/>
                </a:ext>
              </a:extLst>
            </p:cNvPr>
            <p:cNvSpPr/>
            <p:nvPr/>
          </p:nvSpPr>
          <p:spPr>
            <a:xfrm>
              <a:off x="2641700" y="2224075"/>
              <a:ext cx="12775" cy="12775"/>
            </a:xfrm>
            <a:custGeom>
              <a:avLst/>
              <a:gdLst/>
              <a:ahLst/>
              <a:cxnLst/>
              <a:rect l="l" t="t" r="r" b="b"/>
              <a:pathLst>
                <a:path w="511" h="511" extrusionOk="0">
                  <a:moveTo>
                    <a:pt x="255" y="0"/>
                  </a:moveTo>
                  <a:lnTo>
                    <a:pt x="153" y="26"/>
                  </a:lnTo>
                  <a:lnTo>
                    <a:pt x="77" y="77"/>
                  </a:lnTo>
                  <a:lnTo>
                    <a:pt x="26" y="153"/>
                  </a:lnTo>
                  <a:lnTo>
                    <a:pt x="0" y="255"/>
                  </a:lnTo>
                  <a:lnTo>
                    <a:pt x="26" y="357"/>
                  </a:lnTo>
                  <a:lnTo>
                    <a:pt x="77" y="434"/>
                  </a:lnTo>
                  <a:lnTo>
                    <a:pt x="153" y="485"/>
                  </a:lnTo>
                  <a:lnTo>
                    <a:pt x="255" y="510"/>
                  </a:lnTo>
                  <a:lnTo>
                    <a:pt x="357" y="485"/>
                  </a:lnTo>
                  <a:lnTo>
                    <a:pt x="434" y="434"/>
                  </a:lnTo>
                  <a:lnTo>
                    <a:pt x="485" y="357"/>
                  </a:lnTo>
                  <a:lnTo>
                    <a:pt x="510" y="255"/>
                  </a:lnTo>
                  <a:lnTo>
                    <a:pt x="485" y="153"/>
                  </a:lnTo>
                  <a:lnTo>
                    <a:pt x="434" y="77"/>
                  </a:lnTo>
                  <a:lnTo>
                    <a:pt x="357" y="26"/>
                  </a:lnTo>
                  <a:lnTo>
                    <a:pt x="255" y="0"/>
                  </a:lnTo>
                  <a:close/>
                </a:path>
              </a:pathLst>
            </a:custGeom>
            <a:solidFill>
              <a:srgbClr val="461D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716856" y="11140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
        <p:nvSpPr>
          <p:cNvPr id="2369" name="Google Shape;2369;p38"/>
          <p:cNvSpPr txBox="1">
            <a:spLocks noGrp="1"/>
          </p:cNvSpPr>
          <p:nvPr>
            <p:ph type="body" idx="1"/>
          </p:nvPr>
        </p:nvSpPr>
        <p:spPr>
          <a:xfrm>
            <a:off x="1298849" y="653983"/>
            <a:ext cx="6540014" cy="832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u="sng" dirty="0"/>
              <a:t>Question 1:</a:t>
            </a:r>
            <a:r>
              <a:rPr lang="en-US" dirty="0"/>
              <a:t> List some other popular Linux shells and describe their highlighted features</a:t>
            </a:r>
            <a:r>
              <a:rPr lang="en" dirty="0"/>
              <a:t> ?</a:t>
            </a:r>
          </a:p>
          <a:p>
            <a:pPr marL="0" lvl="0" indent="0" algn="l" rtl="0">
              <a:spcBef>
                <a:spcPts val="0"/>
              </a:spcBef>
              <a:spcAft>
                <a:spcPts val="0"/>
              </a:spcAft>
              <a:buNone/>
            </a:pPr>
            <a:r>
              <a:rPr lang="en" dirty="0"/>
              <a:t>+) Beside Bash, here are some more Linux shells:</a:t>
            </a:r>
          </a:p>
          <a:p>
            <a:pPr marL="0" lvl="0" indent="0" rtl="0">
              <a:spcBef>
                <a:spcPts val="0"/>
              </a:spcBef>
              <a:spcAft>
                <a:spcPts val="0"/>
              </a:spcAft>
              <a:buNone/>
            </a:pPr>
            <a:r>
              <a:rPr lang="en-US" dirty="0"/>
              <a:t>     </a:t>
            </a:r>
          </a:p>
        </p:txBody>
      </p:sp>
      <p:grpSp>
        <p:nvGrpSpPr>
          <p:cNvPr id="2370" name="Google Shape;2370;p38"/>
          <p:cNvGrpSpPr/>
          <p:nvPr/>
        </p:nvGrpSpPr>
        <p:grpSpPr>
          <a:xfrm>
            <a:off x="-593699" y="3022332"/>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33DFE77-6DCC-5C15-F6DB-20096BAFFCA4}"/>
              </a:ext>
            </a:extLst>
          </p:cNvPr>
          <p:cNvSpPr txBox="1"/>
          <p:nvPr/>
        </p:nvSpPr>
        <p:spPr>
          <a:xfrm>
            <a:off x="1015334" y="1527674"/>
            <a:ext cx="7107043" cy="2677656"/>
          </a:xfrm>
          <a:prstGeom prst="rect">
            <a:avLst/>
          </a:prstGeom>
          <a:noFill/>
        </p:spPr>
        <p:txBody>
          <a:bodyPr wrap="square" rtlCol="0">
            <a:spAutoFit/>
          </a:bodyPr>
          <a:lstStyle/>
          <a:p>
            <a:r>
              <a:rPr lang="en-US" sz="1200" dirty="0">
                <a:latin typeface="Assistant" pitchFamily="2" charset="-79"/>
                <a:cs typeface="Assistant" pitchFamily="2" charset="-79"/>
              </a:rPr>
              <a:t>-) </a:t>
            </a:r>
            <a:r>
              <a:rPr lang="en-US" sz="1200" b="1" u="sng" dirty="0" err="1">
                <a:latin typeface="Assistant" pitchFamily="2" charset="-79"/>
                <a:cs typeface="Assistant" pitchFamily="2" charset="-79"/>
              </a:rPr>
              <a:t>Zsh</a:t>
            </a:r>
            <a:r>
              <a:rPr lang="en-US" sz="1200" dirty="0">
                <a:latin typeface="Assistant" pitchFamily="2" charset="-79"/>
                <a:cs typeface="Assistant" pitchFamily="2" charset="-79"/>
              </a:rPr>
              <a:t> (Z Shell):</a:t>
            </a:r>
          </a:p>
          <a:p>
            <a:r>
              <a:rPr lang="en-US" sz="1200" b="1" dirty="0">
                <a:latin typeface="Assistant" pitchFamily="2" charset="-79"/>
                <a:cs typeface="Assistant" pitchFamily="2" charset="-79"/>
              </a:rPr>
              <a:t>Interactive Use: </a:t>
            </a:r>
            <a:r>
              <a:rPr lang="en-US" sz="1200" dirty="0" err="1">
                <a:latin typeface="Assistant" pitchFamily="2" charset="-79"/>
                <a:cs typeface="Assistant" pitchFamily="2" charset="-79"/>
              </a:rPr>
              <a:t>Zsh</a:t>
            </a:r>
            <a:r>
              <a:rPr lang="en-US" sz="1200" dirty="0">
                <a:latin typeface="Assistant" pitchFamily="2" charset="-79"/>
                <a:cs typeface="Assistant" pitchFamily="2" charset="-79"/>
              </a:rPr>
              <a:t> is highly customizable and designed for interactive use. It offers advanced tab completion, spelling correction, and shared command history among other features.</a:t>
            </a:r>
          </a:p>
          <a:p>
            <a:r>
              <a:rPr lang="en-US" sz="1200" b="1" dirty="0">
                <a:latin typeface="Assistant" pitchFamily="2" charset="-79"/>
                <a:cs typeface="Assistant" pitchFamily="2" charset="-79"/>
              </a:rPr>
              <a:t>Plugins and Themes:</a:t>
            </a:r>
            <a:r>
              <a:rPr lang="en-US" sz="1200" dirty="0">
                <a:latin typeface="Assistant" pitchFamily="2" charset="-79"/>
                <a:cs typeface="Assistant" pitchFamily="2" charset="-79"/>
              </a:rPr>
              <a:t> </a:t>
            </a:r>
            <a:r>
              <a:rPr lang="en-US" sz="1200" dirty="0" err="1">
                <a:latin typeface="Assistant" pitchFamily="2" charset="-79"/>
                <a:cs typeface="Assistant" pitchFamily="2" charset="-79"/>
              </a:rPr>
              <a:t>Zsh</a:t>
            </a:r>
            <a:r>
              <a:rPr lang="en-US" sz="1200" dirty="0">
                <a:latin typeface="Assistant" pitchFamily="2" charset="-79"/>
                <a:cs typeface="Assistant" pitchFamily="2" charset="-79"/>
              </a:rPr>
              <a:t> supports plugins and themes through frameworks like Oh My </a:t>
            </a:r>
            <a:r>
              <a:rPr lang="en-US" sz="1200" dirty="0" err="1">
                <a:latin typeface="Assistant" pitchFamily="2" charset="-79"/>
                <a:cs typeface="Assistant" pitchFamily="2" charset="-79"/>
              </a:rPr>
              <a:t>Zsh</a:t>
            </a:r>
            <a:r>
              <a:rPr lang="en-US" sz="1200" dirty="0">
                <a:latin typeface="Assistant" pitchFamily="2" charset="-79"/>
                <a:cs typeface="Assistant" pitchFamily="2" charset="-79"/>
              </a:rPr>
              <a:t>, which enhances its usability and appearance.</a:t>
            </a:r>
          </a:p>
          <a:p>
            <a:r>
              <a:rPr lang="en-US" sz="1200" b="1" dirty="0">
                <a:latin typeface="Assistant" pitchFamily="2" charset="-79"/>
                <a:cs typeface="Assistant" pitchFamily="2" charset="-79"/>
              </a:rPr>
              <a:t>Extended </a:t>
            </a:r>
            <a:r>
              <a:rPr lang="en-US" sz="1200" b="1" dirty="0" err="1">
                <a:latin typeface="Assistant" pitchFamily="2" charset="-79"/>
                <a:cs typeface="Assistant" pitchFamily="2" charset="-79"/>
              </a:rPr>
              <a:t>Globbing</a:t>
            </a:r>
            <a:r>
              <a:rPr lang="en-US" sz="1200" b="1" dirty="0">
                <a:latin typeface="Assistant" pitchFamily="2" charset="-79"/>
                <a:cs typeface="Assistant" pitchFamily="2" charset="-79"/>
              </a:rPr>
              <a:t>: </a:t>
            </a:r>
            <a:r>
              <a:rPr lang="en-US" sz="1200" dirty="0" err="1">
                <a:latin typeface="Assistant" pitchFamily="2" charset="-79"/>
                <a:cs typeface="Assistant" pitchFamily="2" charset="-79"/>
              </a:rPr>
              <a:t>Zsh</a:t>
            </a:r>
            <a:r>
              <a:rPr lang="en-US" sz="1200" dirty="0">
                <a:latin typeface="Assistant" pitchFamily="2" charset="-79"/>
                <a:cs typeface="Assistant" pitchFamily="2" charset="-79"/>
              </a:rPr>
              <a:t> offers powerful filename </a:t>
            </a:r>
            <a:r>
              <a:rPr lang="en-US" sz="1200" dirty="0" err="1">
                <a:latin typeface="Assistant" pitchFamily="2" charset="-79"/>
                <a:cs typeface="Assistant" pitchFamily="2" charset="-79"/>
              </a:rPr>
              <a:t>globbing</a:t>
            </a:r>
            <a:r>
              <a:rPr lang="en-US" sz="1200" dirty="0">
                <a:latin typeface="Assistant" pitchFamily="2" charset="-79"/>
                <a:cs typeface="Assistant" pitchFamily="2" charset="-79"/>
              </a:rPr>
              <a:t> capabilities, making it easier to work with files and directories.</a:t>
            </a:r>
          </a:p>
          <a:p>
            <a:r>
              <a:rPr lang="en-US" sz="1200" dirty="0">
                <a:latin typeface="Assistant" pitchFamily="2" charset="-79"/>
                <a:cs typeface="Assistant" pitchFamily="2" charset="-79"/>
              </a:rPr>
              <a:t>-) </a:t>
            </a:r>
            <a:r>
              <a:rPr lang="en-US" sz="1200" b="1" u="sng" dirty="0">
                <a:latin typeface="Assistant" pitchFamily="2" charset="-79"/>
                <a:cs typeface="Assistant" pitchFamily="2" charset="-79"/>
              </a:rPr>
              <a:t>Fish</a:t>
            </a:r>
            <a:r>
              <a:rPr lang="en-US" sz="1200" dirty="0">
                <a:latin typeface="Assistant" pitchFamily="2" charset="-79"/>
                <a:cs typeface="Assistant" pitchFamily="2" charset="-79"/>
              </a:rPr>
              <a:t>(Friendly Interactive Shell):</a:t>
            </a:r>
          </a:p>
          <a:p>
            <a:r>
              <a:rPr lang="en-US" sz="1200" b="1" dirty="0">
                <a:latin typeface="Assistant" pitchFamily="2" charset="-79"/>
                <a:cs typeface="Assistant" pitchFamily="2" charset="-79"/>
              </a:rPr>
              <a:t>User-Friendly: </a:t>
            </a:r>
            <a:r>
              <a:rPr lang="en-US" sz="1200" dirty="0">
                <a:latin typeface="Assistant" pitchFamily="2" charset="-79"/>
                <a:cs typeface="Assistant" pitchFamily="2" charset="-79"/>
              </a:rPr>
              <a:t>Fish is designed to be user-friendly with features like syntax highlighting, auto-suggestions, and easy-to-remember commands.</a:t>
            </a:r>
          </a:p>
          <a:p>
            <a:r>
              <a:rPr lang="en-US" sz="1200" b="1" dirty="0">
                <a:latin typeface="Assistant" pitchFamily="2" charset="-79"/>
                <a:cs typeface="Assistant" pitchFamily="2" charset="-79"/>
              </a:rPr>
              <a:t>Sane Defaults</a:t>
            </a:r>
            <a:r>
              <a:rPr lang="en-US" sz="1200" dirty="0">
                <a:latin typeface="Assistant" pitchFamily="2" charset="-79"/>
                <a:cs typeface="Assistant" pitchFamily="2" charset="-79"/>
              </a:rPr>
              <a:t>: Fish has sensible defaults which reduce the need for configuration, making it suitable for beginners.</a:t>
            </a:r>
          </a:p>
          <a:p>
            <a:r>
              <a:rPr lang="en-US" sz="1200" b="1" dirty="0">
                <a:latin typeface="Assistant" pitchFamily="2" charset="-79"/>
                <a:cs typeface="Assistant" pitchFamily="2" charset="-79"/>
              </a:rPr>
              <a:t>Scripting Language:</a:t>
            </a:r>
            <a:r>
              <a:rPr lang="en-US" sz="1200" dirty="0">
                <a:latin typeface="Assistant" pitchFamily="2" charset="-79"/>
                <a:cs typeface="Assistant" pitchFamily="2" charset="-79"/>
              </a:rPr>
              <a:t> Fish uses its own scripting language which is more straightforward than traditional shell scripting languages like Bash.</a:t>
            </a:r>
          </a:p>
        </p:txBody>
      </p:sp>
      <p:grpSp>
        <p:nvGrpSpPr>
          <p:cNvPr id="2573" name="Google Shape;5105;p74">
            <a:extLst>
              <a:ext uri="{FF2B5EF4-FFF2-40B4-BE49-F238E27FC236}">
                <a16:creationId xmlns:a16="http://schemas.microsoft.com/office/drawing/2014/main" id="{92F8C911-07C6-34CB-48BB-4D7F2927FA3D}"/>
              </a:ext>
            </a:extLst>
          </p:cNvPr>
          <p:cNvGrpSpPr/>
          <p:nvPr/>
        </p:nvGrpSpPr>
        <p:grpSpPr>
          <a:xfrm>
            <a:off x="7445538" y="304446"/>
            <a:ext cx="1437625" cy="949800"/>
            <a:chOff x="1720850" y="238125"/>
            <a:chExt cx="1437625" cy="949800"/>
          </a:xfrm>
        </p:grpSpPr>
        <p:sp>
          <p:nvSpPr>
            <p:cNvPr id="2574" name="Google Shape;5106;p74">
              <a:extLst>
                <a:ext uri="{FF2B5EF4-FFF2-40B4-BE49-F238E27FC236}">
                  <a16:creationId xmlns:a16="http://schemas.microsoft.com/office/drawing/2014/main" id="{5FA59F84-2692-C510-B372-2D4088E91830}"/>
                </a:ext>
              </a:extLst>
            </p:cNvPr>
            <p:cNvSpPr/>
            <p:nvPr/>
          </p:nvSpPr>
          <p:spPr>
            <a:xfrm>
              <a:off x="3058950" y="1060475"/>
              <a:ext cx="99525" cy="127450"/>
            </a:xfrm>
            <a:custGeom>
              <a:avLst/>
              <a:gdLst/>
              <a:ahLst/>
              <a:cxnLst/>
              <a:rect l="l" t="t" r="r" b="b"/>
              <a:pathLst>
                <a:path w="3981" h="5098" extrusionOk="0">
                  <a:moveTo>
                    <a:pt x="2762" y="0"/>
                  </a:moveTo>
                  <a:lnTo>
                    <a:pt x="2579" y="21"/>
                  </a:lnTo>
                  <a:lnTo>
                    <a:pt x="2376" y="82"/>
                  </a:lnTo>
                  <a:lnTo>
                    <a:pt x="2193" y="163"/>
                  </a:lnTo>
                  <a:lnTo>
                    <a:pt x="1990" y="264"/>
                  </a:lnTo>
                  <a:lnTo>
                    <a:pt x="1787" y="407"/>
                  </a:lnTo>
                  <a:lnTo>
                    <a:pt x="1584" y="549"/>
                  </a:lnTo>
                  <a:lnTo>
                    <a:pt x="1402" y="711"/>
                  </a:lnTo>
                  <a:lnTo>
                    <a:pt x="1219" y="894"/>
                  </a:lnTo>
                  <a:lnTo>
                    <a:pt x="1036" y="1097"/>
                  </a:lnTo>
                  <a:lnTo>
                    <a:pt x="874" y="1300"/>
                  </a:lnTo>
                  <a:lnTo>
                    <a:pt x="731" y="1523"/>
                  </a:lnTo>
                  <a:lnTo>
                    <a:pt x="589" y="1747"/>
                  </a:lnTo>
                  <a:lnTo>
                    <a:pt x="447" y="1990"/>
                  </a:lnTo>
                  <a:lnTo>
                    <a:pt x="346" y="2214"/>
                  </a:lnTo>
                  <a:lnTo>
                    <a:pt x="244" y="2457"/>
                  </a:lnTo>
                  <a:lnTo>
                    <a:pt x="163" y="2721"/>
                  </a:lnTo>
                  <a:lnTo>
                    <a:pt x="102" y="2965"/>
                  </a:lnTo>
                  <a:lnTo>
                    <a:pt x="41" y="3209"/>
                  </a:lnTo>
                  <a:lnTo>
                    <a:pt x="21" y="3452"/>
                  </a:lnTo>
                  <a:lnTo>
                    <a:pt x="0" y="3696"/>
                  </a:lnTo>
                  <a:lnTo>
                    <a:pt x="21" y="3919"/>
                  </a:lnTo>
                  <a:lnTo>
                    <a:pt x="41" y="4122"/>
                  </a:lnTo>
                  <a:lnTo>
                    <a:pt x="102" y="4325"/>
                  </a:lnTo>
                  <a:lnTo>
                    <a:pt x="163" y="4488"/>
                  </a:lnTo>
                  <a:lnTo>
                    <a:pt x="244" y="4630"/>
                  </a:lnTo>
                  <a:lnTo>
                    <a:pt x="346" y="4772"/>
                  </a:lnTo>
                  <a:lnTo>
                    <a:pt x="467" y="4874"/>
                  </a:lnTo>
                  <a:lnTo>
                    <a:pt x="589" y="4975"/>
                  </a:lnTo>
                  <a:lnTo>
                    <a:pt x="731" y="5036"/>
                  </a:lnTo>
                  <a:lnTo>
                    <a:pt x="894" y="5077"/>
                  </a:lnTo>
                  <a:lnTo>
                    <a:pt x="1056" y="5097"/>
                  </a:lnTo>
                  <a:lnTo>
                    <a:pt x="1219" y="5097"/>
                  </a:lnTo>
                  <a:lnTo>
                    <a:pt x="1402" y="5056"/>
                  </a:lnTo>
                  <a:lnTo>
                    <a:pt x="1605" y="5016"/>
                  </a:lnTo>
                  <a:lnTo>
                    <a:pt x="1787" y="4935"/>
                  </a:lnTo>
                  <a:lnTo>
                    <a:pt x="1990" y="4833"/>
                  </a:lnTo>
                  <a:lnTo>
                    <a:pt x="2193" y="4691"/>
                  </a:lnTo>
                  <a:lnTo>
                    <a:pt x="2396" y="4549"/>
                  </a:lnTo>
                  <a:lnTo>
                    <a:pt x="2579" y="4386"/>
                  </a:lnTo>
                  <a:lnTo>
                    <a:pt x="2762" y="4204"/>
                  </a:lnTo>
                  <a:lnTo>
                    <a:pt x="2945" y="4001"/>
                  </a:lnTo>
                  <a:lnTo>
                    <a:pt x="3107" y="3798"/>
                  </a:lnTo>
                  <a:lnTo>
                    <a:pt x="3249" y="3574"/>
                  </a:lnTo>
                  <a:lnTo>
                    <a:pt x="3391" y="3351"/>
                  </a:lnTo>
                  <a:lnTo>
                    <a:pt x="3513" y="3107"/>
                  </a:lnTo>
                  <a:lnTo>
                    <a:pt x="3635" y="2864"/>
                  </a:lnTo>
                  <a:lnTo>
                    <a:pt x="3737" y="2620"/>
                  </a:lnTo>
                  <a:lnTo>
                    <a:pt x="3818" y="2376"/>
                  </a:lnTo>
                  <a:lnTo>
                    <a:pt x="3879" y="2133"/>
                  </a:lnTo>
                  <a:lnTo>
                    <a:pt x="3940" y="1889"/>
                  </a:lnTo>
                  <a:lnTo>
                    <a:pt x="3960" y="1645"/>
                  </a:lnTo>
                  <a:lnTo>
                    <a:pt x="3980" y="1402"/>
                  </a:lnTo>
                  <a:lnTo>
                    <a:pt x="3960" y="1178"/>
                  </a:lnTo>
                  <a:lnTo>
                    <a:pt x="3919" y="975"/>
                  </a:lnTo>
                  <a:lnTo>
                    <a:pt x="3879" y="772"/>
                  </a:lnTo>
                  <a:lnTo>
                    <a:pt x="3818" y="610"/>
                  </a:lnTo>
                  <a:lnTo>
                    <a:pt x="3737" y="447"/>
                  </a:lnTo>
                  <a:lnTo>
                    <a:pt x="3635" y="325"/>
                  </a:lnTo>
                  <a:lnTo>
                    <a:pt x="3513" y="224"/>
                  </a:lnTo>
                  <a:lnTo>
                    <a:pt x="3391" y="122"/>
                  </a:lnTo>
                  <a:lnTo>
                    <a:pt x="3249" y="61"/>
                  </a:lnTo>
                  <a:lnTo>
                    <a:pt x="3087" y="21"/>
                  </a:lnTo>
                  <a:lnTo>
                    <a:pt x="2924" y="0"/>
                  </a:lnTo>
                  <a:close/>
                </a:path>
              </a:pathLst>
            </a:custGeom>
            <a:solidFill>
              <a:srgbClr val="1F9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5107;p74">
              <a:extLst>
                <a:ext uri="{FF2B5EF4-FFF2-40B4-BE49-F238E27FC236}">
                  <a16:creationId xmlns:a16="http://schemas.microsoft.com/office/drawing/2014/main" id="{A4B49F69-5E1F-FED3-952B-A49C6EF37033}"/>
                </a:ext>
              </a:extLst>
            </p:cNvPr>
            <p:cNvSpPr/>
            <p:nvPr/>
          </p:nvSpPr>
          <p:spPr>
            <a:xfrm>
              <a:off x="1765000" y="264000"/>
              <a:ext cx="825950" cy="385825"/>
            </a:xfrm>
            <a:custGeom>
              <a:avLst/>
              <a:gdLst/>
              <a:ahLst/>
              <a:cxnLst/>
              <a:rect l="l" t="t" r="r" b="b"/>
              <a:pathLst>
                <a:path w="33038" h="15433" extrusionOk="0">
                  <a:moveTo>
                    <a:pt x="15859" y="1"/>
                  </a:moveTo>
                  <a:lnTo>
                    <a:pt x="15432" y="21"/>
                  </a:lnTo>
                  <a:lnTo>
                    <a:pt x="14600" y="82"/>
                  </a:lnTo>
                  <a:lnTo>
                    <a:pt x="14234" y="102"/>
                  </a:lnTo>
                  <a:lnTo>
                    <a:pt x="13828" y="143"/>
                  </a:lnTo>
                  <a:lnTo>
                    <a:pt x="13016" y="224"/>
                  </a:lnTo>
                  <a:lnTo>
                    <a:pt x="12610" y="285"/>
                  </a:lnTo>
                  <a:lnTo>
                    <a:pt x="12265" y="325"/>
                  </a:lnTo>
                  <a:lnTo>
                    <a:pt x="11392" y="488"/>
                  </a:lnTo>
                  <a:lnTo>
                    <a:pt x="10986" y="569"/>
                  </a:lnTo>
                  <a:lnTo>
                    <a:pt x="10498" y="671"/>
                  </a:lnTo>
                  <a:lnTo>
                    <a:pt x="10275" y="711"/>
                  </a:lnTo>
                  <a:lnTo>
                    <a:pt x="9767" y="853"/>
                  </a:lnTo>
                  <a:lnTo>
                    <a:pt x="9260" y="975"/>
                  </a:lnTo>
                  <a:lnTo>
                    <a:pt x="9036" y="1056"/>
                  </a:lnTo>
                  <a:lnTo>
                    <a:pt x="8691" y="1158"/>
                  </a:lnTo>
                  <a:lnTo>
                    <a:pt x="8184" y="1320"/>
                  </a:lnTo>
                  <a:lnTo>
                    <a:pt x="7676" y="1503"/>
                  </a:lnTo>
                  <a:lnTo>
                    <a:pt x="7392" y="1605"/>
                  </a:lnTo>
                  <a:lnTo>
                    <a:pt x="7250" y="1666"/>
                  </a:lnTo>
                  <a:lnTo>
                    <a:pt x="6884" y="1808"/>
                  </a:lnTo>
                  <a:lnTo>
                    <a:pt x="6519" y="1990"/>
                  </a:lnTo>
                  <a:lnTo>
                    <a:pt x="6092" y="2173"/>
                  </a:lnTo>
                  <a:lnTo>
                    <a:pt x="5483" y="2478"/>
                  </a:lnTo>
                  <a:lnTo>
                    <a:pt x="4874" y="2803"/>
                  </a:lnTo>
                  <a:lnTo>
                    <a:pt x="4285" y="3148"/>
                  </a:lnTo>
                  <a:lnTo>
                    <a:pt x="3737" y="3534"/>
                  </a:lnTo>
                  <a:lnTo>
                    <a:pt x="3229" y="3919"/>
                  </a:lnTo>
                  <a:lnTo>
                    <a:pt x="2742" y="4305"/>
                  </a:lnTo>
                  <a:lnTo>
                    <a:pt x="2315" y="4711"/>
                  </a:lnTo>
                  <a:lnTo>
                    <a:pt x="1909" y="5117"/>
                  </a:lnTo>
                  <a:lnTo>
                    <a:pt x="1544" y="5544"/>
                  </a:lnTo>
                  <a:lnTo>
                    <a:pt x="1219" y="5991"/>
                  </a:lnTo>
                  <a:lnTo>
                    <a:pt x="935" y="6417"/>
                  </a:lnTo>
                  <a:lnTo>
                    <a:pt x="691" y="6864"/>
                  </a:lnTo>
                  <a:lnTo>
                    <a:pt x="488" y="7310"/>
                  </a:lnTo>
                  <a:lnTo>
                    <a:pt x="305" y="7777"/>
                  </a:lnTo>
                  <a:lnTo>
                    <a:pt x="183" y="8224"/>
                  </a:lnTo>
                  <a:lnTo>
                    <a:pt x="82" y="8691"/>
                  </a:lnTo>
                  <a:lnTo>
                    <a:pt x="21" y="9158"/>
                  </a:lnTo>
                  <a:lnTo>
                    <a:pt x="1" y="9605"/>
                  </a:lnTo>
                  <a:lnTo>
                    <a:pt x="21" y="15433"/>
                  </a:lnTo>
                  <a:lnTo>
                    <a:pt x="41" y="14966"/>
                  </a:lnTo>
                  <a:lnTo>
                    <a:pt x="102" y="14499"/>
                  </a:lnTo>
                  <a:lnTo>
                    <a:pt x="204" y="14052"/>
                  </a:lnTo>
                  <a:lnTo>
                    <a:pt x="325" y="13585"/>
                  </a:lnTo>
                  <a:lnTo>
                    <a:pt x="488" y="13138"/>
                  </a:lnTo>
                  <a:lnTo>
                    <a:pt x="711" y="12691"/>
                  </a:lnTo>
                  <a:lnTo>
                    <a:pt x="955" y="12245"/>
                  </a:lnTo>
                  <a:lnTo>
                    <a:pt x="1239" y="11798"/>
                  </a:lnTo>
                  <a:lnTo>
                    <a:pt x="1564" y="11371"/>
                  </a:lnTo>
                  <a:lnTo>
                    <a:pt x="1930" y="10945"/>
                  </a:lnTo>
                  <a:lnTo>
                    <a:pt x="2315" y="10519"/>
                  </a:lnTo>
                  <a:lnTo>
                    <a:pt x="2762" y="10133"/>
                  </a:lnTo>
                  <a:lnTo>
                    <a:pt x="3229" y="9727"/>
                  </a:lnTo>
                  <a:lnTo>
                    <a:pt x="3757" y="9341"/>
                  </a:lnTo>
                  <a:lnTo>
                    <a:pt x="4305" y="8975"/>
                  </a:lnTo>
                  <a:lnTo>
                    <a:pt x="4894" y="8610"/>
                  </a:lnTo>
                  <a:lnTo>
                    <a:pt x="5483" y="8285"/>
                  </a:lnTo>
                  <a:lnTo>
                    <a:pt x="6112" y="7981"/>
                  </a:lnTo>
                  <a:lnTo>
                    <a:pt x="6539" y="7798"/>
                  </a:lnTo>
                  <a:lnTo>
                    <a:pt x="6965" y="7615"/>
                  </a:lnTo>
                  <a:lnTo>
                    <a:pt x="7412" y="7432"/>
                  </a:lnTo>
                  <a:lnTo>
                    <a:pt x="7696" y="7310"/>
                  </a:lnTo>
                  <a:lnTo>
                    <a:pt x="8204" y="7148"/>
                  </a:lnTo>
                  <a:lnTo>
                    <a:pt x="8691" y="6986"/>
                  </a:lnTo>
                  <a:lnTo>
                    <a:pt x="9036" y="6864"/>
                  </a:lnTo>
                  <a:lnTo>
                    <a:pt x="9666" y="6701"/>
                  </a:lnTo>
                  <a:lnTo>
                    <a:pt x="10295" y="6539"/>
                  </a:lnTo>
                  <a:lnTo>
                    <a:pt x="10519" y="6478"/>
                  </a:lnTo>
                  <a:lnTo>
                    <a:pt x="11412" y="6295"/>
                  </a:lnTo>
                  <a:lnTo>
                    <a:pt x="12285" y="6153"/>
                  </a:lnTo>
                  <a:lnTo>
                    <a:pt x="13016" y="6052"/>
                  </a:lnTo>
                  <a:lnTo>
                    <a:pt x="13849" y="5950"/>
                  </a:lnTo>
                  <a:lnTo>
                    <a:pt x="14620" y="5889"/>
                  </a:lnTo>
                  <a:lnTo>
                    <a:pt x="15453" y="5848"/>
                  </a:lnTo>
                  <a:lnTo>
                    <a:pt x="16204" y="5828"/>
                  </a:lnTo>
                  <a:lnTo>
                    <a:pt x="17118" y="5828"/>
                  </a:lnTo>
                  <a:lnTo>
                    <a:pt x="18032" y="5848"/>
                  </a:lnTo>
                  <a:lnTo>
                    <a:pt x="18275" y="5869"/>
                  </a:lnTo>
                  <a:lnTo>
                    <a:pt x="18945" y="5909"/>
                  </a:lnTo>
                  <a:lnTo>
                    <a:pt x="19615" y="5970"/>
                  </a:lnTo>
                  <a:lnTo>
                    <a:pt x="19961" y="6011"/>
                  </a:lnTo>
                  <a:lnTo>
                    <a:pt x="20529" y="6092"/>
                  </a:lnTo>
                  <a:lnTo>
                    <a:pt x="21098" y="6173"/>
                  </a:lnTo>
                  <a:lnTo>
                    <a:pt x="21382" y="6234"/>
                  </a:lnTo>
                  <a:lnTo>
                    <a:pt x="22052" y="6356"/>
                  </a:lnTo>
                  <a:lnTo>
                    <a:pt x="22499" y="6458"/>
                  </a:lnTo>
                  <a:lnTo>
                    <a:pt x="22966" y="6559"/>
                  </a:lnTo>
                  <a:lnTo>
                    <a:pt x="23615" y="6722"/>
                  </a:lnTo>
                  <a:lnTo>
                    <a:pt x="24468" y="6965"/>
                  </a:lnTo>
                  <a:lnTo>
                    <a:pt x="25057" y="7168"/>
                  </a:lnTo>
                  <a:lnTo>
                    <a:pt x="25646" y="7371"/>
                  </a:lnTo>
                  <a:lnTo>
                    <a:pt x="25768" y="7432"/>
                  </a:lnTo>
                  <a:lnTo>
                    <a:pt x="26316" y="7656"/>
                  </a:lnTo>
                  <a:lnTo>
                    <a:pt x="26844" y="7879"/>
                  </a:lnTo>
                  <a:lnTo>
                    <a:pt x="27149" y="8021"/>
                  </a:lnTo>
                  <a:lnTo>
                    <a:pt x="27697" y="8305"/>
                  </a:lnTo>
                  <a:lnTo>
                    <a:pt x="28245" y="8610"/>
                  </a:lnTo>
                  <a:lnTo>
                    <a:pt x="28631" y="8854"/>
                  </a:lnTo>
                  <a:lnTo>
                    <a:pt x="28935" y="9036"/>
                  </a:lnTo>
                  <a:lnTo>
                    <a:pt x="29199" y="9219"/>
                  </a:lnTo>
                  <a:lnTo>
                    <a:pt x="29484" y="9402"/>
                  </a:lnTo>
                  <a:lnTo>
                    <a:pt x="29727" y="9585"/>
                  </a:lnTo>
                  <a:lnTo>
                    <a:pt x="29971" y="9788"/>
                  </a:lnTo>
                  <a:lnTo>
                    <a:pt x="30215" y="9991"/>
                  </a:lnTo>
                  <a:lnTo>
                    <a:pt x="30438" y="10194"/>
                  </a:lnTo>
                  <a:lnTo>
                    <a:pt x="30621" y="10356"/>
                  </a:lnTo>
                  <a:lnTo>
                    <a:pt x="30986" y="10722"/>
                  </a:lnTo>
                  <a:lnTo>
                    <a:pt x="31108" y="10864"/>
                  </a:lnTo>
                  <a:lnTo>
                    <a:pt x="31331" y="11108"/>
                  </a:lnTo>
                  <a:lnTo>
                    <a:pt x="31535" y="11351"/>
                  </a:lnTo>
                  <a:lnTo>
                    <a:pt x="31636" y="11493"/>
                  </a:lnTo>
                  <a:lnTo>
                    <a:pt x="31880" y="11818"/>
                  </a:lnTo>
                  <a:lnTo>
                    <a:pt x="32002" y="11981"/>
                  </a:lnTo>
                  <a:lnTo>
                    <a:pt x="32184" y="12285"/>
                  </a:lnTo>
                  <a:lnTo>
                    <a:pt x="32286" y="12488"/>
                  </a:lnTo>
                  <a:lnTo>
                    <a:pt x="32408" y="12732"/>
                  </a:lnTo>
                  <a:lnTo>
                    <a:pt x="32509" y="12935"/>
                  </a:lnTo>
                  <a:lnTo>
                    <a:pt x="32611" y="13199"/>
                  </a:lnTo>
                  <a:lnTo>
                    <a:pt x="32692" y="13402"/>
                  </a:lnTo>
                  <a:lnTo>
                    <a:pt x="32773" y="13646"/>
                  </a:lnTo>
                  <a:lnTo>
                    <a:pt x="32834" y="13869"/>
                  </a:lnTo>
                  <a:lnTo>
                    <a:pt x="32895" y="14113"/>
                  </a:lnTo>
                  <a:lnTo>
                    <a:pt x="32956" y="14316"/>
                  </a:lnTo>
                  <a:lnTo>
                    <a:pt x="32996" y="14580"/>
                  </a:lnTo>
                  <a:lnTo>
                    <a:pt x="33017" y="14783"/>
                  </a:lnTo>
                  <a:lnTo>
                    <a:pt x="33037" y="15047"/>
                  </a:lnTo>
                  <a:lnTo>
                    <a:pt x="33037" y="9524"/>
                  </a:lnTo>
                  <a:lnTo>
                    <a:pt x="33017" y="9361"/>
                  </a:lnTo>
                  <a:lnTo>
                    <a:pt x="33017" y="9219"/>
                  </a:lnTo>
                  <a:lnTo>
                    <a:pt x="32996" y="8975"/>
                  </a:lnTo>
                  <a:lnTo>
                    <a:pt x="32976" y="8752"/>
                  </a:lnTo>
                  <a:lnTo>
                    <a:pt x="32936" y="8508"/>
                  </a:lnTo>
                  <a:lnTo>
                    <a:pt x="32915" y="8427"/>
                  </a:lnTo>
                  <a:lnTo>
                    <a:pt x="32895" y="8285"/>
                  </a:lnTo>
                  <a:lnTo>
                    <a:pt x="32834" y="8041"/>
                  </a:lnTo>
                  <a:lnTo>
                    <a:pt x="32753" y="7838"/>
                  </a:lnTo>
                  <a:lnTo>
                    <a:pt x="32692" y="7595"/>
                  </a:lnTo>
                  <a:lnTo>
                    <a:pt x="32651" y="7493"/>
                  </a:lnTo>
                  <a:lnTo>
                    <a:pt x="32611" y="7371"/>
                  </a:lnTo>
                  <a:lnTo>
                    <a:pt x="32489" y="7128"/>
                  </a:lnTo>
                  <a:lnTo>
                    <a:pt x="32408" y="6925"/>
                  </a:lnTo>
                  <a:lnTo>
                    <a:pt x="32265" y="6661"/>
                  </a:lnTo>
                  <a:lnTo>
                    <a:pt x="32205" y="6539"/>
                  </a:lnTo>
                  <a:lnTo>
                    <a:pt x="32164" y="6458"/>
                  </a:lnTo>
                  <a:lnTo>
                    <a:pt x="31981" y="6173"/>
                  </a:lnTo>
                  <a:lnTo>
                    <a:pt x="31859" y="5991"/>
                  </a:lnTo>
                  <a:lnTo>
                    <a:pt x="31636" y="5666"/>
                  </a:lnTo>
                  <a:lnTo>
                    <a:pt x="31535" y="5564"/>
                  </a:lnTo>
                  <a:lnTo>
                    <a:pt x="31535" y="5544"/>
                  </a:lnTo>
                  <a:lnTo>
                    <a:pt x="31311" y="5280"/>
                  </a:lnTo>
                  <a:lnTo>
                    <a:pt x="31108" y="5036"/>
                  </a:lnTo>
                  <a:lnTo>
                    <a:pt x="30966" y="4914"/>
                  </a:lnTo>
                  <a:lnTo>
                    <a:pt x="30600" y="4549"/>
                  </a:lnTo>
                  <a:lnTo>
                    <a:pt x="30519" y="4468"/>
                  </a:lnTo>
                  <a:lnTo>
                    <a:pt x="30418" y="4366"/>
                  </a:lnTo>
                  <a:lnTo>
                    <a:pt x="30194" y="4163"/>
                  </a:lnTo>
                  <a:lnTo>
                    <a:pt x="29951" y="3980"/>
                  </a:lnTo>
                  <a:lnTo>
                    <a:pt x="29707" y="3777"/>
                  </a:lnTo>
                  <a:lnTo>
                    <a:pt x="29463" y="3595"/>
                  </a:lnTo>
                  <a:lnTo>
                    <a:pt x="29179" y="3392"/>
                  </a:lnTo>
                  <a:lnTo>
                    <a:pt x="28915" y="3229"/>
                  </a:lnTo>
                  <a:lnTo>
                    <a:pt x="28611" y="3026"/>
                  </a:lnTo>
                  <a:lnTo>
                    <a:pt x="28428" y="2925"/>
                  </a:lnTo>
                  <a:lnTo>
                    <a:pt x="28245" y="2803"/>
                  </a:lnTo>
                  <a:lnTo>
                    <a:pt x="27697" y="2498"/>
                  </a:lnTo>
                  <a:lnTo>
                    <a:pt x="27128" y="2214"/>
                  </a:lnTo>
                  <a:lnTo>
                    <a:pt x="26824" y="2072"/>
                  </a:lnTo>
                  <a:lnTo>
                    <a:pt x="26296" y="1828"/>
                  </a:lnTo>
                  <a:lnTo>
                    <a:pt x="25748" y="1625"/>
                  </a:lnTo>
                  <a:lnTo>
                    <a:pt x="25626" y="1564"/>
                  </a:lnTo>
                  <a:lnTo>
                    <a:pt x="25138" y="1381"/>
                  </a:lnTo>
                  <a:lnTo>
                    <a:pt x="24631" y="1219"/>
                  </a:lnTo>
                  <a:lnTo>
                    <a:pt x="24448" y="1158"/>
                  </a:lnTo>
                  <a:lnTo>
                    <a:pt x="23595" y="914"/>
                  </a:lnTo>
                  <a:lnTo>
                    <a:pt x="22945" y="732"/>
                  </a:lnTo>
                  <a:lnTo>
                    <a:pt x="22499" y="630"/>
                  </a:lnTo>
                  <a:lnTo>
                    <a:pt x="22032" y="549"/>
                  </a:lnTo>
                  <a:lnTo>
                    <a:pt x="21504" y="427"/>
                  </a:lnTo>
                  <a:lnTo>
                    <a:pt x="21362" y="407"/>
                  </a:lnTo>
                  <a:lnTo>
                    <a:pt x="21077" y="366"/>
                  </a:lnTo>
                  <a:lnTo>
                    <a:pt x="20509" y="285"/>
                  </a:lnTo>
                  <a:lnTo>
                    <a:pt x="19940" y="204"/>
                  </a:lnTo>
                  <a:lnTo>
                    <a:pt x="19595" y="163"/>
                  </a:lnTo>
                  <a:lnTo>
                    <a:pt x="19392" y="143"/>
                  </a:lnTo>
                  <a:lnTo>
                    <a:pt x="18823" y="82"/>
                  </a:lnTo>
                  <a:lnTo>
                    <a:pt x="18255" y="61"/>
                  </a:lnTo>
                  <a:lnTo>
                    <a:pt x="18011" y="41"/>
                  </a:lnTo>
                  <a:lnTo>
                    <a:pt x="17565" y="21"/>
                  </a:lnTo>
                  <a:lnTo>
                    <a:pt x="17098" y="21"/>
                  </a:lnTo>
                  <a:lnTo>
                    <a:pt x="162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5108;p74">
              <a:extLst>
                <a:ext uri="{FF2B5EF4-FFF2-40B4-BE49-F238E27FC236}">
                  <a16:creationId xmlns:a16="http://schemas.microsoft.com/office/drawing/2014/main" id="{75542520-2968-EB94-AB42-E9456D6F5A2A}"/>
                </a:ext>
              </a:extLst>
            </p:cNvPr>
            <p:cNvSpPr/>
            <p:nvPr/>
          </p:nvSpPr>
          <p:spPr>
            <a:xfrm>
              <a:off x="1720850" y="501575"/>
              <a:ext cx="914750" cy="411700"/>
            </a:xfrm>
            <a:custGeom>
              <a:avLst/>
              <a:gdLst/>
              <a:ahLst/>
              <a:cxnLst/>
              <a:rect l="l" t="t" r="r" b="b"/>
              <a:pathLst>
                <a:path w="36590" h="16468" extrusionOk="0">
                  <a:moveTo>
                    <a:pt x="36570" y="0"/>
                  </a:moveTo>
                  <a:lnTo>
                    <a:pt x="36549" y="528"/>
                  </a:lnTo>
                  <a:lnTo>
                    <a:pt x="36488" y="1036"/>
                  </a:lnTo>
                  <a:lnTo>
                    <a:pt x="36387" y="1544"/>
                  </a:lnTo>
                  <a:lnTo>
                    <a:pt x="36285" y="1929"/>
                  </a:lnTo>
                  <a:lnTo>
                    <a:pt x="36164" y="2295"/>
                  </a:lnTo>
                  <a:lnTo>
                    <a:pt x="36001" y="2681"/>
                  </a:lnTo>
                  <a:lnTo>
                    <a:pt x="35818" y="3046"/>
                  </a:lnTo>
                  <a:lnTo>
                    <a:pt x="35554" y="3534"/>
                  </a:lnTo>
                  <a:lnTo>
                    <a:pt x="35230" y="4021"/>
                  </a:lnTo>
                  <a:lnTo>
                    <a:pt x="34884" y="4508"/>
                  </a:lnTo>
                  <a:lnTo>
                    <a:pt x="34519" y="4914"/>
                  </a:lnTo>
                  <a:lnTo>
                    <a:pt x="34153" y="5320"/>
                  </a:lnTo>
                  <a:lnTo>
                    <a:pt x="33727" y="5706"/>
                  </a:lnTo>
                  <a:lnTo>
                    <a:pt x="33280" y="6112"/>
                  </a:lnTo>
                  <a:lnTo>
                    <a:pt x="32813" y="6478"/>
                  </a:lnTo>
                  <a:lnTo>
                    <a:pt x="32306" y="6843"/>
                  </a:lnTo>
                  <a:lnTo>
                    <a:pt x="31757" y="7209"/>
                  </a:lnTo>
                  <a:lnTo>
                    <a:pt x="31189" y="7554"/>
                  </a:lnTo>
                  <a:lnTo>
                    <a:pt x="30600" y="7879"/>
                  </a:lnTo>
                  <a:lnTo>
                    <a:pt x="29991" y="8183"/>
                  </a:lnTo>
                  <a:lnTo>
                    <a:pt x="29869" y="8244"/>
                  </a:lnTo>
                  <a:lnTo>
                    <a:pt x="29280" y="8508"/>
                  </a:lnTo>
                  <a:lnTo>
                    <a:pt x="28671" y="8772"/>
                  </a:lnTo>
                  <a:lnTo>
                    <a:pt x="28468" y="8853"/>
                  </a:lnTo>
                  <a:lnTo>
                    <a:pt x="27981" y="9036"/>
                  </a:lnTo>
                  <a:lnTo>
                    <a:pt x="27493" y="9199"/>
                  </a:lnTo>
                  <a:lnTo>
                    <a:pt x="27351" y="9239"/>
                  </a:lnTo>
                  <a:lnTo>
                    <a:pt x="26478" y="9524"/>
                  </a:lnTo>
                  <a:lnTo>
                    <a:pt x="26153" y="9605"/>
                  </a:lnTo>
                  <a:lnTo>
                    <a:pt x="25605" y="9747"/>
                  </a:lnTo>
                  <a:lnTo>
                    <a:pt x="25260" y="9848"/>
                  </a:lnTo>
                  <a:lnTo>
                    <a:pt x="24651" y="9970"/>
                  </a:lnTo>
                  <a:lnTo>
                    <a:pt x="24366" y="10052"/>
                  </a:lnTo>
                  <a:lnTo>
                    <a:pt x="23798" y="10153"/>
                  </a:lnTo>
                  <a:lnTo>
                    <a:pt x="23493" y="10214"/>
                  </a:lnTo>
                  <a:lnTo>
                    <a:pt x="22782" y="10315"/>
                  </a:lnTo>
                  <a:lnTo>
                    <a:pt x="22600" y="10356"/>
                  </a:lnTo>
                  <a:lnTo>
                    <a:pt x="21727" y="10458"/>
                  </a:lnTo>
                  <a:lnTo>
                    <a:pt x="21645" y="10478"/>
                  </a:lnTo>
                  <a:lnTo>
                    <a:pt x="20833" y="10539"/>
                  </a:lnTo>
                  <a:lnTo>
                    <a:pt x="20549" y="10559"/>
                  </a:lnTo>
                  <a:lnTo>
                    <a:pt x="19960" y="10600"/>
                  </a:lnTo>
                  <a:lnTo>
                    <a:pt x="19595" y="10620"/>
                  </a:lnTo>
                  <a:lnTo>
                    <a:pt x="19067" y="10640"/>
                  </a:lnTo>
                  <a:lnTo>
                    <a:pt x="18721" y="10640"/>
                  </a:lnTo>
                  <a:lnTo>
                    <a:pt x="18153" y="10661"/>
                  </a:lnTo>
                  <a:lnTo>
                    <a:pt x="17787" y="10640"/>
                  </a:lnTo>
                  <a:lnTo>
                    <a:pt x="17239" y="10640"/>
                  </a:lnTo>
                  <a:lnTo>
                    <a:pt x="16894" y="10620"/>
                  </a:lnTo>
                  <a:lnTo>
                    <a:pt x="16264" y="10600"/>
                  </a:lnTo>
                  <a:lnTo>
                    <a:pt x="15899" y="10559"/>
                  </a:lnTo>
                  <a:lnTo>
                    <a:pt x="15310" y="10519"/>
                  </a:lnTo>
                  <a:lnTo>
                    <a:pt x="14965" y="10478"/>
                  </a:lnTo>
                  <a:lnTo>
                    <a:pt x="14031" y="10376"/>
                  </a:lnTo>
                  <a:lnTo>
                    <a:pt x="13909" y="10356"/>
                  </a:lnTo>
                  <a:lnTo>
                    <a:pt x="12873" y="10194"/>
                  </a:lnTo>
                  <a:lnTo>
                    <a:pt x="12488" y="10112"/>
                  </a:lnTo>
                  <a:lnTo>
                    <a:pt x="12021" y="10031"/>
                  </a:lnTo>
                  <a:lnTo>
                    <a:pt x="11635" y="9950"/>
                  </a:lnTo>
                  <a:lnTo>
                    <a:pt x="11168" y="9828"/>
                  </a:lnTo>
                  <a:lnTo>
                    <a:pt x="10782" y="9747"/>
                  </a:lnTo>
                  <a:lnTo>
                    <a:pt x="10315" y="9625"/>
                  </a:lnTo>
                  <a:lnTo>
                    <a:pt x="9950" y="9503"/>
                  </a:lnTo>
                  <a:lnTo>
                    <a:pt x="9503" y="9381"/>
                  </a:lnTo>
                  <a:lnTo>
                    <a:pt x="9158" y="9260"/>
                  </a:lnTo>
                  <a:lnTo>
                    <a:pt x="8366" y="8975"/>
                  </a:lnTo>
                  <a:lnTo>
                    <a:pt x="8203" y="8935"/>
                  </a:lnTo>
                  <a:lnTo>
                    <a:pt x="7290" y="8549"/>
                  </a:lnTo>
                  <a:lnTo>
                    <a:pt x="7066" y="8447"/>
                  </a:lnTo>
                  <a:lnTo>
                    <a:pt x="6396" y="8143"/>
                  </a:lnTo>
                  <a:lnTo>
                    <a:pt x="6132" y="8001"/>
                  </a:lnTo>
                  <a:lnTo>
                    <a:pt x="5726" y="7777"/>
                  </a:lnTo>
                  <a:lnTo>
                    <a:pt x="5300" y="7554"/>
                  </a:lnTo>
                  <a:lnTo>
                    <a:pt x="4873" y="7290"/>
                  </a:lnTo>
                  <a:lnTo>
                    <a:pt x="4548" y="7087"/>
                  </a:lnTo>
                  <a:lnTo>
                    <a:pt x="4264" y="6884"/>
                  </a:lnTo>
                  <a:lnTo>
                    <a:pt x="3960" y="6681"/>
                  </a:lnTo>
                  <a:lnTo>
                    <a:pt x="3675" y="6478"/>
                  </a:lnTo>
                  <a:lnTo>
                    <a:pt x="3391" y="6254"/>
                  </a:lnTo>
                  <a:lnTo>
                    <a:pt x="3147" y="6031"/>
                  </a:lnTo>
                  <a:lnTo>
                    <a:pt x="2883" y="5808"/>
                  </a:lnTo>
                  <a:lnTo>
                    <a:pt x="2680" y="5625"/>
                  </a:lnTo>
                  <a:lnTo>
                    <a:pt x="2274" y="5219"/>
                  </a:lnTo>
                  <a:lnTo>
                    <a:pt x="2132" y="5077"/>
                  </a:lnTo>
                  <a:lnTo>
                    <a:pt x="1888" y="4792"/>
                  </a:lnTo>
                  <a:lnTo>
                    <a:pt x="1665" y="4508"/>
                  </a:lnTo>
                  <a:lnTo>
                    <a:pt x="1543" y="4366"/>
                  </a:lnTo>
                  <a:lnTo>
                    <a:pt x="1279" y="4001"/>
                  </a:lnTo>
                  <a:lnTo>
                    <a:pt x="1157" y="3818"/>
                  </a:lnTo>
                  <a:lnTo>
                    <a:pt x="954" y="3493"/>
                  </a:lnTo>
                  <a:lnTo>
                    <a:pt x="833" y="3270"/>
                  </a:lnTo>
                  <a:lnTo>
                    <a:pt x="690" y="2985"/>
                  </a:lnTo>
                  <a:lnTo>
                    <a:pt x="589" y="2762"/>
                  </a:lnTo>
                  <a:lnTo>
                    <a:pt x="467" y="2478"/>
                  </a:lnTo>
                  <a:lnTo>
                    <a:pt x="365" y="2234"/>
                  </a:lnTo>
                  <a:lnTo>
                    <a:pt x="284" y="1970"/>
                  </a:lnTo>
                  <a:lnTo>
                    <a:pt x="223" y="1726"/>
                  </a:lnTo>
                  <a:lnTo>
                    <a:pt x="142" y="1462"/>
                  </a:lnTo>
                  <a:lnTo>
                    <a:pt x="102" y="1219"/>
                  </a:lnTo>
                  <a:lnTo>
                    <a:pt x="61" y="955"/>
                  </a:lnTo>
                  <a:lnTo>
                    <a:pt x="20" y="711"/>
                  </a:lnTo>
                  <a:lnTo>
                    <a:pt x="0" y="427"/>
                  </a:lnTo>
                  <a:lnTo>
                    <a:pt x="0" y="5930"/>
                  </a:lnTo>
                  <a:lnTo>
                    <a:pt x="20" y="6092"/>
                  </a:lnTo>
                  <a:lnTo>
                    <a:pt x="20" y="6254"/>
                  </a:lnTo>
                  <a:lnTo>
                    <a:pt x="41" y="6518"/>
                  </a:lnTo>
                  <a:lnTo>
                    <a:pt x="81" y="6762"/>
                  </a:lnTo>
                  <a:lnTo>
                    <a:pt x="122" y="7046"/>
                  </a:lnTo>
                  <a:lnTo>
                    <a:pt x="142" y="7148"/>
                  </a:lnTo>
                  <a:lnTo>
                    <a:pt x="162" y="7290"/>
                  </a:lnTo>
                  <a:lnTo>
                    <a:pt x="223" y="7554"/>
                  </a:lnTo>
                  <a:lnTo>
                    <a:pt x="305" y="7798"/>
                  </a:lnTo>
                  <a:lnTo>
                    <a:pt x="386" y="8062"/>
                  </a:lnTo>
                  <a:lnTo>
                    <a:pt x="426" y="8183"/>
                  </a:lnTo>
                  <a:lnTo>
                    <a:pt x="487" y="8305"/>
                  </a:lnTo>
                  <a:lnTo>
                    <a:pt x="589" y="8569"/>
                  </a:lnTo>
                  <a:lnTo>
                    <a:pt x="711" y="8813"/>
                  </a:lnTo>
                  <a:lnTo>
                    <a:pt x="853" y="9077"/>
                  </a:lnTo>
                  <a:lnTo>
                    <a:pt x="914" y="9219"/>
                  </a:lnTo>
                  <a:lnTo>
                    <a:pt x="975" y="9300"/>
                  </a:lnTo>
                  <a:lnTo>
                    <a:pt x="1178" y="9625"/>
                  </a:lnTo>
                  <a:lnTo>
                    <a:pt x="1300" y="9828"/>
                  </a:lnTo>
                  <a:lnTo>
                    <a:pt x="1564" y="10173"/>
                  </a:lnTo>
                  <a:lnTo>
                    <a:pt x="1645" y="10315"/>
                  </a:lnTo>
                  <a:lnTo>
                    <a:pt x="1665" y="10336"/>
                  </a:lnTo>
                  <a:lnTo>
                    <a:pt x="1909" y="10600"/>
                  </a:lnTo>
                  <a:lnTo>
                    <a:pt x="2152" y="10884"/>
                  </a:lnTo>
                  <a:lnTo>
                    <a:pt x="2274" y="11026"/>
                  </a:lnTo>
                  <a:lnTo>
                    <a:pt x="2701" y="11432"/>
                  </a:lnTo>
                  <a:lnTo>
                    <a:pt x="2782" y="11534"/>
                  </a:lnTo>
                  <a:lnTo>
                    <a:pt x="2883" y="11615"/>
                  </a:lnTo>
                  <a:lnTo>
                    <a:pt x="3147" y="11859"/>
                  </a:lnTo>
                  <a:lnTo>
                    <a:pt x="3411" y="12062"/>
                  </a:lnTo>
                  <a:lnTo>
                    <a:pt x="3696" y="12285"/>
                  </a:lnTo>
                  <a:lnTo>
                    <a:pt x="3960" y="12488"/>
                  </a:lnTo>
                  <a:lnTo>
                    <a:pt x="4264" y="12711"/>
                  </a:lnTo>
                  <a:lnTo>
                    <a:pt x="4569" y="12894"/>
                  </a:lnTo>
                  <a:lnTo>
                    <a:pt x="4894" y="13118"/>
                  </a:lnTo>
                  <a:lnTo>
                    <a:pt x="5097" y="13239"/>
                  </a:lnTo>
                  <a:lnTo>
                    <a:pt x="5320" y="13361"/>
                  </a:lnTo>
                  <a:lnTo>
                    <a:pt x="5726" y="13605"/>
                  </a:lnTo>
                  <a:lnTo>
                    <a:pt x="6152" y="13828"/>
                  </a:lnTo>
                  <a:lnTo>
                    <a:pt x="6416" y="13950"/>
                  </a:lnTo>
                  <a:lnTo>
                    <a:pt x="7087" y="14275"/>
                  </a:lnTo>
                  <a:lnTo>
                    <a:pt x="7310" y="14377"/>
                  </a:lnTo>
                  <a:lnTo>
                    <a:pt x="8224" y="14742"/>
                  </a:lnTo>
                  <a:lnTo>
                    <a:pt x="8386" y="14803"/>
                  </a:lnTo>
                  <a:lnTo>
                    <a:pt x="9178" y="15087"/>
                  </a:lnTo>
                  <a:lnTo>
                    <a:pt x="9320" y="15128"/>
                  </a:lnTo>
                  <a:lnTo>
                    <a:pt x="9523" y="15189"/>
                  </a:lnTo>
                  <a:lnTo>
                    <a:pt x="9970" y="15331"/>
                  </a:lnTo>
                  <a:lnTo>
                    <a:pt x="10335" y="15432"/>
                  </a:lnTo>
                  <a:lnTo>
                    <a:pt x="10802" y="15554"/>
                  </a:lnTo>
                  <a:lnTo>
                    <a:pt x="11188" y="15656"/>
                  </a:lnTo>
                  <a:lnTo>
                    <a:pt x="11655" y="15757"/>
                  </a:lnTo>
                  <a:lnTo>
                    <a:pt x="12041" y="15838"/>
                  </a:lnTo>
                  <a:lnTo>
                    <a:pt x="12508" y="15940"/>
                  </a:lnTo>
                  <a:lnTo>
                    <a:pt x="12792" y="15981"/>
                  </a:lnTo>
                  <a:lnTo>
                    <a:pt x="12873" y="16001"/>
                  </a:lnTo>
                  <a:lnTo>
                    <a:pt x="13929" y="16163"/>
                  </a:lnTo>
                  <a:lnTo>
                    <a:pt x="14051" y="16184"/>
                  </a:lnTo>
                  <a:lnTo>
                    <a:pt x="14985" y="16306"/>
                  </a:lnTo>
                  <a:lnTo>
                    <a:pt x="15127" y="16326"/>
                  </a:lnTo>
                  <a:lnTo>
                    <a:pt x="15330" y="16326"/>
                  </a:lnTo>
                  <a:lnTo>
                    <a:pt x="15919" y="16387"/>
                  </a:lnTo>
                  <a:lnTo>
                    <a:pt x="16285" y="16407"/>
                  </a:lnTo>
                  <a:lnTo>
                    <a:pt x="16914" y="16448"/>
                  </a:lnTo>
                  <a:lnTo>
                    <a:pt x="17259" y="16448"/>
                  </a:lnTo>
                  <a:lnTo>
                    <a:pt x="17787" y="16468"/>
                  </a:lnTo>
                  <a:lnTo>
                    <a:pt x="19087" y="16468"/>
                  </a:lnTo>
                  <a:lnTo>
                    <a:pt x="19615" y="16448"/>
                  </a:lnTo>
                  <a:lnTo>
                    <a:pt x="19960" y="16427"/>
                  </a:lnTo>
                  <a:lnTo>
                    <a:pt x="20549" y="16387"/>
                  </a:lnTo>
                  <a:lnTo>
                    <a:pt x="20833" y="16366"/>
                  </a:lnTo>
                  <a:lnTo>
                    <a:pt x="20853" y="16366"/>
                  </a:lnTo>
                  <a:lnTo>
                    <a:pt x="21666" y="16285"/>
                  </a:lnTo>
                  <a:lnTo>
                    <a:pt x="21747" y="16285"/>
                  </a:lnTo>
                  <a:lnTo>
                    <a:pt x="22620" y="16163"/>
                  </a:lnTo>
                  <a:lnTo>
                    <a:pt x="22803" y="16143"/>
                  </a:lnTo>
                  <a:lnTo>
                    <a:pt x="23493" y="16021"/>
                  </a:lnTo>
                  <a:lnTo>
                    <a:pt x="23818" y="15960"/>
                  </a:lnTo>
                  <a:lnTo>
                    <a:pt x="24366" y="15859"/>
                  </a:lnTo>
                  <a:lnTo>
                    <a:pt x="24447" y="15859"/>
                  </a:lnTo>
                  <a:lnTo>
                    <a:pt x="24671" y="15798"/>
                  </a:lnTo>
                  <a:lnTo>
                    <a:pt x="25280" y="15656"/>
                  </a:lnTo>
                  <a:lnTo>
                    <a:pt x="25625" y="15575"/>
                  </a:lnTo>
                  <a:lnTo>
                    <a:pt x="26173" y="15432"/>
                  </a:lnTo>
                  <a:lnTo>
                    <a:pt x="26356" y="15371"/>
                  </a:lnTo>
                  <a:lnTo>
                    <a:pt x="26498" y="15331"/>
                  </a:lnTo>
                  <a:lnTo>
                    <a:pt x="27371" y="15067"/>
                  </a:lnTo>
                  <a:lnTo>
                    <a:pt x="27514" y="15026"/>
                  </a:lnTo>
                  <a:lnTo>
                    <a:pt x="28001" y="14844"/>
                  </a:lnTo>
                  <a:lnTo>
                    <a:pt x="28468" y="14661"/>
                  </a:lnTo>
                  <a:lnTo>
                    <a:pt x="28569" y="14640"/>
                  </a:lnTo>
                  <a:lnTo>
                    <a:pt x="28671" y="14580"/>
                  </a:lnTo>
                  <a:lnTo>
                    <a:pt x="29280" y="14336"/>
                  </a:lnTo>
                  <a:lnTo>
                    <a:pt x="29889" y="14052"/>
                  </a:lnTo>
                  <a:lnTo>
                    <a:pt x="30011" y="13991"/>
                  </a:lnTo>
                  <a:lnTo>
                    <a:pt x="30620" y="13686"/>
                  </a:lnTo>
                  <a:lnTo>
                    <a:pt x="31209" y="13361"/>
                  </a:lnTo>
                  <a:lnTo>
                    <a:pt x="31859" y="12975"/>
                  </a:lnTo>
                  <a:lnTo>
                    <a:pt x="32468" y="12569"/>
                  </a:lnTo>
                  <a:lnTo>
                    <a:pt x="33037" y="12143"/>
                  </a:lnTo>
                  <a:lnTo>
                    <a:pt x="33564" y="11696"/>
                  </a:lnTo>
                  <a:lnTo>
                    <a:pt x="34052" y="11250"/>
                  </a:lnTo>
                  <a:lnTo>
                    <a:pt x="34499" y="10782"/>
                  </a:lnTo>
                  <a:lnTo>
                    <a:pt x="34884" y="10315"/>
                  </a:lnTo>
                  <a:lnTo>
                    <a:pt x="35250" y="9848"/>
                  </a:lnTo>
                  <a:lnTo>
                    <a:pt x="35575" y="9361"/>
                  </a:lnTo>
                  <a:lnTo>
                    <a:pt x="35839" y="8874"/>
                  </a:lnTo>
                  <a:lnTo>
                    <a:pt x="36062" y="8366"/>
                  </a:lnTo>
                  <a:lnTo>
                    <a:pt x="36265" y="7859"/>
                  </a:lnTo>
                  <a:lnTo>
                    <a:pt x="36407" y="7351"/>
                  </a:lnTo>
                  <a:lnTo>
                    <a:pt x="36509" y="6843"/>
                  </a:lnTo>
                  <a:lnTo>
                    <a:pt x="36570" y="6336"/>
                  </a:lnTo>
                  <a:lnTo>
                    <a:pt x="36590" y="5828"/>
                  </a:lnTo>
                  <a:lnTo>
                    <a:pt x="365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5109;p74">
              <a:extLst>
                <a:ext uri="{FF2B5EF4-FFF2-40B4-BE49-F238E27FC236}">
                  <a16:creationId xmlns:a16="http://schemas.microsoft.com/office/drawing/2014/main" id="{1B58D013-F613-1B99-C699-3B80A495D3E0}"/>
                </a:ext>
              </a:extLst>
            </p:cNvPr>
            <p:cNvSpPr/>
            <p:nvPr/>
          </p:nvSpPr>
          <p:spPr>
            <a:xfrm>
              <a:off x="1720850" y="238125"/>
              <a:ext cx="914250" cy="529975"/>
            </a:xfrm>
            <a:custGeom>
              <a:avLst/>
              <a:gdLst/>
              <a:ahLst/>
              <a:cxnLst/>
              <a:rect l="l" t="t" r="r" b="b"/>
              <a:pathLst>
                <a:path w="36570" h="21199" extrusionOk="0">
                  <a:moveTo>
                    <a:pt x="19127" y="1036"/>
                  </a:moveTo>
                  <a:lnTo>
                    <a:pt x="19919" y="1076"/>
                  </a:lnTo>
                  <a:lnTo>
                    <a:pt x="20711" y="1137"/>
                  </a:lnTo>
                  <a:lnTo>
                    <a:pt x="21503" y="1218"/>
                  </a:lnTo>
                  <a:lnTo>
                    <a:pt x="22275" y="1300"/>
                  </a:lnTo>
                  <a:lnTo>
                    <a:pt x="23046" y="1421"/>
                  </a:lnTo>
                  <a:lnTo>
                    <a:pt x="23798" y="1564"/>
                  </a:lnTo>
                  <a:lnTo>
                    <a:pt x="24549" y="1726"/>
                  </a:lnTo>
                  <a:lnTo>
                    <a:pt x="25300" y="1929"/>
                  </a:lnTo>
                  <a:lnTo>
                    <a:pt x="26011" y="2132"/>
                  </a:lnTo>
                  <a:lnTo>
                    <a:pt x="26722" y="2355"/>
                  </a:lnTo>
                  <a:lnTo>
                    <a:pt x="27412" y="2599"/>
                  </a:lnTo>
                  <a:lnTo>
                    <a:pt x="28102" y="2883"/>
                  </a:lnTo>
                  <a:lnTo>
                    <a:pt x="28752" y="3168"/>
                  </a:lnTo>
                  <a:lnTo>
                    <a:pt x="29382" y="3493"/>
                  </a:lnTo>
                  <a:lnTo>
                    <a:pt x="30011" y="3838"/>
                  </a:lnTo>
                  <a:lnTo>
                    <a:pt x="30580" y="4183"/>
                  </a:lnTo>
                  <a:lnTo>
                    <a:pt x="31128" y="4548"/>
                  </a:lnTo>
                  <a:lnTo>
                    <a:pt x="31635" y="4934"/>
                  </a:lnTo>
                  <a:lnTo>
                    <a:pt x="32103" y="5340"/>
                  </a:lnTo>
                  <a:lnTo>
                    <a:pt x="32529" y="5726"/>
                  </a:lnTo>
                  <a:lnTo>
                    <a:pt x="32935" y="6152"/>
                  </a:lnTo>
                  <a:lnTo>
                    <a:pt x="33280" y="6559"/>
                  </a:lnTo>
                  <a:lnTo>
                    <a:pt x="33605" y="6985"/>
                  </a:lnTo>
                  <a:lnTo>
                    <a:pt x="33889" y="7432"/>
                  </a:lnTo>
                  <a:lnTo>
                    <a:pt x="34133" y="7878"/>
                  </a:lnTo>
                  <a:lnTo>
                    <a:pt x="34336" y="8325"/>
                  </a:lnTo>
                  <a:lnTo>
                    <a:pt x="34499" y="8772"/>
                  </a:lnTo>
                  <a:lnTo>
                    <a:pt x="34641" y="9219"/>
                  </a:lnTo>
                  <a:lnTo>
                    <a:pt x="34722" y="9686"/>
                  </a:lnTo>
                  <a:lnTo>
                    <a:pt x="34783" y="10132"/>
                  </a:lnTo>
                  <a:lnTo>
                    <a:pt x="34803" y="10599"/>
                  </a:lnTo>
                  <a:lnTo>
                    <a:pt x="34762" y="11046"/>
                  </a:lnTo>
                  <a:lnTo>
                    <a:pt x="34722" y="11513"/>
                  </a:lnTo>
                  <a:lnTo>
                    <a:pt x="34620" y="11980"/>
                  </a:lnTo>
                  <a:lnTo>
                    <a:pt x="34478" y="12427"/>
                  </a:lnTo>
                  <a:lnTo>
                    <a:pt x="34316" y="12874"/>
                  </a:lnTo>
                  <a:lnTo>
                    <a:pt x="34092" y="13320"/>
                  </a:lnTo>
                  <a:lnTo>
                    <a:pt x="33849" y="13767"/>
                  </a:lnTo>
                  <a:lnTo>
                    <a:pt x="33564" y="14193"/>
                  </a:lnTo>
                  <a:lnTo>
                    <a:pt x="33240" y="14620"/>
                  </a:lnTo>
                  <a:lnTo>
                    <a:pt x="32874" y="15046"/>
                  </a:lnTo>
                  <a:lnTo>
                    <a:pt x="32488" y="15452"/>
                  </a:lnTo>
                  <a:lnTo>
                    <a:pt x="32042" y="15858"/>
                  </a:lnTo>
                  <a:lnTo>
                    <a:pt x="31575" y="16244"/>
                  </a:lnTo>
                  <a:lnTo>
                    <a:pt x="31067" y="16630"/>
                  </a:lnTo>
                  <a:lnTo>
                    <a:pt x="30519" y="16995"/>
                  </a:lnTo>
                  <a:lnTo>
                    <a:pt x="29930" y="17361"/>
                  </a:lnTo>
                  <a:lnTo>
                    <a:pt x="29300" y="17706"/>
                  </a:lnTo>
                  <a:lnTo>
                    <a:pt x="28671" y="18011"/>
                  </a:lnTo>
                  <a:lnTo>
                    <a:pt x="28001" y="18315"/>
                  </a:lnTo>
                  <a:lnTo>
                    <a:pt x="27331" y="18579"/>
                  </a:lnTo>
                  <a:lnTo>
                    <a:pt x="26640" y="18843"/>
                  </a:lnTo>
                  <a:lnTo>
                    <a:pt x="25930" y="19067"/>
                  </a:lnTo>
                  <a:lnTo>
                    <a:pt x="25199" y="19270"/>
                  </a:lnTo>
                  <a:lnTo>
                    <a:pt x="24447" y="19452"/>
                  </a:lnTo>
                  <a:lnTo>
                    <a:pt x="23696" y="19615"/>
                  </a:lnTo>
                  <a:lnTo>
                    <a:pt x="22945" y="19757"/>
                  </a:lnTo>
                  <a:lnTo>
                    <a:pt x="22173" y="19879"/>
                  </a:lnTo>
                  <a:lnTo>
                    <a:pt x="21381" y="19980"/>
                  </a:lnTo>
                  <a:lnTo>
                    <a:pt x="20610" y="20062"/>
                  </a:lnTo>
                  <a:lnTo>
                    <a:pt x="19818" y="20122"/>
                  </a:lnTo>
                  <a:lnTo>
                    <a:pt x="19026" y="20143"/>
                  </a:lnTo>
                  <a:lnTo>
                    <a:pt x="18234" y="20163"/>
                  </a:lnTo>
                  <a:lnTo>
                    <a:pt x="17442" y="20143"/>
                  </a:lnTo>
                  <a:lnTo>
                    <a:pt x="16650" y="20122"/>
                  </a:lnTo>
                  <a:lnTo>
                    <a:pt x="15858" y="20062"/>
                  </a:lnTo>
                  <a:lnTo>
                    <a:pt x="15066" y="19980"/>
                  </a:lnTo>
                  <a:lnTo>
                    <a:pt x="14295" y="19879"/>
                  </a:lnTo>
                  <a:lnTo>
                    <a:pt x="13523" y="19757"/>
                  </a:lnTo>
                  <a:lnTo>
                    <a:pt x="12772" y="19615"/>
                  </a:lnTo>
                  <a:lnTo>
                    <a:pt x="12021" y="19452"/>
                  </a:lnTo>
                  <a:lnTo>
                    <a:pt x="11269" y="19270"/>
                  </a:lnTo>
                  <a:lnTo>
                    <a:pt x="10559" y="19067"/>
                  </a:lnTo>
                  <a:lnTo>
                    <a:pt x="9848" y="18843"/>
                  </a:lnTo>
                  <a:lnTo>
                    <a:pt x="9158" y="18579"/>
                  </a:lnTo>
                  <a:lnTo>
                    <a:pt x="8467" y="18315"/>
                  </a:lnTo>
                  <a:lnTo>
                    <a:pt x="7818" y="18011"/>
                  </a:lnTo>
                  <a:lnTo>
                    <a:pt x="7188" y="17706"/>
                  </a:lnTo>
                  <a:lnTo>
                    <a:pt x="6559" y="17361"/>
                  </a:lnTo>
                  <a:lnTo>
                    <a:pt x="5990" y="17016"/>
                  </a:lnTo>
                  <a:lnTo>
                    <a:pt x="5442" y="16630"/>
                  </a:lnTo>
                  <a:lnTo>
                    <a:pt x="4934" y="16264"/>
                  </a:lnTo>
                  <a:lnTo>
                    <a:pt x="4467" y="15858"/>
                  </a:lnTo>
                  <a:lnTo>
                    <a:pt x="4041" y="15452"/>
                  </a:lnTo>
                  <a:lnTo>
                    <a:pt x="3635" y="15046"/>
                  </a:lnTo>
                  <a:lnTo>
                    <a:pt x="3289" y="14620"/>
                  </a:lnTo>
                  <a:lnTo>
                    <a:pt x="2965" y="14193"/>
                  </a:lnTo>
                  <a:lnTo>
                    <a:pt x="2680" y="13767"/>
                  </a:lnTo>
                  <a:lnTo>
                    <a:pt x="2437" y="13320"/>
                  </a:lnTo>
                  <a:lnTo>
                    <a:pt x="2234" y="12874"/>
                  </a:lnTo>
                  <a:lnTo>
                    <a:pt x="2071" y="12427"/>
                  </a:lnTo>
                  <a:lnTo>
                    <a:pt x="1929" y="11980"/>
                  </a:lnTo>
                  <a:lnTo>
                    <a:pt x="1848" y="11513"/>
                  </a:lnTo>
                  <a:lnTo>
                    <a:pt x="1787" y="11066"/>
                  </a:lnTo>
                  <a:lnTo>
                    <a:pt x="1767" y="10599"/>
                  </a:lnTo>
                  <a:lnTo>
                    <a:pt x="1807" y="10132"/>
                  </a:lnTo>
                  <a:lnTo>
                    <a:pt x="1848" y="9686"/>
                  </a:lnTo>
                  <a:lnTo>
                    <a:pt x="1949" y="9219"/>
                  </a:lnTo>
                  <a:lnTo>
                    <a:pt x="2091" y="8772"/>
                  </a:lnTo>
                  <a:lnTo>
                    <a:pt x="2254" y="8325"/>
                  </a:lnTo>
                  <a:lnTo>
                    <a:pt x="2477" y="7878"/>
                  </a:lnTo>
                  <a:lnTo>
                    <a:pt x="2721" y="7432"/>
                  </a:lnTo>
                  <a:lnTo>
                    <a:pt x="3005" y="7005"/>
                  </a:lnTo>
                  <a:lnTo>
                    <a:pt x="3330" y="6559"/>
                  </a:lnTo>
                  <a:lnTo>
                    <a:pt x="3696" y="6152"/>
                  </a:lnTo>
                  <a:lnTo>
                    <a:pt x="4081" y="5726"/>
                  </a:lnTo>
                  <a:lnTo>
                    <a:pt x="4528" y="5340"/>
                  </a:lnTo>
                  <a:lnTo>
                    <a:pt x="4995" y="4934"/>
                  </a:lnTo>
                  <a:lnTo>
                    <a:pt x="5503" y="4548"/>
                  </a:lnTo>
                  <a:lnTo>
                    <a:pt x="6051" y="4183"/>
                  </a:lnTo>
                  <a:lnTo>
                    <a:pt x="6640" y="3838"/>
                  </a:lnTo>
                  <a:lnTo>
                    <a:pt x="7269" y="3493"/>
                  </a:lnTo>
                  <a:lnTo>
                    <a:pt x="7899" y="3168"/>
                  </a:lnTo>
                  <a:lnTo>
                    <a:pt x="8569" y="2883"/>
                  </a:lnTo>
                  <a:lnTo>
                    <a:pt x="9239" y="2599"/>
                  </a:lnTo>
                  <a:lnTo>
                    <a:pt x="9929" y="2355"/>
                  </a:lnTo>
                  <a:lnTo>
                    <a:pt x="10660" y="2132"/>
                  </a:lnTo>
                  <a:lnTo>
                    <a:pt x="11371" y="1929"/>
                  </a:lnTo>
                  <a:lnTo>
                    <a:pt x="12122" y="1726"/>
                  </a:lnTo>
                  <a:lnTo>
                    <a:pt x="12873" y="1564"/>
                  </a:lnTo>
                  <a:lnTo>
                    <a:pt x="13625" y="1421"/>
                  </a:lnTo>
                  <a:lnTo>
                    <a:pt x="14396" y="1300"/>
                  </a:lnTo>
                  <a:lnTo>
                    <a:pt x="15188" y="1218"/>
                  </a:lnTo>
                  <a:lnTo>
                    <a:pt x="15960" y="1137"/>
                  </a:lnTo>
                  <a:lnTo>
                    <a:pt x="16752" y="1076"/>
                  </a:lnTo>
                  <a:lnTo>
                    <a:pt x="17544" y="1036"/>
                  </a:lnTo>
                  <a:close/>
                  <a:moveTo>
                    <a:pt x="18336" y="0"/>
                  </a:moveTo>
                  <a:lnTo>
                    <a:pt x="17462" y="20"/>
                  </a:lnTo>
                  <a:lnTo>
                    <a:pt x="16589" y="41"/>
                  </a:lnTo>
                  <a:lnTo>
                    <a:pt x="15716" y="102"/>
                  </a:lnTo>
                  <a:lnTo>
                    <a:pt x="14843" y="203"/>
                  </a:lnTo>
                  <a:lnTo>
                    <a:pt x="13990" y="305"/>
                  </a:lnTo>
                  <a:lnTo>
                    <a:pt x="13137" y="447"/>
                  </a:lnTo>
                  <a:lnTo>
                    <a:pt x="12285" y="589"/>
                  </a:lnTo>
                  <a:lnTo>
                    <a:pt x="11452" y="772"/>
                  </a:lnTo>
                  <a:lnTo>
                    <a:pt x="10640" y="975"/>
                  </a:lnTo>
                  <a:lnTo>
                    <a:pt x="9828" y="1218"/>
                  </a:lnTo>
                  <a:lnTo>
                    <a:pt x="9036" y="1462"/>
                  </a:lnTo>
                  <a:lnTo>
                    <a:pt x="8264" y="1746"/>
                  </a:lnTo>
                  <a:lnTo>
                    <a:pt x="7513" y="2051"/>
                  </a:lnTo>
                  <a:lnTo>
                    <a:pt x="6782" y="2376"/>
                  </a:lnTo>
                  <a:lnTo>
                    <a:pt x="6071" y="2721"/>
                  </a:lnTo>
                  <a:lnTo>
                    <a:pt x="5381" y="3107"/>
                  </a:lnTo>
                  <a:lnTo>
                    <a:pt x="4731" y="3493"/>
                  </a:lnTo>
                  <a:lnTo>
                    <a:pt x="4122" y="3899"/>
                  </a:lnTo>
                  <a:lnTo>
                    <a:pt x="3553" y="4325"/>
                  </a:lnTo>
                  <a:lnTo>
                    <a:pt x="3046" y="4772"/>
                  </a:lnTo>
                  <a:lnTo>
                    <a:pt x="2558" y="5198"/>
                  </a:lnTo>
                  <a:lnTo>
                    <a:pt x="2112" y="5665"/>
                  </a:lnTo>
                  <a:lnTo>
                    <a:pt x="1706" y="6132"/>
                  </a:lnTo>
                  <a:lnTo>
                    <a:pt x="1360" y="6599"/>
                  </a:lnTo>
                  <a:lnTo>
                    <a:pt x="1036" y="7087"/>
                  </a:lnTo>
                  <a:lnTo>
                    <a:pt x="772" y="7574"/>
                  </a:lnTo>
                  <a:lnTo>
                    <a:pt x="528" y="8081"/>
                  </a:lnTo>
                  <a:lnTo>
                    <a:pt x="345" y="8569"/>
                  </a:lnTo>
                  <a:lnTo>
                    <a:pt x="183" y="9076"/>
                  </a:lnTo>
                  <a:lnTo>
                    <a:pt x="81" y="9584"/>
                  </a:lnTo>
                  <a:lnTo>
                    <a:pt x="20" y="10092"/>
                  </a:lnTo>
                  <a:lnTo>
                    <a:pt x="0" y="10599"/>
                  </a:lnTo>
                  <a:lnTo>
                    <a:pt x="20" y="11107"/>
                  </a:lnTo>
                  <a:lnTo>
                    <a:pt x="61" y="11615"/>
                  </a:lnTo>
                  <a:lnTo>
                    <a:pt x="162" y="12122"/>
                  </a:lnTo>
                  <a:lnTo>
                    <a:pt x="325" y="12630"/>
                  </a:lnTo>
                  <a:lnTo>
                    <a:pt x="508" y="13117"/>
                  </a:lnTo>
                  <a:lnTo>
                    <a:pt x="731" y="13625"/>
                  </a:lnTo>
                  <a:lnTo>
                    <a:pt x="995" y="14112"/>
                  </a:lnTo>
                  <a:lnTo>
                    <a:pt x="1300" y="14579"/>
                  </a:lnTo>
                  <a:lnTo>
                    <a:pt x="1665" y="15066"/>
                  </a:lnTo>
                  <a:lnTo>
                    <a:pt x="2051" y="15534"/>
                  </a:lnTo>
                  <a:lnTo>
                    <a:pt x="2498" y="15980"/>
                  </a:lnTo>
                  <a:lnTo>
                    <a:pt x="2965" y="16427"/>
                  </a:lnTo>
                  <a:lnTo>
                    <a:pt x="3492" y="16874"/>
                  </a:lnTo>
                  <a:lnTo>
                    <a:pt x="4061" y="17280"/>
                  </a:lnTo>
                  <a:lnTo>
                    <a:pt x="4650" y="17706"/>
                  </a:lnTo>
                  <a:lnTo>
                    <a:pt x="5300" y="18092"/>
                  </a:lnTo>
                  <a:lnTo>
                    <a:pt x="5990" y="18457"/>
                  </a:lnTo>
                  <a:lnTo>
                    <a:pt x="6680" y="18823"/>
                  </a:lnTo>
                  <a:lnTo>
                    <a:pt x="7411" y="19148"/>
                  </a:lnTo>
                  <a:lnTo>
                    <a:pt x="8163" y="19452"/>
                  </a:lnTo>
                  <a:lnTo>
                    <a:pt x="8934" y="19737"/>
                  </a:lnTo>
                  <a:lnTo>
                    <a:pt x="9726" y="19980"/>
                  </a:lnTo>
                  <a:lnTo>
                    <a:pt x="10518" y="20204"/>
                  </a:lnTo>
                  <a:lnTo>
                    <a:pt x="11330" y="20407"/>
                  </a:lnTo>
                  <a:lnTo>
                    <a:pt x="12163" y="20590"/>
                  </a:lnTo>
                  <a:lnTo>
                    <a:pt x="13016" y="20752"/>
                  </a:lnTo>
                  <a:lnTo>
                    <a:pt x="13868" y="20894"/>
                  </a:lnTo>
                  <a:lnTo>
                    <a:pt x="14721" y="20996"/>
                  </a:lnTo>
                  <a:lnTo>
                    <a:pt x="15594" y="21077"/>
                  </a:lnTo>
                  <a:lnTo>
                    <a:pt x="16468" y="21138"/>
                  </a:lnTo>
                  <a:lnTo>
                    <a:pt x="17341" y="21178"/>
                  </a:lnTo>
                  <a:lnTo>
                    <a:pt x="18234" y="21199"/>
                  </a:lnTo>
                  <a:lnTo>
                    <a:pt x="19107" y="21178"/>
                  </a:lnTo>
                  <a:lnTo>
                    <a:pt x="19980" y="21138"/>
                  </a:lnTo>
                  <a:lnTo>
                    <a:pt x="20853" y="21077"/>
                  </a:lnTo>
                  <a:lnTo>
                    <a:pt x="21727" y="20996"/>
                  </a:lnTo>
                  <a:lnTo>
                    <a:pt x="22579" y="20894"/>
                  </a:lnTo>
                  <a:lnTo>
                    <a:pt x="23432" y="20752"/>
                  </a:lnTo>
                  <a:lnTo>
                    <a:pt x="24285" y="20590"/>
                  </a:lnTo>
                  <a:lnTo>
                    <a:pt x="25118" y="20427"/>
                  </a:lnTo>
                  <a:lnTo>
                    <a:pt x="25950" y="20204"/>
                  </a:lnTo>
                  <a:lnTo>
                    <a:pt x="26742" y="19980"/>
                  </a:lnTo>
                  <a:lnTo>
                    <a:pt x="27534" y="19737"/>
                  </a:lnTo>
                  <a:lnTo>
                    <a:pt x="28305" y="19452"/>
                  </a:lnTo>
                  <a:lnTo>
                    <a:pt x="29057" y="19148"/>
                  </a:lnTo>
                  <a:lnTo>
                    <a:pt x="29788" y="18823"/>
                  </a:lnTo>
                  <a:lnTo>
                    <a:pt x="30498" y="18457"/>
                  </a:lnTo>
                  <a:lnTo>
                    <a:pt x="31189" y="18092"/>
                  </a:lnTo>
                  <a:lnTo>
                    <a:pt x="31839" y="17706"/>
                  </a:lnTo>
                  <a:lnTo>
                    <a:pt x="32448" y="17280"/>
                  </a:lnTo>
                  <a:lnTo>
                    <a:pt x="33016" y="16874"/>
                  </a:lnTo>
                  <a:lnTo>
                    <a:pt x="33544" y="16427"/>
                  </a:lnTo>
                  <a:lnTo>
                    <a:pt x="34011" y="15980"/>
                  </a:lnTo>
                  <a:lnTo>
                    <a:pt x="34458" y="15534"/>
                  </a:lnTo>
                  <a:lnTo>
                    <a:pt x="34864" y="15066"/>
                  </a:lnTo>
                  <a:lnTo>
                    <a:pt x="35209" y="14579"/>
                  </a:lnTo>
                  <a:lnTo>
                    <a:pt x="35534" y="14112"/>
                  </a:lnTo>
                  <a:lnTo>
                    <a:pt x="35798" y="13625"/>
                  </a:lnTo>
                  <a:lnTo>
                    <a:pt x="36042" y="13117"/>
                  </a:lnTo>
                  <a:lnTo>
                    <a:pt x="36224" y="12630"/>
                  </a:lnTo>
                  <a:lnTo>
                    <a:pt x="36387" y="12122"/>
                  </a:lnTo>
                  <a:lnTo>
                    <a:pt x="36488" y="11615"/>
                  </a:lnTo>
                  <a:lnTo>
                    <a:pt x="36549" y="11107"/>
                  </a:lnTo>
                  <a:lnTo>
                    <a:pt x="36570" y="10599"/>
                  </a:lnTo>
                  <a:lnTo>
                    <a:pt x="36549" y="10092"/>
                  </a:lnTo>
                  <a:lnTo>
                    <a:pt x="36488" y="9584"/>
                  </a:lnTo>
                  <a:lnTo>
                    <a:pt x="36387" y="9076"/>
                  </a:lnTo>
                  <a:lnTo>
                    <a:pt x="36245" y="8569"/>
                  </a:lnTo>
                  <a:lnTo>
                    <a:pt x="36062" y="8081"/>
                  </a:lnTo>
                  <a:lnTo>
                    <a:pt x="35839" y="7574"/>
                  </a:lnTo>
                  <a:lnTo>
                    <a:pt x="35575" y="7087"/>
                  </a:lnTo>
                  <a:lnTo>
                    <a:pt x="35270" y="6599"/>
                  </a:lnTo>
                  <a:lnTo>
                    <a:pt x="34905" y="6132"/>
                  </a:lnTo>
                  <a:lnTo>
                    <a:pt x="34519" y="5665"/>
                  </a:lnTo>
                  <a:lnTo>
                    <a:pt x="34072" y="5218"/>
                  </a:lnTo>
                  <a:lnTo>
                    <a:pt x="33605" y="4772"/>
                  </a:lnTo>
                  <a:lnTo>
                    <a:pt x="33077" y="4325"/>
                  </a:lnTo>
                  <a:lnTo>
                    <a:pt x="32509" y="3899"/>
                  </a:lnTo>
                  <a:lnTo>
                    <a:pt x="31920" y="3493"/>
                  </a:lnTo>
                  <a:lnTo>
                    <a:pt x="31270" y="3107"/>
                  </a:lnTo>
                  <a:lnTo>
                    <a:pt x="30580" y="2721"/>
                  </a:lnTo>
                  <a:lnTo>
                    <a:pt x="29889" y="2376"/>
                  </a:lnTo>
                  <a:lnTo>
                    <a:pt x="29158" y="2051"/>
                  </a:lnTo>
                  <a:lnTo>
                    <a:pt x="28407" y="1746"/>
                  </a:lnTo>
                  <a:lnTo>
                    <a:pt x="27635" y="1462"/>
                  </a:lnTo>
                  <a:lnTo>
                    <a:pt x="26843" y="1218"/>
                  </a:lnTo>
                  <a:lnTo>
                    <a:pt x="26052" y="975"/>
                  </a:lnTo>
                  <a:lnTo>
                    <a:pt x="25239" y="772"/>
                  </a:lnTo>
                  <a:lnTo>
                    <a:pt x="24407" y="589"/>
                  </a:lnTo>
                  <a:lnTo>
                    <a:pt x="23554" y="447"/>
                  </a:lnTo>
                  <a:lnTo>
                    <a:pt x="22701" y="305"/>
                  </a:lnTo>
                  <a:lnTo>
                    <a:pt x="21848" y="203"/>
                  </a:lnTo>
                  <a:lnTo>
                    <a:pt x="20975" y="102"/>
                  </a:lnTo>
                  <a:lnTo>
                    <a:pt x="20102" y="41"/>
                  </a:lnTo>
                  <a:lnTo>
                    <a:pt x="19229" y="20"/>
                  </a:lnTo>
                  <a:lnTo>
                    <a:pt x="18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5110;p74">
              <a:extLst>
                <a:ext uri="{FF2B5EF4-FFF2-40B4-BE49-F238E27FC236}">
                  <a16:creationId xmlns:a16="http://schemas.microsoft.com/office/drawing/2014/main" id="{01C8EEF2-FB09-9530-9FC0-E8F4A941C85C}"/>
                </a:ext>
              </a:extLst>
            </p:cNvPr>
            <p:cNvSpPr/>
            <p:nvPr/>
          </p:nvSpPr>
          <p:spPr>
            <a:xfrm>
              <a:off x="1720850" y="238125"/>
              <a:ext cx="914250" cy="529975"/>
            </a:xfrm>
            <a:custGeom>
              <a:avLst/>
              <a:gdLst/>
              <a:ahLst/>
              <a:cxnLst/>
              <a:rect l="l" t="t" r="r" b="b"/>
              <a:pathLst>
                <a:path w="36570" h="21199" fill="none" extrusionOk="0">
                  <a:moveTo>
                    <a:pt x="31270" y="3107"/>
                  </a:moveTo>
                  <a:lnTo>
                    <a:pt x="31270" y="3107"/>
                  </a:lnTo>
                  <a:lnTo>
                    <a:pt x="31920" y="3493"/>
                  </a:lnTo>
                  <a:lnTo>
                    <a:pt x="32509" y="3899"/>
                  </a:lnTo>
                  <a:lnTo>
                    <a:pt x="33077" y="4325"/>
                  </a:lnTo>
                  <a:lnTo>
                    <a:pt x="33605" y="4772"/>
                  </a:lnTo>
                  <a:lnTo>
                    <a:pt x="34072" y="5218"/>
                  </a:lnTo>
                  <a:lnTo>
                    <a:pt x="34519" y="5665"/>
                  </a:lnTo>
                  <a:lnTo>
                    <a:pt x="34905" y="6132"/>
                  </a:lnTo>
                  <a:lnTo>
                    <a:pt x="35270" y="6599"/>
                  </a:lnTo>
                  <a:lnTo>
                    <a:pt x="35575" y="7087"/>
                  </a:lnTo>
                  <a:lnTo>
                    <a:pt x="35839" y="7574"/>
                  </a:lnTo>
                  <a:lnTo>
                    <a:pt x="36062" y="8081"/>
                  </a:lnTo>
                  <a:lnTo>
                    <a:pt x="36245" y="8569"/>
                  </a:lnTo>
                  <a:lnTo>
                    <a:pt x="36387" y="9076"/>
                  </a:lnTo>
                  <a:lnTo>
                    <a:pt x="36488" y="9584"/>
                  </a:lnTo>
                  <a:lnTo>
                    <a:pt x="36549" y="10092"/>
                  </a:lnTo>
                  <a:lnTo>
                    <a:pt x="36570" y="10599"/>
                  </a:lnTo>
                  <a:lnTo>
                    <a:pt x="36549" y="11107"/>
                  </a:lnTo>
                  <a:lnTo>
                    <a:pt x="36488" y="11615"/>
                  </a:lnTo>
                  <a:lnTo>
                    <a:pt x="36387" y="12122"/>
                  </a:lnTo>
                  <a:lnTo>
                    <a:pt x="36224" y="12630"/>
                  </a:lnTo>
                  <a:lnTo>
                    <a:pt x="36042" y="13117"/>
                  </a:lnTo>
                  <a:lnTo>
                    <a:pt x="35798" y="13625"/>
                  </a:lnTo>
                  <a:lnTo>
                    <a:pt x="35534" y="14112"/>
                  </a:lnTo>
                  <a:lnTo>
                    <a:pt x="35209" y="14579"/>
                  </a:lnTo>
                  <a:lnTo>
                    <a:pt x="34864" y="15066"/>
                  </a:lnTo>
                  <a:lnTo>
                    <a:pt x="34458" y="15534"/>
                  </a:lnTo>
                  <a:lnTo>
                    <a:pt x="34011" y="15980"/>
                  </a:lnTo>
                  <a:lnTo>
                    <a:pt x="33544" y="16427"/>
                  </a:lnTo>
                  <a:lnTo>
                    <a:pt x="33016" y="16874"/>
                  </a:lnTo>
                  <a:lnTo>
                    <a:pt x="32448" y="17280"/>
                  </a:lnTo>
                  <a:lnTo>
                    <a:pt x="31839" y="17706"/>
                  </a:lnTo>
                  <a:lnTo>
                    <a:pt x="31189" y="18092"/>
                  </a:lnTo>
                  <a:lnTo>
                    <a:pt x="31189" y="18092"/>
                  </a:lnTo>
                  <a:lnTo>
                    <a:pt x="30498" y="18457"/>
                  </a:lnTo>
                  <a:lnTo>
                    <a:pt x="29788" y="18823"/>
                  </a:lnTo>
                  <a:lnTo>
                    <a:pt x="29057" y="19148"/>
                  </a:lnTo>
                  <a:lnTo>
                    <a:pt x="28305" y="19452"/>
                  </a:lnTo>
                  <a:lnTo>
                    <a:pt x="27534" y="19737"/>
                  </a:lnTo>
                  <a:lnTo>
                    <a:pt x="26742" y="19980"/>
                  </a:lnTo>
                  <a:lnTo>
                    <a:pt x="25950" y="20204"/>
                  </a:lnTo>
                  <a:lnTo>
                    <a:pt x="25118" y="20427"/>
                  </a:lnTo>
                  <a:lnTo>
                    <a:pt x="24285" y="20590"/>
                  </a:lnTo>
                  <a:lnTo>
                    <a:pt x="23432" y="20752"/>
                  </a:lnTo>
                  <a:lnTo>
                    <a:pt x="22579" y="20894"/>
                  </a:lnTo>
                  <a:lnTo>
                    <a:pt x="21727" y="20996"/>
                  </a:lnTo>
                  <a:lnTo>
                    <a:pt x="20853" y="21077"/>
                  </a:lnTo>
                  <a:lnTo>
                    <a:pt x="19980" y="21138"/>
                  </a:lnTo>
                  <a:lnTo>
                    <a:pt x="19107" y="21178"/>
                  </a:lnTo>
                  <a:lnTo>
                    <a:pt x="18234" y="21199"/>
                  </a:lnTo>
                  <a:lnTo>
                    <a:pt x="17341" y="21178"/>
                  </a:lnTo>
                  <a:lnTo>
                    <a:pt x="16468" y="21138"/>
                  </a:lnTo>
                  <a:lnTo>
                    <a:pt x="15594" y="21077"/>
                  </a:lnTo>
                  <a:lnTo>
                    <a:pt x="14721" y="20996"/>
                  </a:lnTo>
                  <a:lnTo>
                    <a:pt x="13868" y="20894"/>
                  </a:lnTo>
                  <a:lnTo>
                    <a:pt x="13016" y="20752"/>
                  </a:lnTo>
                  <a:lnTo>
                    <a:pt x="12163" y="20590"/>
                  </a:lnTo>
                  <a:lnTo>
                    <a:pt x="11330" y="20407"/>
                  </a:lnTo>
                  <a:lnTo>
                    <a:pt x="10518" y="20204"/>
                  </a:lnTo>
                  <a:lnTo>
                    <a:pt x="9726" y="19980"/>
                  </a:lnTo>
                  <a:lnTo>
                    <a:pt x="8934" y="19737"/>
                  </a:lnTo>
                  <a:lnTo>
                    <a:pt x="8163" y="19452"/>
                  </a:lnTo>
                  <a:lnTo>
                    <a:pt x="7411" y="19148"/>
                  </a:lnTo>
                  <a:lnTo>
                    <a:pt x="6680" y="18823"/>
                  </a:lnTo>
                  <a:lnTo>
                    <a:pt x="5990" y="18457"/>
                  </a:lnTo>
                  <a:lnTo>
                    <a:pt x="5300" y="18092"/>
                  </a:lnTo>
                  <a:lnTo>
                    <a:pt x="5300" y="18092"/>
                  </a:lnTo>
                  <a:lnTo>
                    <a:pt x="4650" y="17706"/>
                  </a:lnTo>
                  <a:lnTo>
                    <a:pt x="4061" y="17280"/>
                  </a:lnTo>
                  <a:lnTo>
                    <a:pt x="3492" y="16874"/>
                  </a:lnTo>
                  <a:lnTo>
                    <a:pt x="2965" y="16427"/>
                  </a:lnTo>
                  <a:lnTo>
                    <a:pt x="2498" y="15980"/>
                  </a:lnTo>
                  <a:lnTo>
                    <a:pt x="2051" y="15534"/>
                  </a:lnTo>
                  <a:lnTo>
                    <a:pt x="1665" y="15066"/>
                  </a:lnTo>
                  <a:lnTo>
                    <a:pt x="1300" y="14579"/>
                  </a:lnTo>
                  <a:lnTo>
                    <a:pt x="995" y="14112"/>
                  </a:lnTo>
                  <a:lnTo>
                    <a:pt x="731" y="13625"/>
                  </a:lnTo>
                  <a:lnTo>
                    <a:pt x="508" y="13117"/>
                  </a:lnTo>
                  <a:lnTo>
                    <a:pt x="325" y="12630"/>
                  </a:lnTo>
                  <a:lnTo>
                    <a:pt x="162" y="12122"/>
                  </a:lnTo>
                  <a:lnTo>
                    <a:pt x="61" y="11615"/>
                  </a:lnTo>
                  <a:lnTo>
                    <a:pt x="20" y="11107"/>
                  </a:lnTo>
                  <a:lnTo>
                    <a:pt x="0" y="10599"/>
                  </a:lnTo>
                  <a:lnTo>
                    <a:pt x="20" y="10092"/>
                  </a:lnTo>
                  <a:lnTo>
                    <a:pt x="81" y="9584"/>
                  </a:lnTo>
                  <a:lnTo>
                    <a:pt x="183" y="9076"/>
                  </a:lnTo>
                  <a:lnTo>
                    <a:pt x="345" y="8569"/>
                  </a:lnTo>
                  <a:lnTo>
                    <a:pt x="528" y="8081"/>
                  </a:lnTo>
                  <a:lnTo>
                    <a:pt x="772" y="7574"/>
                  </a:lnTo>
                  <a:lnTo>
                    <a:pt x="1036" y="7087"/>
                  </a:lnTo>
                  <a:lnTo>
                    <a:pt x="1360" y="6599"/>
                  </a:lnTo>
                  <a:lnTo>
                    <a:pt x="1706" y="6132"/>
                  </a:lnTo>
                  <a:lnTo>
                    <a:pt x="2112" y="5665"/>
                  </a:lnTo>
                  <a:lnTo>
                    <a:pt x="2558" y="5198"/>
                  </a:lnTo>
                  <a:lnTo>
                    <a:pt x="3046" y="4772"/>
                  </a:lnTo>
                  <a:lnTo>
                    <a:pt x="3553" y="4325"/>
                  </a:lnTo>
                  <a:lnTo>
                    <a:pt x="4122" y="3899"/>
                  </a:lnTo>
                  <a:lnTo>
                    <a:pt x="4731" y="3493"/>
                  </a:lnTo>
                  <a:lnTo>
                    <a:pt x="5381" y="3107"/>
                  </a:lnTo>
                  <a:lnTo>
                    <a:pt x="5381" y="3107"/>
                  </a:lnTo>
                  <a:lnTo>
                    <a:pt x="6071" y="2721"/>
                  </a:lnTo>
                  <a:lnTo>
                    <a:pt x="6782" y="2376"/>
                  </a:lnTo>
                  <a:lnTo>
                    <a:pt x="7513" y="2051"/>
                  </a:lnTo>
                  <a:lnTo>
                    <a:pt x="8264" y="1746"/>
                  </a:lnTo>
                  <a:lnTo>
                    <a:pt x="9036" y="1462"/>
                  </a:lnTo>
                  <a:lnTo>
                    <a:pt x="9828" y="1218"/>
                  </a:lnTo>
                  <a:lnTo>
                    <a:pt x="10640" y="975"/>
                  </a:lnTo>
                  <a:lnTo>
                    <a:pt x="11452" y="772"/>
                  </a:lnTo>
                  <a:lnTo>
                    <a:pt x="12285" y="589"/>
                  </a:lnTo>
                  <a:lnTo>
                    <a:pt x="13137" y="447"/>
                  </a:lnTo>
                  <a:lnTo>
                    <a:pt x="13990" y="305"/>
                  </a:lnTo>
                  <a:lnTo>
                    <a:pt x="14843" y="203"/>
                  </a:lnTo>
                  <a:lnTo>
                    <a:pt x="15716" y="102"/>
                  </a:lnTo>
                  <a:lnTo>
                    <a:pt x="16589" y="41"/>
                  </a:lnTo>
                  <a:lnTo>
                    <a:pt x="17462" y="20"/>
                  </a:lnTo>
                  <a:lnTo>
                    <a:pt x="18336" y="0"/>
                  </a:lnTo>
                  <a:lnTo>
                    <a:pt x="19229" y="20"/>
                  </a:lnTo>
                  <a:lnTo>
                    <a:pt x="20102" y="41"/>
                  </a:lnTo>
                  <a:lnTo>
                    <a:pt x="20975" y="102"/>
                  </a:lnTo>
                  <a:lnTo>
                    <a:pt x="21848" y="203"/>
                  </a:lnTo>
                  <a:lnTo>
                    <a:pt x="22701" y="305"/>
                  </a:lnTo>
                  <a:lnTo>
                    <a:pt x="23554" y="447"/>
                  </a:lnTo>
                  <a:lnTo>
                    <a:pt x="24407" y="589"/>
                  </a:lnTo>
                  <a:lnTo>
                    <a:pt x="25239" y="772"/>
                  </a:lnTo>
                  <a:lnTo>
                    <a:pt x="26052" y="975"/>
                  </a:lnTo>
                  <a:lnTo>
                    <a:pt x="26843" y="1218"/>
                  </a:lnTo>
                  <a:lnTo>
                    <a:pt x="27635" y="1462"/>
                  </a:lnTo>
                  <a:lnTo>
                    <a:pt x="28407" y="1746"/>
                  </a:lnTo>
                  <a:lnTo>
                    <a:pt x="29158" y="2051"/>
                  </a:lnTo>
                  <a:lnTo>
                    <a:pt x="29889" y="2376"/>
                  </a:lnTo>
                  <a:lnTo>
                    <a:pt x="30580" y="2721"/>
                  </a:lnTo>
                  <a:lnTo>
                    <a:pt x="31270" y="3107"/>
                  </a:lnTo>
                  <a:lnTo>
                    <a:pt x="31270" y="3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5111;p74">
              <a:extLst>
                <a:ext uri="{FF2B5EF4-FFF2-40B4-BE49-F238E27FC236}">
                  <a16:creationId xmlns:a16="http://schemas.microsoft.com/office/drawing/2014/main" id="{37C9EFCE-76A5-6ADB-D11B-84AF67E84652}"/>
                </a:ext>
              </a:extLst>
            </p:cNvPr>
            <p:cNvSpPr/>
            <p:nvPr/>
          </p:nvSpPr>
          <p:spPr>
            <a:xfrm>
              <a:off x="1765000" y="264000"/>
              <a:ext cx="825950" cy="478225"/>
            </a:xfrm>
            <a:custGeom>
              <a:avLst/>
              <a:gdLst/>
              <a:ahLst/>
              <a:cxnLst/>
              <a:rect l="l" t="t" r="r" b="b"/>
              <a:pathLst>
                <a:path w="33038" h="19129" fill="none" extrusionOk="0">
                  <a:moveTo>
                    <a:pt x="28164" y="16326"/>
                  </a:moveTo>
                  <a:lnTo>
                    <a:pt x="28164" y="16326"/>
                  </a:lnTo>
                  <a:lnTo>
                    <a:pt x="28753" y="15960"/>
                  </a:lnTo>
                  <a:lnTo>
                    <a:pt x="29301" y="15595"/>
                  </a:lnTo>
                  <a:lnTo>
                    <a:pt x="29809" y="15209"/>
                  </a:lnTo>
                  <a:lnTo>
                    <a:pt x="30276" y="14823"/>
                  </a:lnTo>
                  <a:lnTo>
                    <a:pt x="30722" y="14417"/>
                  </a:lnTo>
                  <a:lnTo>
                    <a:pt x="31108" y="14011"/>
                  </a:lnTo>
                  <a:lnTo>
                    <a:pt x="31474" y="13585"/>
                  </a:lnTo>
                  <a:lnTo>
                    <a:pt x="31798" y="13158"/>
                  </a:lnTo>
                  <a:lnTo>
                    <a:pt x="32083" y="12732"/>
                  </a:lnTo>
                  <a:lnTo>
                    <a:pt x="32326" y="12285"/>
                  </a:lnTo>
                  <a:lnTo>
                    <a:pt x="32550" y="11839"/>
                  </a:lnTo>
                  <a:lnTo>
                    <a:pt x="32712" y="11392"/>
                  </a:lnTo>
                  <a:lnTo>
                    <a:pt x="32854" y="10945"/>
                  </a:lnTo>
                  <a:lnTo>
                    <a:pt x="32956" y="10478"/>
                  </a:lnTo>
                  <a:lnTo>
                    <a:pt x="32996" y="10011"/>
                  </a:lnTo>
                  <a:lnTo>
                    <a:pt x="33037" y="9564"/>
                  </a:lnTo>
                  <a:lnTo>
                    <a:pt x="33017" y="9097"/>
                  </a:lnTo>
                  <a:lnTo>
                    <a:pt x="32956" y="8651"/>
                  </a:lnTo>
                  <a:lnTo>
                    <a:pt x="32875" y="8184"/>
                  </a:lnTo>
                  <a:lnTo>
                    <a:pt x="32733" y="7737"/>
                  </a:lnTo>
                  <a:lnTo>
                    <a:pt x="32570" y="7290"/>
                  </a:lnTo>
                  <a:lnTo>
                    <a:pt x="32367" y="6843"/>
                  </a:lnTo>
                  <a:lnTo>
                    <a:pt x="32123" y="6397"/>
                  </a:lnTo>
                  <a:lnTo>
                    <a:pt x="31839" y="5950"/>
                  </a:lnTo>
                  <a:lnTo>
                    <a:pt x="31514" y="5524"/>
                  </a:lnTo>
                  <a:lnTo>
                    <a:pt x="31169" y="5117"/>
                  </a:lnTo>
                  <a:lnTo>
                    <a:pt x="30763" y="4691"/>
                  </a:lnTo>
                  <a:lnTo>
                    <a:pt x="30337" y="4305"/>
                  </a:lnTo>
                  <a:lnTo>
                    <a:pt x="29869" y="3899"/>
                  </a:lnTo>
                  <a:lnTo>
                    <a:pt x="29362" y="3513"/>
                  </a:lnTo>
                  <a:lnTo>
                    <a:pt x="28814" y="3148"/>
                  </a:lnTo>
                  <a:lnTo>
                    <a:pt x="28245" y="2803"/>
                  </a:lnTo>
                  <a:lnTo>
                    <a:pt x="28245" y="2803"/>
                  </a:lnTo>
                  <a:lnTo>
                    <a:pt x="27616" y="2458"/>
                  </a:lnTo>
                  <a:lnTo>
                    <a:pt x="26986" y="2133"/>
                  </a:lnTo>
                  <a:lnTo>
                    <a:pt x="26336" y="1848"/>
                  </a:lnTo>
                  <a:lnTo>
                    <a:pt x="25646" y="1564"/>
                  </a:lnTo>
                  <a:lnTo>
                    <a:pt x="24956" y="1320"/>
                  </a:lnTo>
                  <a:lnTo>
                    <a:pt x="24245" y="1097"/>
                  </a:lnTo>
                  <a:lnTo>
                    <a:pt x="23534" y="894"/>
                  </a:lnTo>
                  <a:lnTo>
                    <a:pt x="22783" y="691"/>
                  </a:lnTo>
                  <a:lnTo>
                    <a:pt x="22032" y="529"/>
                  </a:lnTo>
                  <a:lnTo>
                    <a:pt x="21280" y="386"/>
                  </a:lnTo>
                  <a:lnTo>
                    <a:pt x="20509" y="265"/>
                  </a:lnTo>
                  <a:lnTo>
                    <a:pt x="19737" y="183"/>
                  </a:lnTo>
                  <a:lnTo>
                    <a:pt x="18945" y="102"/>
                  </a:lnTo>
                  <a:lnTo>
                    <a:pt x="18153" y="41"/>
                  </a:lnTo>
                  <a:lnTo>
                    <a:pt x="17361" y="1"/>
                  </a:lnTo>
                  <a:lnTo>
                    <a:pt x="16570" y="1"/>
                  </a:lnTo>
                  <a:lnTo>
                    <a:pt x="15778" y="1"/>
                  </a:lnTo>
                  <a:lnTo>
                    <a:pt x="14986" y="41"/>
                  </a:lnTo>
                  <a:lnTo>
                    <a:pt x="14194" y="102"/>
                  </a:lnTo>
                  <a:lnTo>
                    <a:pt x="13422" y="183"/>
                  </a:lnTo>
                  <a:lnTo>
                    <a:pt x="12630" y="265"/>
                  </a:lnTo>
                  <a:lnTo>
                    <a:pt x="11859" y="386"/>
                  </a:lnTo>
                  <a:lnTo>
                    <a:pt x="11107" y="529"/>
                  </a:lnTo>
                  <a:lnTo>
                    <a:pt x="10356" y="691"/>
                  </a:lnTo>
                  <a:lnTo>
                    <a:pt x="9605" y="894"/>
                  </a:lnTo>
                  <a:lnTo>
                    <a:pt x="8894" y="1097"/>
                  </a:lnTo>
                  <a:lnTo>
                    <a:pt x="8163" y="1320"/>
                  </a:lnTo>
                  <a:lnTo>
                    <a:pt x="7473" y="1564"/>
                  </a:lnTo>
                  <a:lnTo>
                    <a:pt x="6803" y="1848"/>
                  </a:lnTo>
                  <a:lnTo>
                    <a:pt x="6133" y="2133"/>
                  </a:lnTo>
                  <a:lnTo>
                    <a:pt x="5503" y="2458"/>
                  </a:lnTo>
                  <a:lnTo>
                    <a:pt x="4874" y="2803"/>
                  </a:lnTo>
                  <a:lnTo>
                    <a:pt x="4874" y="2803"/>
                  </a:lnTo>
                  <a:lnTo>
                    <a:pt x="4285" y="3148"/>
                  </a:lnTo>
                  <a:lnTo>
                    <a:pt x="3737" y="3513"/>
                  </a:lnTo>
                  <a:lnTo>
                    <a:pt x="3229" y="3899"/>
                  </a:lnTo>
                  <a:lnTo>
                    <a:pt x="2762" y="4305"/>
                  </a:lnTo>
                  <a:lnTo>
                    <a:pt x="2315" y="4691"/>
                  </a:lnTo>
                  <a:lnTo>
                    <a:pt x="1930" y="5117"/>
                  </a:lnTo>
                  <a:lnTo>
                    <a:pt x="1564" y="5524"/>
                  </a:lnTo>
                  <a:lnTo>
                    <a:pt x="1239" y="5970"/>
                  </a:lnTo>
                  <a:lnTo>
                    <a:pt x="955" y="6397"/>
                  </a:lnTo>
                  <a:lnTo>
                    <a:pt x="711" y="6843"/>
                  </a:lnTo>
                  <a:lnTo>
                    <a:pt x="488" y="7290"/>
                  </a:lnTo>
                  <a:lnTo>
                    <a:pt x="325" y="7737"/>
                  </a:lnTo>
                  <a:lnTo>
                    <a:pt x="183" y="8184"/>
                  </a:lnTo>
                  <a:lnTo>
                    <a:pt x="82" y="8651"/>
                  </a:lnTo>
                  <a:lnTo>
                    <a:pt x="41" y="9097"/>
                  </a:lnTo>
                  <a:lnTo>
                    <a:pt x="1" y="9564"/>
                  </a:lnTo>
                  <a:lnTo>
                    <a:pt x="21" y="10031"/>
                  </a:lnTo>
                  <a:lnTo>
                    <a:pt x="82" y="10478"/>
                  </a:lnTo>
                  <a:lnTo>
                    <a:pt x="163" y="10945"/>
                  </a:lnTo>
                  <a:lnTo>
                    <a:pt x="305" y="11392"/>
                  </a:lnTo>
                  <a:lnTo>
                    <a:pt x="468" y="11839"/>
                  </a:lnTo>
                  <a:lnTo>
                    <a:pt x="671" y="12285"/>
                  </a:lnTo>
                  <a:lnTo>
                    <a:pt x="914" y="12732"/>
                  </a:lnTo>
                  <a:lnTo>
                    <a:pt x="1199" y="13158"/>
                  </a:lnTo>
                  <a:lnTo>
                    <a:pt x="1523" y="13585"/>
                  </a:lnTo>
                  <a:lnTo>
                    <a:pt x="1869" y="14011"/>
                  </a:lnTo>
                  <a:lnTo>
                    <a:pt x="2275" y="14417"/>
                  </a:lnTo>
                  <a:lnTo>
                    <a:pt x="2701" y="14823"/>
                  </a:lnTo>
                  <a:lnTo>
                    <a:pt x="3168" y="15229"/>
                  </a:lnTo>
                  <a:lnTo>
                    <a:pt x="3676" y="15595"/>
                  </a:lnTo>
                  <a:lnTo>
                    <a:pt x="4224" y="15981"/>
                  </a:lnTo>
                  <a:lnTo>
                    <a:pt x="4793" y="16326"/>
                  </a:lnTo>
                  <a:lnTo>
                    <a:pt x="4793" y="16326"/>
                  </a:lnTo>
                  <a:lnTo>
                    <a:pt x="5422" y="16671"/>
                  </a:lnTo>
                  <a:lnTo>
                    <a:pt x="6052" y="16976"/>
                  </a:lnTo>
                  <a:lnTo>
                    <a:pt x="6701" y="17280"/>
                  </a:lnTo>
                  <a:lnTo>
                    <a:pt x="7392" y="17544"/>
                  </a:lnTo>
                  <a:lnTo>
                    <a:pt x="8082" y="17808"/>
                  </a:lnTo>
                  <a:lnTo>
                    <a:pt x="8793" y="18032"/>
                  </a:lnTo>
                  <a:lnTo>
                    <a:pt x="9503" y="18235"/>
                  </a:lnTo>
                  <a:lnTo>
                    <a:pt x="10255" y="18417"/>
                  </a:lnTo>
                  <a:lnTo>
                    <a:pt x="11006" y="18580"/>
                  </a:lnTo>
                  <a:lnTo>
                    <a:pt x="11757" y="18722"/>
                  </a:lnTo>
                  <a:lnTo>
                    <a:pt x="12529" y="18844"/>
                  </a:lnTo>
                  <a:lnTo>
                    <a:pt x="13300" y="18945"/>
                  </a:lnTo>
                  <a:lnTo>
                    <a:pt x="14092" y="19027"/>
                  </a:lnTo>
                  <a:lnTo>
                    <a:pt x="14884" y="19087"/>
                  </a:lnTo>
                  <a:lnTo>
                    <a:pt x="15676" y="19108"/>
                  </a:lnTo>
                  <a:lnTo>
                    <a:pt x="16468" y="19128"/>
                  </a:lnTo>
                  <a:lnTo>
                    <a:pt x="17260" y="19108"/>
                  </a:lnTo>
                  <a:lnTo>
                    <a:pt x="18052" y="19087"/>
                  </a:lnTo>
                  <a:lnTo>
                    <a:pt x="18844" y="19027"/>
                  </a:lnTo>
                  <a:lnTo>
                    <a:pt x="19615" y="18945"/>
                  </a:lnTo>
                  <a:lnTo>
                    <a:pt x="20407" y="18844"/>
                  </a:lnTo>
                  <a:lnTo>
                    <a:pt x="21179" y="18722"/>
                  </a:lnTo>
                  <a:lnTo>
                    <a:pt x="21930" y="18580"/>
                  </a:lnTo>
                  <a:lnTo>
                    <a:pt x="22681" y="18417"/>
                  </a:lnTo>
                  <a:lnTo>
                    <a:pt x="23433" y="18235"/>
                  </a:lnTo>
                  <a:lnTo>
                    <a:pt x="24164" y="18032"/>
                  </a:lnTo>
                  <a:lnTo>
                    <a:pt x="24874" y="17808"/>
                  </a:lnTo>
                  <a:lnTo>
                    <a:pt x="25565" y="17544"/>
                  </a:lnTo>
                  <a:lnTo>
                    <a:pt x="26235" y="17280"/>
                  </a:lnTo>
                  <a:lnTo>
                    <a:pt x="26905" y="16976"/>
                  </a:lnTo>
                  <a:lnTo>
                    <a:pt x="27534" y="16671"/>
                  </a:lnTo>
                  <a:lnTo>
                    <a:pt x="28164" y="163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5112;p74">
              <a:extLst>
                <a:ext uri="{FF2B5EF4-FFF2-40B4-BE49-F238E27FC236}">
                  <a16:creationId xmlns:a16="http://schemas.microsoft.com/office/drawing/2014/main" id="{9EEF5073-CC92-4EF8-0C1D-9E17F893FB77}"/>
                </a:ext>
              </a:extLst>
            </p:cNvPr>
            <p:cNvSpPr/>
            <p:nvPr/>
          </p:nvSpPr>
          <p:spPr>
            <a:xfrm>
              <a:off x="2451825" y="707675"/>
              <a:ext cx="691925" cy="476675"/>
            </a:xfrm>
            <a:custGeom>
              <a:avLst/>
              <a:gdLst/>
              <a:ahLst/>
              <a:cxnLst/>
              <a:rect l="l" t="t" r="r" b="b"/>
              <a:pathLst>
                <a:path w="27677" h="19067" extrusionOk="0">
                  <a:moveTo>
                    <a:pt x="2701" y="0"/>
                  </a:moveTo>
                  <a:lnTo>
                    <a:pt x="2600" y="21"/>
                  </a:lnTo>
                  <a:lnTo>
                    <a:pt x="2518" y="41"/>
                  </a:lnTo>
                  <a:lnTo>
                    <a:pt x="2437" y="61"/>
                  </a:lnTo>
                  <a:lnTo>
                    <a:pt x="2396" y="82"/>
                  </a:lnTo>
                  <a:lnTo>
                    <a:pt x="2356" y="82"/>
                  </a:lnTo>
                  <a:lnTo>
                    <a:pt x="2295" y="122"/>
                  </a:lnTo>
                  <a:lnTo>
                    <a:pt x="2214" y="142"/>
                  </a:lnTo>
                  <a:lnTo>
                    <a:pt x="2133" y="183"/>
                  </a:lnTo>
                  <a:lnTo>
                    <a:pt x="2051" y="224"/>
                  </a:lnTo>
                  <a:lnTo>
                    <a:pt x="1990" y="264"/>
                  </a:lnTo>
                  <a:lnTo>
                    <a:pt x="1970" y="285"/>
                  </a:lnTo>
                  <a:lnTo>
                    <a:pt x="1869" y="325"/>
                  </a:lnTo>
                  <a:lnTo>
                    <a:pt x="1787" y="386"/>
                  </a:lnTo>
                  <a:lnTo>
                    <a:pt x="1706" y="447"/>
                  </a:lnTo>
                  <a:lnTo>
                    <a:pt x="1625" y="508"/>
                  </a:lnTo>
                  <a:lnTo>
                    <a:pt x="1584" y="549"/>
                  </a:lnTo>
                  <a:lnTo>
                    <a:pt x="1523" y="589"/>
                  </a:lnTo>
                  <a:lnTo>
                    <a:pt x="1442" y="670"/>
                  </a:lnTo>
                  <a:lnTo>
                    <a:pt x="1361" y="752"/>
                  </a:lnTo>
                  <a:lnTo>
                    <a:pt x="1280" y="833"/>
                  </a:lnTo>
                  <a:lnTo>
                    <a:pt x="1219" y="894"/>
                  </a:lnTo>
                  <a:lnTo>
                    <a:pt x="1198" y="894"/>
                  </a:lnTo>
                  <a:lnTo>
                    <a:pt x="1198" y="914"/>
                  </a:lnTo>
                  <a:lnTo>
                    <a:pt x="1117" y="995"/>
                  </a:lnTo>
                  <a:lnTo>
                    <a:pt x="1036" y="1077"/>
                  </a:lnTo>
                  <a:lnTo>
                    <a:pt x="955" y="1178"/>
                  </a:lnTo>
                  <a:lnTo>
                    <a:pt x="874" y="1300"/>
                  </a:lnTo>
                  <a:lnTo>
                    <a:pt x="752" y="1483"/>
                  </a:lnTo>
                  <a:lnTo>
                    <a:pt x="610" y="1706"/>
                  </a:lnTo>
                  <a:lnTo>
                    <a:pt x="589" y="1726"/>
                  </a:lnTo>
                  <a:lnTo>
                    <a:pt x="569" y="1767"/>
                  </a:lnTo>
                  <a:lnTo>
                    <a:pt x="508" y="1889"/>
                  </a:lnTo>
                  <a:lnTo>
                    <a:pt x="447" y="2011"/>
                  </a:lnTo>
                  <a:lnTo>
                    <a:pt x="386" y="2112"/>
                  </a:lnTo>
                  <a:lnTo>
                    <a:pt x="346" y="2214"/>
                  </a:lnTo>
                  <a:lnTo>
                    <a:pt x="346" y="2234"/>
                  </a:lnTo>
                  <a:lnTo>
                    <a:pt x="305" y="2295"/>
                  </a:lnTo>
                  <a:lnTo>
                    <a:pt x="264" y="2396"/>
                  </a:lnTo>
                  <a:lnTo>
                    <a:pt x="224" y="2498"/>
                  </a:lnTo>
                  <a:lnTo>
                    <a:pt x="204" y="2599"/>
                  </a:lnTo>
                  <a:lnTo>
                    <a:pt x="163" y="2701"/>
                  </a:lnTo>
                  <a:lnTo>
                    <a:pt x="163" y="2721"/>
                  </a:lnTo>
                  <a:lnTo>
                    <a:pt x="143" y="2802"/>
                  </a:lnTo>
                  <a:lnTo>
                    <a:pt x="102" y="2904"/>
                  </a:lnTo>
                  <a:lnTo>
                    <a:pt x="82" y="3006"/>
                  </a:lnTo>
                  <a:lnTo>
                    <a:pt x="61" y="3107"/>
                  </a:lnTo>
                  <a:lnTo>
                    <a:pt x="41" y="3209"/>
                  </a:lnTo>
                  <a:lnTo>
                    <a:pt x="21" y="3310"/>
                  </a:lnTo>
                  <a:lnTo>
                    <a:pt x="21" y="3412"/>
                  </a:lnTo>
                  <a:lnTo>
                    <a:pt x="21" y="3513"/>
                  </a:lnTo>
                  <a:lnTo>
                    <a:pt x="0" y="3594"/>
                  </a:lnTo>
                  <a:lnTo>
                    <a:pt x="0" y="3696"/>
                  </a:lnTo>
                  <a:lnTo>
                    <a:pt x="0" y="3797"/>
                  </a:lnTo>
                  <a:lnTo>
                    <a:pt x="21" y="3879"/>
                  </a:lnTo>
                  <a:lnTo>
                    <a:pt x="21" y="3980"/>
                  </a:lnTo>
                  <a:lnTo>
                    <a:pt x="41" y="4082"/>
                  </a:lnTo>
                  <a:lnTo>
                    <a:pt x="41" y="4122"/>
                  </a:lnTo>
                  <a:lnTo>
                    <a:pt x="61" y="4163"/>
                  </a:lnTo>
                  <a:lnTo>
                    <a:pt x="82" y="4264"/>
                  </a:lnTo>
                  <a:lnTo>
                    <a:pt x="122" y="4386"/>
                  </a:lnTo>
                  <a:lnTo>
                    <a:pt x="163" y="4488"/>
                  </a:lnTo>
                  <a:lnTo>
                    <a:pt x="244" y="4630"/>
                  </a:lnTo>
                  <a:lnTo>
                    <a:pt x="305" y="4711"/>
                  </a:lnTo>
                  <a:lnTo>
                    <a:pt x="366" y="4792"/>
                  </a:lnTo>
                  <a:lnTo>
                    <a:pt x="467" y="4874"/>
                  </a:lnTo>
                  <a:lnTo>
                    <a:pt x="589" y="4955"/>
                  </a:lnTo>
                  <a:lnTo>
                    <a:pt x="24874" y="19067"/>
                  </a:lnTo>
                  <a:lnTo>
                    <a:pt x="24874" y="19067"/>
                  </a:lnTo>
                  <a:lnTo>
                    <a:pt x="24752" y="18986"/>
                  </a:lnTo>
                  <a:lnTo>
                    <a:pt x="24651" y="18905"/>
                  </a:lnTo>
                  <a:lnTo>
                    <a:pt x="24590" y="18823"/>
                  </a:lnTo>
                  <a:lnTo>
                    <a:pt x="24509" y="18722"/>
                  </a:lnTo>
                  <a:lnTo>
                    <a:pt x="24448" y="18600"/>
                  </a:lnTo>
                  <a:lnTo>
                    <a:pt x="24387" y="18417"/>
                  </a:lnTo>
                  <a:lnTo>
                    <a:pt x="24326" y="18234"/>
                  </a:lnTo>
                  <a:lnTo>
                    <a:pt x="24306" y="18031"/>
                  </a:lnTo>
                  <a:lnTo>
                    <a:pt x="24285" y="17808"/>
                  </a:lnTo>
                  <a:lnTo>
                    <a:pt x="24306" y="17564"/>
                  </a:lnTo>
                  <a:lnTo>
                    <a:pt x="24326" y="17321"/>
                  </a:lnTo>
                  <a:lnTo>
                    <a:pt x="24387" y="17077"/>
                  </a:lnTo>
                  <a:lnTo>
                    <a:pt x="24448" y="16833"/>
                  </a:lnTo>
                  <a:lnTo>
                    <a:pt x="24529" y="16590"/>
                  </a:lnTo>
                  <a:lnTo>
                    <a:pt x="24631" y="16346"/>
                  </a:lnTo>
                  <a:lnTo>
                    <a:pt x="24631" y="16326"/>
                  </a:lnTo>
                  <a:lnTo>
                    <a:pt x="24732" y="16102"/>
                  </a:lnTo>
                  <a:lnTo>
                    <a:pt x="24854" y="15879"/>
                  </a:lnTo>
                  <a:lnTo>
                    <a:pt x="24874" y="15859"/>
                  </a:lnTo>
                  <a:lnTo>
                    <a:pt x="25016" y="15635"/>
                  </a:lnTo>
                  <a:lnTo>
                    <a:pt x="25159" y="15412"/>
                  </a:lnTo>
                  <a:lnTo>
                    <a:pt x="25321" y="15209"/>
                  </a:lnTo>
                  <a:lnTo>
                    <a:pt x="25504" y="15006"/>
                  </a:lnTo>
                  <a:lnTo>
                    <a:pt x="25687" y="14823"/>
                  </a:lnTo>
                  <a:lnTo>
                    <a:pt x="25869" y="14661"/>
                  </a:lnTo>
                  <a:lnTo>
                    <a:pt x="26072" y="14498"/>
                  </a:lnTo>
                  <a:lnTo>
                    <a:pt x="26275" y="14376"/>
                  </a:lnTo>
                  <a:lnTo>
                    <a:pt x="26478" y="14275"/>
                  </a:lnTo>
                  <a:lnTo>
                    <a:pt x="26661" y="14194"/>
                  </a:lnTo>
                  <a:lnTo>
                    <a:pt x="26681" y="14194"/>
                  </a:lnTo>
                  <a:lnTo>
                    <a:pt x="26864" y="14133"/>
                  </a:lnTo>
                  <a:lnTo>
                    <a:pt x="27047" y="14112"/>
                  </a:lnTo>
                  <a:lnTo>
                    <a:pt x="27209" y="14112"/>
                  </a:lnTo>
                  <a:lnTo>
                    <a:pt x="27372" y="14133"/>
                  </a:lnTo>
                  <a:lnTo>
                    <a:pt x="27392" y="14133"/>
                  </a:lnTo>
                  <a:lnTo>
                    <a:pt x="27534" y="14173"/>
                  </a:lnTo>
                  <a:lnTo>
                    <a:pt x="27676" y="14234"/>
                  </a:lnTo>
                  <a:lnTo>
                    <a:pt x="3391" y="122"/>
                  </a:lnTo>
                  <a:lnTo>
                    <a:pt x="3229" y="61"/>
                  </a:lnTo>
                  <a:lnTo>
                    <a:pt x="3107" y="21"/>
                  </a:lnTo>
                  <a:lnTo>
                    <a:pt x="3087" y="21"/>
                  </a:lnTo>
                  <a:lnTo>
                    <a:pt x="2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5113;p74">
              <a:extLst>
                <a:ext uri="{FF2B5EF4-FFF2-40B4-BE49-F238E27FC236}">
                  <a16:creationId xmlns:a16="http://schemas.microsoft.com/office/drawing/2014/main" id="{9A091421-63F4-75DB-0D52-53DC885BC090}"/>
                </a:ext>
              </a:extLst>
            </p:cNvPr>
            <p:cNvSpPr/>
            <p:nvPr/>
          </p:nvSpPr>
          <p:spPr>
            <a:xfrm>
              <a:off x="1765500" y="264000"/>
              <a:ext cx="825450" cy="478225"/>
            </a:xfrm>
            <a:custGeom>
              <a:avLst/>
              <a:gdLst/>
              <a:ahLst/>
              <a:cxnLst/>
              <a:rect l="l" t="t" r="r" b="b"/>
              <a:pathLst>
                <a:path w="33018" h="19129" extrusionOk="0">
                  <a:moveTo>
                    <a:pt x="16570" y="1"/>
                  </a:moveTo>
                  <a:lnTo>
                    <a:pt x="15778" y="21"/>
                  </a:lnTo>
                  <a:lnTo>
                    <a:pt x="14986" y="61"/>
                  </a:lnTo>
                  <a:lnTo>
                    <a:pt x="14194" y="102"/>
                  </a:lnTo>
                  <a:lnTo>
                    <a:pt x="13402" y="183"/>
                  </a:lnTo>
                  <a:lnTo>
                    <a:pt x="12631" y="285"/>
                  </a:lnTo>
                  <a:lnTo>
                    <a:pt x="11859" y="407"/>
                  </a:lnTo>
                  <a:lnTo>
                    <a:pt x="11108" y="549"/>
                  </a:lnTo>
                  <a:lnTo>
                    <a:pt x="10357" y="711"/>
                  </a:lnTo>
                  <a:lnTo>
                    <a:pt x="9605" y="894"/>
                  </a:lnTo>
                  <a:lnTo>
                    <a:pt x="8874" y="1097"/>
                  </a:lnTo>
                  <a:lnTo>
                    <a:pt x="8164" y="1320"/>
                  </a:lnTo>
                  <a:lnTo>
                    <a:pt x="7473" y="1584"/>
                  </a:lnTo>
                  <a:lnTo>
                    <a:pt x="6803" y="1848"/>
                  </a:lnTo>
                  <a:lnTo>
                    <a:pt x="6133" y="2153"/>
                  </a:lnTo>
                  <a:lnTo>
                    <a:pt x="5504" y="2458"/>
                  </a:lnTo>
                  <a:lnTo>
                    <a:pt x="4874" y="2803"/>
                  </a:lnTo>
                  <a:lnTo>
                    <a:pt x="4285" y="3168"/>
                  </a:lnTo>
                  <a:lnTo>
                    <a:pt x="3737" y="3534"/>
                  </a:lnTo>
                  <a:lnTo>
                    <a:pt x="3229" y="3919"/>
                  </a:lnTo>
                  <a:lnTo>
                    <a:pt x="2762" y="4305"/>
                  </a:lnTo>
                  <a:lnTo>
                    <a:pt x="2316" y="4711"/>
                  </a:lnTo>
                  <a:lnTo>
                    <a:pt x="1910" y="5117"/>
                  </a:lnTo>
                  <a:lnTo>
                    <a:pt x="1564" y="5544"/>
                  </a:lnTo>
                  <a:lnTo>
                    <a:pt x="1239" y="5970"/>
                  </a:lnTo>
                  <a:lnTo>
                    <a:pt x="955" y="6397"/>
                  </a:lnTo>
                  <a:lnTo>
                    <a:pt x="691" y="6843"/>
                  </a:lnTo>
                  <a:lnTo>
                    <a:pt x="488" y="7290"/>
                  </a:lnTo>
                  <a:lnTo>
                    <a:pt x="326" y="7737"/>
                  </a:lnTo>
                  <a:lnTo>
                    <a:pt x="184" y="8204"/>
                  </a:lnTo>
                  <a:lnTo>
                    <a:pt x="82" y="8651"/>
                  </a:lnTo>
                  <a:lnTo>
                    <a:pt x="21" y="9118"/>
                  </a:lnTo>
                  <a:lnTo>
                    <a:pt x="1" y="9564"/>
                  </a:lnTo>
                  <a:lnTo>
                    <a:pt x="21" y="10031"/>
                  </a:lnTo>
                  <a:lnTo>
                    <a:pt x="82" y="10478"/>
                  </a:lnTo>
                  <a:lnTo>
                    <a:pt x="163" y="10945"/>
                  </a:lnTo>
                  <a:lnTo>
                    <a:pt x="305" y="11392"/>
                  </a:lnTo>
                  <a:lnTo>
                    <a:pt x="468" y="11839"/>
                  </a:lnTo>
                  <a:lnTo>
                    <a:pt x="671" y="12285"/>
                  </a:lnTo>
                  <a:lnTo>
                    <a:pt x="915" y="12732"/>
                  </a:lnTo>
                  <a:lnTo>
                    <a:pt x="1199" y="13158"/>
                  </a:lnTo>
                  <a:lnTo>
                    <a:pt x="1503" y="13585"/>
                  </a:lnTo>
                  <a:lnTo>
                    <a:pt x="1869" y="14011"/>
                  </a:lnTo>
                  <a:lnTo>
                    <a:pt x="2255" y="14417"/>
                  </a:lnTo>
                  <a:lnTo>
                    <a:pt x="2701" y="14823"/>
                  </a:lnTo>
                  <a:lnTo>
                    <a:pt x="3168" y="15209"/>
                  </a:lnTo>
                  <a:lnTo>
                    <a:pt x="3676" y="15595"/>
                  </a:lnTo>
                  <a:lnTo>
                    <a:pt x="4224" y="15960"/>
                  </a:lnTo>
                  <a:lnTo>
                    <a:pt x="4793" y="16326"/>
                  </a:lnTo>
                  <a:lnTo>
                    <a:pt x="5422" y="16671"/>
                  </a:lnTo>
                  <a:lnTo>
                    <a:pt x="6052" y="16976"/>
                  </a:lnTo>
                  <a:lnTo>
                    <a:pt x="6702" y="17280"/>
                  </a:lnTo>
                  <a:lnTo>
                    <a:pt x="7392" y="17544"/>
                  </a:lnTo>
                  <a:lnTo>
                    <a:pt x="8082" y="17808"/>
                  </a:lnTo>
                  <a:lnTo>
                    <a:pt x="8793" y="18032"/>
                  </a:lnTo>
                  <a:lnTo>
                    <a:pt x="9504" y="18235"/>
                  </a:lnTo>
                  <a:lnTo>
                    <a:pt x="10255" y="18417"/>
                  </a:lnTo>
                  <a:lnTo>
                    <a:pt x="11006" y="18580"/>
                  </a:lnTo>
                  <a:lnTo>
                    <a:pt x="11758" y="18722"/>
                  </a:lnTo>
                  <a:lnTo>
                    <a:pt x="12529" y="18844"/>
                  </a:lnTo>
                  <a:lnTo>
                    <a:pt x="13301" y="18945"/>
                  </a:lnTo>
                  <a:lnTo>
                    <a:pt x="14093" y="19027"/>
                  </a:lnTo>
                  <a:lnTo>
                    <a:pt x="14864" y="19087"/>
                  </a:lnTo>
                  <a:lnTo>
                    <a:pt x="15656" y="19108"/>
                  </a:lnTo>
                  <a:lnTo>
                    <a:pt x="16448" y="19128"/>
                  </a:lnTo>
                  <a:lnTo>
                    <a:pt x="17240" y="19108"/>
                  </a:lnTo>
                  <a:lnTo>
                    <a:pt x="18032" y="19087"/>
                  </a:lnTo>
                  <a:lnTo>
                    <a:pt x="18824" y="19027"/>
                  </a:lnTo>
                  <a:lnTo>
                    <a:pt x="19616" y="18945"/>
                  </a:lnTo>
                  <a:lnTo>
                    <a:pt x="20387" y="18844"/>
                  </a:lnTo>
                  <a:lnTo>
                    <a:pt x="21159" y="18722"/>
                  </a:lnTo>
                  <a:lnTo>
                    <a:pt x="21910" y="18580"/>
                  </a:lnTo>
                  <a:lnTo>
                    <a:pt x="22661" y="18417"/>
                  </a:lnTo>
                  <a:lnTo>
                    <a:pt x="23413" y="18235"/>
                  </a:lnTo>
                  <a:lnTo>
                    <a:pt x="24144" y="18032"/>
                  </a:lnTo>
                  <a:lnTo>
                    <a:pt x="24854" y="17808"/>
                  </a:lnTo>
                  <a:lnTo>
                    <a:pt x="25545" y="17544"/>
                  </a:lnTo>
                  <a:lnTo>
                    <a:pt x="26215" y="17280"/>
                  </a:lnTo>
                  <a:lnTo>
                    <a:pt x="26885" y="16976"/>
                  </a:lnTo>
                  <a:lnTo>
                    <a:pt x="27514" y="16671"/>
                  </a:lnTo>
                  <a:lnTo>
                    <a:pt x="28144" y="16326"/>
                  </a:lnTo>
                  <a:lnTo>
                    <a:pt x="28733" y="15960"/>
                  </a:lnTo>
                  <a:lnTo>
                    <a:pt x="29281" y="15595"/>
                  </a:lnTo>
                  <a:lnTo>
                    <a:pt x="29789" y="15209"/>
                  </a:lnTo>
                  <a:lnTo>
                    <a:pt x="30256" y="14823"/>
                  </a:lnTo>
                  <a:lnTo>
                    <a:pt x="30702" y="14417"/>
                  </a:lnTo>
                  <a:lnTo>
                    <a:pt x="31088" y="14011"/>
                  </a:lnTo>
                  <a:lnTo>
                    <a:pt x="31454" y="13585"/>
                  </a:lnTo>
                  <a:lnTo>
                    <a:pt x="31778" y="13158"/>
                  </a:lnTo>
                  <a:lnTo>
                    <a:pt x="32063" y="12732"/>
                  </a:lnTo>
                  <a:lnTo>
                    <a:pt x="32306" y="12285"/>
                  </a:lnTo>
                  <a:lnTo>
                    <a:pt x="32530" y="11839"/>
                  </a:lnTo>
                  <a:lnTo>
                    <a:pt x="32692" y="11392"/>
                  </a:lnTo>
                  <a:lnTo>
                    <a:pt x="32834" y="10945"/>
                  </a:lnTo>
                  <a:lnTo>
                    <a:pt x="32936" y="10478"/>
                  </a:lnTo>
                  <a:lnTo>
                    <a:pt x="32997" y="10031"/>
                  </a:lnTo>
                  <a:lnTo>
                    <a:pt x="33017" y="9564"/>
                  </a:lnTo>
                  <a:lnTo>
                    <a:pt x="32997" y="9118"/>
                  </a:lnTo>
                  <a:lnTo>
                    <a:pt x="32936" y="8651"/>
                  </a:lnTo>
                  <a:lnTo>
                    <a:pt x="32855" y="8204"/>
                  </a:lnTo>
                  <a:lnTo>
                    <a:pt x="32713" y="7737"/>
                  </a:lnTo>
                  <a:lnTo>
                    <a:pt x="32550" y="7290"/>
                  </a:lnTo>
                  <a:lnTo>
                    <a:pt x="32347" y="6843"/>
                  </a:lnTo>
                  <a:lnTo>
                    <a:pt x="32103" y="6397"/>
                  </a:lnTo>
                  <a:lnTo>
                    <a:pt x="31819" y="5970"/>
                  </a:lnTo>
                  <a:lnTo>
                    <a:pt x="31494" y="5544"/>
                  </a:lnTo>
                  <a:lnTo>
                    <a:pt x="31149" y="5117"/>
                  </a:lnTo>
                  <a:lnTo>
                    <a:pt x="30743" y="4711"/>
                  </a:lnTo>
                  <a:lnTo>
                    <a:pt x="30317" y="4305"/>
                  </a:lnTo>
                  <a:lnTo>
                    <a:pt x="29849" y="3919"/>
                  </a:lnTo>
                  <a:lnTo>
                    <a:pt x="29342" y="3534"/>
                  </a:lnTo>
                  <a:lnTo>
                    <a:pt x="28794" y="3168"/>
                  </a:lnTo>
                  <a:lnTo>
                    <a:pt x="28205" y="2803"/>
                  </a:lnTo>
                  <a:lnTo>
                    <a:pt x="27596" y="2478"/>
                  </a:lnTo>
                  <a:lnTo>
                    <a:pt x="26966" y="2153"/>
                  </a:lnTo>
                  <a:lnTo>
                    <a:pt x="26316" y="1848"/>
                  </a:lnTo>
                  <a:lnTo>
                    <a:pt x="25626" y="1584"/>
                  </a:lnTo>
                  <a:lnTo>
                    <a:pt x="24936" y="1341"/>
                  </a:lnTo>
                  <a:lnTo>
                    <a:pt x="24225" y="1097"/>
                  </a:lnTo>
                  <a:lnTo>
                    <a:pt x="23514" y="894"/>
                  </a:lnTo>
                  <a:lnTo>
                    <a:pt x="22763" y="711"/>
                  </a:lnTo>
                  <a:lnTo>
                    <a:pt x="22012" y="549"/>
                  </a:lnTo>
                  <a:lnTo>
                    <a:pt x="21260" y="407"/>
                  </a:lnTo>
                  <a:lnTo>
                    <a:pt x="20489" y="285"/>
                  </a:lnTo>
                  <a:lnTo>
                    <a:pt x="19717" y="183"/>
                  </a:lnTo>
                  <a:lnTo>
                    <a:pt x="18925" y="102"/>
                  </a:lnTo>
                  <a:lnTo>
                    <a:pt x="18133" y="61"/>
                  </a:lnTo>
                  <a:lnTo>
                    <a:pt x="17362" y="21"/>
                  </a:lnTo>
                  <a:lnTo>
                    <a:pt x="16570" y="1"/>
                  </a:lnTo>
                  <a:close/>
                </a:path>
              </a:pathLst>
            </a:custGeom>
            <a:solidFill>
              <a:srgbClr val="FFFF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2" name="Google Shape;5114;p74">
            <a:extLst>
              <a:ext uri="{FF2B5EF4-FFF2-40B4-BE49-F238E27FC236}">
                <a16:creationId xmlns:a16="http://schemas.microsoft.com/office/drawing/2014/main" id="{7207DA35-57BA-D693-609E-9D1423720613}"/>
              </a:ext>
            </a:extLst>
          </p:cNvPr>
          <p:cNvGrpSpPr/>
          <p:nvPr/>
        </p:nvGrpSpPr>
        <p:grpSpPr>
          <a:xfrm rot="7979685">
            <a:off x="6056362" y="5832253"/>
            <a:ext cx="1107993" cy="819579"/>
            <a:chOff x="4019375" y="348275"/>
            <a:chExt cx="815300" cy="603075"/>
          </a:xfrm>
        </p:grpSpPr>
        <p:sp>
          <p:nvSpPr>
            <p:cNvPr id="2583" name="Google Shape;5115;p74">
              <a:extLst>
                <a:ext uri="{FF2B5EF4-FFF2-40B4-BE49-F238E27FC236}">
                  <a16:creationId xmlns:a16="http://schemas.microsoft.com/office/drawing/2014/main" id="{39CD8731-9B6A-1E39-3803-FB41529D507A}"/>
                </a:ext>
              </a:extLst>
            </p:cNvPr>
            <p:cNvSpPr/>
            <p:nvPr/>
          </p:nvSpPr>
          <p:spPr>
            <a:xfrm>
              <a:off x="4743775" y="386850"/>
              <a:ext cx="33525" cy="79225"/>
            </a:xfrm>
            <a:custGeom>
              <a:avLst/>
              <a:gdLst/>
              <a:ahLst/>
              <a:cxnLst/>
              <a:rect l="l" t="t" r="r" b="b"/>
              <a:pathLst>
                <a:path w="1341" h="3169" extrusionOk="0">
                  <a:moveTo>
                    <a:pt x="21" y="0"/>
                  </a:moveTo>
                  <a:lnTo>
                    <a:pt x="0" y="2843"/>
                  </a:lnTo>
                  <a:lnTo>
                    <a:pt x="1341" y="3168"/>
                  </a:lnTo>
                  <a:lnTo>
                    <a:pt x="1341" y="325"/>
                  </a:lnTo>
                  <a:lnTo>
                    <a:pt x="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5116;p74">
              <a:extLst>
                <a:ext uri="{FF2B5EF4-FFF2-40B4-BE49-F238E27FC236}">
                  <a16:creationId xmlns:a16="http://schemas.microsoft.com/office/drawing/2014/main" id="{45113528-695C-214A-1F2F-27DB96840E82}"/>
                </a:ext>
              </a:extLst>
            </p:cNvPr>
            <p:cNvSpPr/>
            <p:nvPr/>
          </p:nvSpPr>
          <p:spPr>
            <a:xfrm>
              <a:off x="4743775" y="386850"/>
              <a:ext cx="33525" cy="79225"/>
            </a:xfrm>
            <a:custGeom>
              <a:avLst/>
              <a:gdLst/>
              <a:ahLst/>
              <a:cxnLst/>
              <a:rect l="l" t="t" r="r" b="b"/>
              <a:pathLst>
                <a:path w="1341" h="3169" fill="none" extrusionOk="0">
                  <a:moveTo>
                    <a:pt x="1341" y="325"/>
                  </a:moveTo>
                  <a:lnTo>
                    <a:pt x="1341" y="3168"/>
                  </a:lnTo>
                  <a:lnTo>
                    <a:pt x="0" y="2843"/>
                  </a:lnTo>
                  <a:lnTo>
                    <a:pt x="21" y="0"/>
                  </a:lnTo>
                  <a:lnTo>
                    <a:pt x="1341" y="3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5117;p74">
              <a:extLst>
                <a:ext uri="{FF2B5EF4-FFF2-40B4-BE49-F238E27FC236}">
                  <a16:creationId xmlns:a16="http://schemas.microsoft.com/office/drawing/2014/main" id="{AE8F9F4D-F027-3841-003A-B14CD044BEB0}"/>
                </a:ext>
              </a:extLst>
            </p:cNvPr>
            <p:cNvSpPr/>
            <p:nvPr/>
          </p:nvSpPr>
          <p:spPr>
            <a:xfrm>
              <a:off x="4715850" y="386850"/>
              <a:ext cx="28450" cy="109175"/>
            </a:xfrm>
            <a:custGeom>
              <a:avLst/>
              <a:gdLst/>
              <a:ahLst/>
              <a:cxnLst/>
              <a:rect l="l" t="t" r="r" b="b"/>
              <a:pathLst>
                <a:path w="1138" h="4367" extrusionOk="0">
                  <a:moveTo>
                    <a:pt x="1138" y="0"/>
                  </a:moveTo>
                  <a:lnTo>
                    <a:pt x="21" y="1523"/>
                  </a:lnTo>
                  <a:lnTo>
                    <a:pt x="1" y="4366"/>
                  </a:lnTo>
                  <a:lnTo>
                    <a:pt x="1117" y="2843"/>
                  </a:lnTo>
                  <a:lnTo>
                    <a:pt x="11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5118;p74">
              <a:extLst>
                <a:ext uri="{FF2B5EF4-FFF2-40B4-BE49-F238E27FC236}">
                  <a16:creationId xmlns:a16="http://schemas.microsoft.com/office/drawing/2014/main" id="{6B8D0FD6-E279-3300-2799-E9AAC05F910F}"/>
                </a:ext>
              </a:extLst>
            </p:cNvPr>
            <p:cNvSpPr/>
            <p:nvPr/>
          </p:nvSpPr>
          <p:spPr>
            <a:xfrm>
              <a:off x="4715850" y="386850"/>
              <a:ext cx="28450" cy="109175"/>
            </a:xfrm>
            <a:custGeom>
              <a:avLst/>
              <a:gdLst/>
              <a:ahLst/>
              <a:cxnLst/>
              <a:rect l="l" t="t" r="r" b="b"/>
              <a:pathLst>
                <a:path w="1138" h="4367" fill="none" extrusionOk="0">
                  <a:moveTo>
                    <a:pt x="1138" y="0"/>
                  </a:moveTo>
                  <a:lnTo>
                    <a:pt x="1117" y="2843"/>
                  </a:lnTo>
                  <a:lnTo>
                    <a:pt x="1" y="4366"/>
                  </a:lnTo>
                  <a:lnTo>
                    <a:pt x="21" y="1523"/>
                  </a:lnTo>
                  <a:lnTo>
                    <a:pt x="11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5119;p74">
              <a:extLst>
                <a:ext uri="{FF2B5EF4-FFF2-40B4-BE49-F238E27FC236}">
                  <a16:creationId xmlns:a16="http://schemas.microsoft.com/office/drawing/2014/main" id="{32EEF68D-9E43-85F3-64D9-CD765E0B278B}"/>
                </a:ext>
              </a:extLst>
            </p:cNvPr>
            <p:cNvSpPr/>
            <p:nvPr/>
          </p:nvSpPr>
          <p:spPr>
            <a:xfrm>
              <a:off x="4749350" y="394975"/>
              <a:ext cx="27950" cy="109150"/>
            </a:xfrm>
            <a:custGeom>
              <a:avLst/>
              <a:gdLst/>
              <a:ahLst/>
              <a:cxnLst/>
              <a:rect l="l" t="t" r="r" b="b"/>
              <a:pathLst>
                <a:path w="1118" h="4366" extrusionOk="0">
                  <a:moveTo>
                    <a:pt x="1118" y="0"/>
                  </a:moveTo>
                  <a:lnTo>
                    <a:pt x="21" y="1523"/>
                  </a:lnTo>
                  <a:lnTo>
                    <a:pt x="1" y="4366"/>
                  </a:lnTo>
                  <a:lnTo>
                    <a:pt x="1118" y="2843"/>
                  </a:lnTo>
                  <a:lnTo>
                    <a:pt x="11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5120;p74">
              <a:extLst>
                <a:ext uri="{FF2B5EF4-FFF2-40B4-BE49-F238E27FC236}">
                  <a16:creationId xmlns:a16="http://schemas.microsoft.com/office/drawing/2014/main" id="{250C672E-6671-D964-E0FD-C765F621C99E}"/>
                </a:ext>
              </a:extLst>
            </p:cNvPr>
            <p:cNvSpPr/>
            <p:nvPr/>
          </p:nvSpPr>
          <p:spPr>
            <a:xfrm>
              <a:off x="4749350" y="394975"/>
              <a:ext cx="27950" cy="109150"/>
            </a:xfrm>
            <a:custGeom>
              <a:avLst/>
              <a:gdLst/>
              <a:ahLst/>
              <a:cxnLst/>
              <a:rect l="l" t="t" r="r" b="b"/>
              <a:pathLst>
                <a:path w="1118" h="4366" fill="none" extrusionOk="0">
                  <a:moveTo>
                    <a:pt x="1118" y="0"/>
                  </a:moveTo>
                  <a:lnTo>
                    <a:pt x="1118" y="2843"/>
                  </a:lnTo>
                  <a:lnTo>
                    <a:pt x="1" y="4366"/>
                  </a:lnTo>
                  <a:lnTo>
                    <a:pt x="21" y="1523"/>
                  </a:lnTo>
                  <a:lnTo>
                    <a:pt x="11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5121;p74">
              <a:extLst>
                <a:ext uri="{FF2B5EF4-FFF2-40B4-BE49-F238E27FC236}">
                  <a16:creationId xmlns:a16="http://schemas.microsoft.com/office/drawing/2014/main" id="{FE597067-A7E5-87AF-D668-7D2C2EBE52B7}"/>
                </a:ext>
              </a:extLst>
            </p:cNvPr>
            <p:cNvSpPr/>
            <p:nvPr/>
          </p:nvSpPr>
          <p:spPr>
            <a:xfrm>
              <a:off x="4559500" y="545225"/>
              <a:ext cx="69075" cy="165525"/>
            </a:xfrm>
            <a:custGeom>
              <a:avLst/>
              <a:gdLst/>
              <a:ahLst/>
              <a:cxnLst/>
              <a:rect l="l" t="t" r="r" b="b"/>
              <a:pathLst>
                <a:path w="2763" h="6621" extrusionOk="0">
                  <a:moveTo>
                    <a:pt x="2762" y="1"/>
                  </a:moveTo>
                  <a:lnTo>
                    <a:pt x="1" y="3798"/>
                  </a:lnTo>
                  <a:lnTo>
                    <a:pt x="1" y="6620"/>
                  </a:lnTo>
                  <a:lnTo>
                    <a:pt x="2762" y="2843"/>
                  </a:lnTo>
                  <a:lnTo>
                    <a:pt x="2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5122;p74">
              <a:extLst>
                <a:ext uri="{FF2B5EF4-FFF2-40B4-BE49-F238E27FC236}">
                  <a16:creationId xmlns:a16="http://schemas.microsoft.com/office/drawing/2014/main" id="{EFAAE0D0-9C5D-CD65-45D2-27E628A72BA9}"/>
                </a:ext>
              </a:extLst>
            </p:cNvPr>
            <p:cNvSpPr/>
            <p:nvPr/>
          </p:nvSpPr>
          <p:spPr>
            <a:xfrm>
              <a:off x="4559500" y="545225"/>
              <a:ext cx="69075" cy="165525"/>
            </a:xfrm>
            <a:custGeom>
              <a:avLst/>
              <a:gdLst/>
              <a:ahLst/>
              <a:cxnLst/>
              <a:rect l="l" t="t" r="r" b="b"/>
              <a:pathLst>
                <a:path w="2763" h="6621" fill="none" extrusionOk="0">
                  <a:moveTo>
                    <a:pt x="2762" y="1"/>
                  </a:moveTo>
                  <a:lnTo>
                    <a:pt x="2762" y="2843"/>
                  </a:lnTo>
                  <a:lnTo>
                    <a:pt x="1" y="6620"/>
                  </a:lnTo>
                  <a:lnTo>
                    <a:pt x="1" y="3798"/>
                  </a:lnTo>
                  <a:lnTo>
                    <a:pt x="27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5123;p74">
              <a:extLst>
                <a:ext uri="{FF2B5EF4-FFF2-40B4-BE49-F238E27FC236}">
                  <a16:creationId xmlns:a16="http://schemas.microsoft.com/office/drawing/2014/main" id="{A81E91B4-E9FC-34B8-4338-D4686FF5E896}"/>
                </a:ext>
              </a:extLst>
            </p:cNvPr>
            <p:cNvSpPr/>
            <p:nvPr/>
          </p:nvSpPr>
          <p:spPr>
            <a:xfrm>
              <a:off x="4588450" y="554375"/>
              <a:ext cx="73100" cy="170575"/>
            </a:xfrm>
            <a:custGeom>
              <a:avLst/>
              <a:gdLst/>
              <a:ahLst/>
              <a:cxnLst/>
              <a:rect l="l" t="t" r="r" b="b"/>
              <a:pathLst>
                <a:path w="2924" h="6823" extrusionOk="0">
                  <a:moveTo>
                    <a:pt x="2924" y="0"/>
                  </a:moveTo>
                  <a:lnTo>
                    <a:pt x="20" y="4000"/>
                  </a:lnTo>
                  <a:lnTo>
                    <a:pt x="0" y="6823"/>
                  </a:lnTo>
                  <a:lnTo>
                    <a:pt x="2904" y="2843"/>
                  </a:lnTo>
                  <a:lnTo>
                    <a:pt x="29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5124;p74">
              <a:extLst>
                <a:ext uri="{FF2B5EF4-FFF2-40B4-BE49-F238E27FC236}">
                  <a16:creationId xmlns:a16="http://schemas.microsoft.com/office/drawing/2014/main" id="{87F02519-A979-C075-9EDB-6FC2287CBC4F}"/>
                </a:ext>
              </a:extLst>
            </p:cNvPr>
            <p:cNvSpPr/>
            <p:nvPr/>
          </p:nvSpPr>
          <p:spPr>
            <a:xfrm>
              <a:off x="4588450" y="554375"/>
              <a:ext cx="73100" cy="170575"/>
            </a:xfrm>
            <a:custGeom>
              <a:avLst/>
              <a:gdLst/>
              <a:ahLst/>
              <a:cxnLst/>
              <a:rect l="l" t="t" r="r" b="b"/>
              <a:pathLst>
                <a:path w="2924" h="6823" fill="none" extrusionOk="0">
                  <a:moveTo>
                    <a:pt x="2924" y="0"/>
                  </a:moveTo>
                  <a:lnTo>
                    <a:pt x="2904" y="2843"/>
                  </a:lnTo>
                  <a:lnTo>
                    <a:pt x="0" y="6823"/>
                  </a:lnTo>
                  <a:lnTo>
                    <a:pt x="20" y="4000"/>
                  </a:lnTo>
                  <a:lnTo>
                    <a:pt x="29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5125;p74">
              <a:extLst>
                <a:ext uri="{FF2B5EF4-FFF2-40B4-BE49-F238E27FC236}">
                  <a16:creationId xmlns:a16="http://schemas.microsoft.com/office/drawing/2014/main" id="{805539C2-E29F-5EE6-6EA1-5BD4FCC116E2}"/>
                </a:ext>
              </a:extLst>
            </p:cNvPr>
            <p:cNvSpPr/>
            <p:nvPr/>
          </p:nvSpPr>
          <p:spPr>
            <a:xfrm>
              <a:off x="4369150" y="640150"/>
              <a:ext cx="190375" cy="141650"/>
            </a:xfrm>
            <a:custGeom>
              <a:avLst/>
              <a:gdLst/>
              <a:ahLst/>
              <a:cxnLst/>
              <a:rect l="l" t="t" r="r" b="b"/>
              <a:pathLst>
                <a:path w="7615" h="5666" extrusionOk="0">
                  <a:moveTo>
                    <a:pt x="7615" y="1"/>
                  </a:moveTo>
                  <a:lnTo>
                    <a:pt x="20" y="2843"/>
                  </a:lnTo>
                  <a:lnTo>
                    <a:pt x="0" y="5666"/>
                  </a:lnTo>
                  <a:lnTo>
                    <a:pt x="7615" y="2823"/>
                  </a:lnTo>
                  <a:lnTo>
                    <a:pt x="7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5126;p74">
              <a:extLst>
                <a:ext uri="{FF2B5EF4-FFF2-40B4-BE49-F238E27FC236}">
                  <a16:creationId xmlns:a16="http://schemas.microsoft.com/office/drawing/2014/main" id="{B22DD98E-DF37-1593-41AA-A151D2A353A9}"/>
                </a:ext>
              </a:extLst>
            </p:cNvPr>
            <p:cNvSpPr/>
            <p:nvPr/>
          </p:nvSpPr>
          <p:spPr>
            <a:xfrm>
              <a:off x="4369150" y="640150"/>
              <a:ext cx="190375" cy="141650"/>
            </a:xfrm>
            <a:custGeom>
              <a:avLst/>
              <a:gdLst/>
              <a:ahLst/>
              <a:cxnLst/>
              <a:rect l="l" t="t" r="r" b="b"/>
              <a:pathLst>
                <a:path w="7615" h="5666" fill="none" extrusionOk="0">
                  <a:moveTo>
                    <a:pt x="7615" y="1"/>
                  </a:moveTo>
                  <a:lnTo>
                    <a:pt x="7615" y="2823"/>
                  </a:lnTo>
                  <a:lnTo>
                    <a:pt x="0" y="5666"/>
                  </a:lnTo>
                  <a:lnTo>
                    <a:pt x="20" y="2843"/>
                  </a:lnTo>
                  <a:lnTo>
                    <a:pt x="76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5127;p74">
              <a:extLst>
                <a:ext uri="{FF2B5EF4-FFF2-40B4-BE49-F238E27FC236}">
                  <a16:creationId xmlns:a16="http://schemas.microsoft.com/office/drawing/2014/main" id="{CB8C98B1-746C-DDC7-FBE8-FFC9A2BFA988}"/>
                </a:ext>
              </a:extLst>
            </p:cNvPr>
            <p:cNvSpPr/>
            <p:nvPr/>
          </p:nvSpPr>
          <p:spPr>
            <a:xfrm>
              <a:off x="4388425" y="654375"/>
              <a:ext cx="200550" cy="145700"/>
            </a:xfrm>
            <a:custGeom>
              <a:avLst/>
              <a:gdLst/>
              <a:ahLst/>
              <a:cxnLst/>
              <a:rect l="l" t="t" r="r" b="b"/>
              <a:pathLst>
                <a:path w="8022" h="5828" extrusionOk="0">
                  <a:moveTo>
                    <a:pt x="8021" y="0"/>
                  </a:moveTo>
                  <a:lnTo>
                    <a:pt x="1" y="2985"/>
                  </a:lnTo>
                  <a:lnTo>
                    <a:pt x="1" y="5828"/>
                  </a:lnTo>
                  <a:lnTo>
                    <a:pt x="8001" y="2823"/>
                  </a:lnTo>
                  <a:lnTo>
                    <a:pt x="8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5128;p74">
              <a:extLst>
                <a:ext uri="{FF2B5EF4-FFF2-40B4-BE49-F238E27FC236}">
                  <a16:creationId xmlns:a16="http://schemas.microsoft.com/office/drawing/2014/main" id="{41863862-FC79-3FA7-3986-68C89DBED961}"/>
                </a:ext>
              </a:extLst>
            </p:cNvPr>
            <p:cNvSpPr/>
            <p:nvPr/>
          </p:nvSpPr>
          <p:spPr>
            <a:xfrm>
              <a:off x="4388425" y="654375"/>
              <a:ext cx="200550" cy="145700"/>
            </a:xfrm>
            <a:custGeom>
              <a:avLst/>
              <a:gdLst/>
              <a:ahLst/>
              <a:cxnLst/>
              <a:rect l="l" t="t" r="r" b="b"/>
              <a:pathLst>
                <a:path w="8022" h="5828" fill="none" extrusionOk="0">
                  <a:moveTo>
                    <a:pt x="8021" y="0"/>
                  </a:moveTo>
                  <a:lnTo>
                    <a:pt x="8001" y="2823"/>
                  </a:lnTo>
                  <a:lnTo>
                    <a:pt x="1" y="5828"/>
                  </a:lnTo>
                  <a:lnTo>
                    <a:pt x="1" y="2985"/>
                  </a:lnTo>
                  <a:lnTo>
                    <a:pt x="80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5129;p74">
              <a:extLst>
                <a:ext uri="{FF2B5EF4-FFF2-40B4-BE49-F238E27FC236}">
                  <a16:creationId xmlns:a16="http://schemas.microsoft.com/office/drawing/2014/main" id="{FC1DE298-D651-829E-BC5A-452378964FC9}"/>
                </a:ext>
              </a:extLst>
            </p:cNvPr>
            <p:cNvSpPr/>
            <p:nvPr/>
          </p:nvSpPr>
          <p:spPr>
            <a:xfrm>
              <a:off x="4136150" y="758950"/>
              <a:ext cx="105100" cy="110175"/>
            </a:xfrm>
            <a:custGeom>
              <a:avLst/>
              <a:gdLst/>
              <a:ahLst/>
              <a:cxnLst/>
              <a:rect l="l" t="t" r="r" b="b"/>
              <a:pathLst>
                <a:path w="4204" h="4407" extrusionOk="0">
                  <a:moveTo>
                    <a:pt x="4203" y="0"/>
                  </a:moveTo>
                  <a:lnTo>
                    <a:pt x="0" y="1564"/>
                  </a:lnTo>
                  <a:lnTo>
                    <a:pt x="0" y="4406"/>
                  </a:lnTo>
                  <a:lnTo>
                    <a:pt x="4203" y="2843"/>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5130;p74">
              <a:extLst>
                <a:ext uri="{FF2B5EF4-FFF2-40B4-BE49-F238E27FC236}">
                  <a16:creationId xmlns:a16="http://schemas.microsoft.com/office/drawing/2014/main" id="{D3CA8028-E6F5-96FB-6026-C8928197D7FA}"/>
                </a:ext>
              </a:extLst>
            </p:cNvPr>
            <p:cNvSpPr/>
            <p:nvPr/>
          </p:nvSpPr>
          <p:spPr>
            <a:xfrm>
              <a:off x="4136150" y="758950"/>
              <a:ext cx="105100" cy="110175"/>
            </a:xfrm>
            <a:custGeom>
              <a:avLst/>
              <a:gdLst/>
              <a:ahLst/>
              <a:cxnLst/>
              <a:rect l="l" t="t" r="r" b="b"/>
              <a:pathLst>
                <a:path w="4204" h="4407" fill="none" extrusionOk="0">
                  <a:moveTo>
                    <a:pt x="4203" y="0"/>
                  </a:moveTo>
                  <a:lnTo>
                    <a:pt x="4203" y="2843"/>
                  </a:lnTo>
                  <a:lnTo>
                    <a:pt x="0" y="4406"/>
                  </a:lnTo>
                  <a:lnTo>
                    <a:pt x="0" y="1564"/>
                  </a:lnTo>
                  <a:lnTo>
                    <a:pt x="4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5131;p74">
              <a:extLst>
                <a:ext uri="{FF2B5EF4-FFF2-40B4-BE49-F238E27FC236}">
                  <a16:creationId xmlns:a16="http://schemas.microsoft.com/office/drawing/2014/main" id="{EA0C4748-20CE-4A82-F24F-86CA179732FB}"/>
                </a:ext>
              </a:extLst>
            </p:cNvPr>
            <p:cNvSpPr/>
            <p:nvPr/>
          </p:nvSpPr>
          <p:spPr>
            <a:xfrm>
              <a:off x="4155925" y="776700"/>
              <a:ext cx="105125" cy="110200"/>
            </a:xfrm>
            <a:custGeom>
              <a:avLst/>
              <a:gdLst/>
              <a:ahLst/>
              <a:cxnLst/>
              <a:rect l="l" t="t" r="r" b="b"/>
              <a:pathLst>
                <a:path w="4205" h="4408" extrusionOk="0">
                  <a:moveTo>
                    <a:pt x="4204" y="1"/>
                  </a:moveTo>
                  <a:lnTo>
                    <a:pt x="1" y="1564"/>
                  </a:lnTo>
                  <a:lnTo>
                    <a:pt x="1" y="4407"/>
                  </a:lnTo>
                  <a:lnTo>
                    <a:pt x="4204" y="2823"/>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5132;p74">
              <a:extLst>
                <a:ext uri="{FF2B5EF4-FFF2-40B4-BE49-F238E27FC236}">
                  <a16:creationId xmlns:a16="http://schemas.microsoft.com/office/drawing/2014/main" id="{9A17D562-0F19-B043-4F54-70FF26E1EDBF}"/>
                </a:ext>
              </a:extLst>
            </p:cNvPr>
            <p:cNvSpPr/>
            <p:nvPr/>
          </p:nvSpPr>
          <p:spPr>
            <a:xfrm>
              <a:off x="4155925" y="776700"/>
              <a:ext cx="105125" cy="110200"/>
            </a:xfrm>
            <a:custGeom>
              <a:avLst/>
              <a:gdLst/>
              <a:ahLst/>
              <a:cxnLst/>
              <a:rect l="l" t="t" r="r" b="b"/>
              <a:pathLst>
                <a:path w="4205" h="4408" fill="none" extrusionOk="0">
                  <a:moveTo>
                    <a:pt x="4204" y="1"/>
                  </a:moveTo>
                  <a:lnTo>
                    <a:pt x="4204" y="2823"/>
                  </a:lnTo>
                  <a:lnTo>
                    <a:pt x="1" y="4407"/>
                  </a:lnTo>
                  <a:lnTo>
                    <a:pt x="1" y="1564"/>
                  </a:lnTo>
                  <a:lnTo>
                    <a:pt x="42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5133;p74">
              <a:extLst>
                <a:ext uri="{FF2B5EF4-FFF2-40B4-BE49-F238E27FC236}">
                  <a16:creationId xmlns:a16="http://schemas.microsoft.com/office/drawing/2014/main" id="{CEBFAF8B-BF01-12A5-6831-7ED68D6E1C5C}"/>
                </a:ext>
              </a:extLst>
            </p:cNvPr>
            <p:cNvSpPr/>
            <p:nvPr/>
          </p:nvSpPr>
          <p:spPr>
            <a:xfrm>
              <a:off x="4136150" y="798025"/>
              <a:ext cx="19800" cy="88875"/>
            </a:xfrm>
            <a:custGeom>
              <a:avLst/>
              <a:gdLst/>
              <a:ahLst/>
              <a:cxnLst/>
              <a:rect l="l" t="t" r="r" b="b"/>
              <a:pathLst>
                <a:path w="792" h="3555" extrusionOk="0">
                  <a:moveTo>
                    <a:pt x="0" y="1"/>
                  </a:moveTo>
                  <a:lnTo>
                    <a:pt x="0" y="2843"/>
                  </a:lnTo>
                  <a:lnTo>
                    <a:pt x="792" y="3554"/>
                  </a:lnTo>
                  <a:lnTo>
                    <a:pt x="792" y="7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5134;p74">
              <a:extLst>
                <a:ext uri="{FF2B5EF4-FFF2-40B4-BE49-F238E27FC236}">
                  <a16:creationId xmlns:a16="http://schemas.microsoft.com/office/drawing/2014/main" id="{AEF2A91F-BE35-ADD2-F379-77E2E5540F30}"/>
                </a:ext>
              </a:extLst>
            </p:cNvPr>
            <p:cNvSpPr/>
            <p:nvPr/>
          </p:nvSpPr>
          <p:spPr>
            <a:xfrm>
              <a:off x="4136150" y="798025"/>
              <a:ext cx="19800" cy="88875"/>
            </a:xfrm>
            <a:custGeom>
              <a:avLst/>
              <a:gdLst/>
              <a:ahLst/>
              <a:cxnLst/>
              <a:rect l="l" t="t" r="r" b="b"/>
              <a:pathLst>
                <a:path w="792" h="3555" fill="none" extrusionOk="0">
                  <a:moveTo>
                    <a:pt x="792" y="711"/>
                  </a:moveTo>
                  <a:lnTo>
                    <a:pt x="792" y="3554"/>
                  </a:lnTo>
                  <a:lnTo>
                    <a:pt x="0" y="2843"/>
                  </a:lnTo>
                  <a:lnTo>
                    <a:pt x="0" y="1"/>
                  </a:lnTo>
                  <a:lnTo>
                    <a:pt x="792" y="7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5135;p74">
              <a:extLst>
                <a:ext uri="{FF2B5EF4-FFF2-40B4-BE49-F238E27FC236}">
                  <a16:creationId xmlns:a16="http://schemas.microsoft.com/office/drawing/2014/main" id="{57F8EAD9-18BC-56E5-C2F7-FBE5FFE1E115}"/>
                </a:ext>
              </a:extLst>
            </p:cNvPr>
            <p:cNvSpPr/>
            <p:nvPr/>
          </p:nvSpPr>
          <p:spPr>
            <a:xfrm>
              <a:off x="4661025" y="390400"/>
              <a:ext cx="173650" cy="235050"/>
            </a:xfrm>
            <a:custGeom>
              <a:avLst/>
              <a:gdLst/>
              <a:ahLst/>
              <a:cxnLst/>
              <a:rect l="l" t="t" r="r" b="b"/>
              <a:pathLst>
                <a:path w="6946" h="9402" extrusionOk="0">
                  <a:moveTo>
                    <a:pt x="1036" y="1"/>
                  </a:moveTo>
                  <a:lnTo>
                    <a:pt x="1036" y="2843"/>
                  </a:lnTo>
                  <a:lnTo>
                    <a:pt x="1036" y="3006"/>
                  </a:lnTo>
                  <a:lnTo>
                    <a:pt x="1077" y="3168"/>
                  </a:lnTo>
                  <a:lnTo>
                    <a:pt x="1138" y="3331"/>
                  </a:lnTo>
                  <a:lnTo>
                    <a:pt x="1239" y="3473"/>
                  </a:lnTo>
                  <a:lnTo>
                    <a:pt x="1341" y="3635"/>
                  </a:lnTo>
                  <a:lnTo>
                    <a:pt x="1483" y="3777"/>
                  </a:lnTo>
                  <a:lnTo>
                    <a:pt x="1666" y="3899"/>
                  </a:lnTo>
                  <a:lnTo>
                    <a:pt x="1848" y="4041"/>
                  </a:lnTo>
                  <a:lnTo>
                    <a:pt x="21" y="6559"/>
                  </a:lnTo>
                  <a:lnTo>
                    <a:pt x="1" y="9402"/>
                  </a:lnTo>
                  <a:lnTo>
                    <a:pt x="3534" y="4549"/>
                  </a:lnTo>
                  <a:lnTo>
                    <a:pt x="3879" y="4569"/>
                  </a:lnTo>
                  <a:lnTo>
                    <a:pt x="4224" y="4569"/>
                  </a:lnTo>
                  <a:lnTo>
                    <a:pt x="4549" y="4529"/>
                  </a:lnTo>
                  <a:lnTo>
                    <a:pt x="4894" y="4488"/>
                  </a:lnTo>
                  <a:lnTo>
                    <a:pt x="5219" y="4427"/>
                  </a:lnTo>
                  <a:lnTo>
                    <a:pt x="5524" y="4326"/>
                  </a:lnTo>
                  <a:lnTo>
                    <a:pt x="5808" y="4204"/>
                  </a:lnTo>
                  <a:lnTo>
                    <a:pt x="6072" y="4062"/>
                  </a:lnTo>
                  <a:lnTo>
                    <a:pt x="6275" y="3940"/>
                  </a:lnTo>
                  <a:lnTo>
                    <a:pt x="6458" y="3798"/>
                  </a:lnTo>
                  <a:lnTo>
                    <a:pt x="6600" y="3656"/>
                  </a:lnTo>
                  <a:lnTo>
                    <a:pt x="6722" y="3513"/>
                  </a:lnTo>
                  <a:lnTo>
                    <a:pt x="6823" y="3351"/>
                  </a:lnTo>
                  <a:lnTo>
                    <a:pt x="6884" y="3188"/>
                  </a:lnTo>
                  <a:lnTo>
                    <a:pt x="6925" y="3026"/>
                  </a:lnTo>
                  <a:lnTo>
                    <a:pt x="6945" y="2864"/>
                  </a:lnTo>
                  <a:lnTo>
                    <a:pt x="6945" y="21"/>
                  </a:lnTo>
                  <a:lnTo>
                    <a:pt x="6925" y="183"/>
                  </a:lnTo>
                  <a:lnTo>
                    <a:pt x="6884" y="346"/>
                  </a:lnTo>
                  <a:lnTo>
                    <a:pt x="6823" y="508"/>
                  </a:lnTo>
                  <a:lnTo>
                    <a:pt x="6742" y="671"/>
                  </a:lnTo>
                  <a:lnTo>
                    <a:pt x="6620" y="813"/>
                  </a:lnTo>
                  <a:lnTo>
                    <a:pt x="6458" y="955"/>
                  </a:lnTo>
                  <a:lnTo>
                    <a:pt x="6295" y="1097"/>
                  </a:lnTo>
                  <a:lnTo>
                    <a:pt x="6092" y="1239"/>
                  </a:lnTo>
                  <a:lnTo>
                    <a:pt x="5808" y="1361"/>
                  </a:lnTo>
                  <a:lnTo>
                    <a:pt x="5524" y="1483"/>
                  </a:lnTo>
                  <a:lnTo>
                    <a:pt x="5219" y="1584"/>
                  </a:lnTo>
                  <a:lnTo>
                    <a:pt x="4894" y="1645"/>
                  </a:lnTo>
                  <a:lnTo>
                    <a:pt x="4569" y="1706"/>
                  </a:lnTo>
                  <a:lnTo>
                    <a:pt x="4224" y="1727"/>
                  </a:lnTo>
                  <a:lnTo>
                    <a:pt x="3879" y="1727"/>
                  </a:lnTo>
                  <a:lnTo>
                    <a:pt x="3554" y="1706"/>
                  </a:lnTo>
                  <a:lnTo>
                    <a:pt x="2214" y="3554"/>
                  </a:lnTo>
                  <a:lnTo>
                    <a:pt x="2214" y="1381"/>
                  </a:lnTo>
                  <a:lnTo>
                    <a:pt x="1909" y="1239"/>
                  </a:lnTo>
                  <a:lnTo>
                    <a:pt x="1706" y="1097"/>
                  </a:lnTo>
                  <a:lnTo>
                    <a:pt x="1524" y="955"/>
                  </a:lnTo>
                  <a:lnTo>
                    <a:pt x="1381" y="813"/>
                  </a:lnTo>
                  <a:lnTo>
                    <a:pt x="1260" y="650"/>
                  </a:lnTo>
                  <a:lnTo>
                    <a:pt x="1158" y="508"/>
                  </a:lnTo>
                  <a:lnTo>
                    <a:pt x="1097" y="346"/>
                  </a:lnTo>
                  <a:lnTo>
                    <a:pt x="1057" y="183"/>
                  </a:lnTo>
                  <a:lnTo>
                    <a:pt x="10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5136;p74">
              <a:extLst>
                <a:ext uri="{FF2B5EF4-FFF2-40B4-BE49-F238E27FC236}">
                  <a16:creationId xmlns:a16="http://schemas.microsoft.com/office/drawing/2014/main" id="{0C455D86-C9ED-5172-4BA6-946DEC1E385A}"/>
                </a:ext>
              </a:extLst>
            </p:cNvPr>
            <p:cNvSpPr/>
            <p:nvPr/>
          </p:nvSpPr>
          <p:spPr>
            <a:xfrm>
              <a:off x="4661025" y="390400"/>
              <a:ext cx="173650" cy="235050"/>
            </a:xfrm>
            <a:custGeom>
              <a:avLst/>
              <a:gdLst/>
              <a:ahLst/>
              <a:cxnLst/>
              <a:rect l="l" t="t" r="r" b="b"/>
              <a:pathLst>
                <a:path w="6946" h="9402" fill="none" extrusionOk="0">
                  <a:moveTo>
                    <a:pt x="6092" y="1239"/>
                  </a:moveTo>
                  <a:lnTo>
                    <a:pt x="6092" y="1239"/>
                  </a:lnTo>
                  <a:lnTo>
                    <a:pt x="5808" y="1361"/>
                  </a:lnTo>
                  <a:lnTo>
                    <a:pt x="5524" y="1483"/>
                  </a:lnTo>
                  <a:lnTo>
                    <a:pt x="5219" y="1584"/>
                  </a:lnTo>
                  <a:lnTo>
                    <a:pt x="4894" y="1645"/>
                  </a:lnTo>
                  <a:lnTo>
                    <a:pt x="4569" y="1706"/>
                  </a:lnTo>
                  <a:lnTo>
                    <a:pt x="4224" y="1727"/>
                  </a:lnTo>
                  <a:lnTo>
                    <a:pt x="3879" y="1727"/>
                  </a:lnTo>
                  <a:lnTo>
                    <a:pt x="3554" y="1706"/>
                  </a:lnTo>
                  <a:lnTo>
                    <a:pt x="2214" y="3554"/>
                  </a:lnTo>
                  <a:lnTo>
                    <a:pt x="2214" y="1381"/>
                  </a:lnTo>
                  <a:lnTo>
                    <a:pt x="2214" y="1381"/>
                  </a:lnTo>
                  <a:lnTo>
                    <a:pt x="1909" y="1239"/>
                  </a:lnTo>
                  <a:lnTo>
                    <a:pt x="1909" y="1239"/>
                  </a:lnTo>
                  <a:lnTo>
                    <a:pt x="1706" y="1097"/>
                  </a:lnTo>
                  <a:lnTo>
                    <a:pt x="1524" y="955"/>
                  </a:lnTo>
                  <a:lnTo>
                    <a:pt x="1381" y="813"/>
                  </a:lnTo>
                  <a:lnTo>
                    <a:pt x="1260" y="650"/>
                  </a:lnTo>
                  <a:lnTo>
                    <a:pt x="1158" y="508"/>
                  </a:lnTo>
                  <a:lnTo>
                    <a:pt x="1097" y="346"/>
                  </a:lnTo>
                  <a:lnTo>
                    <a:pt x="1057" y="183"/>
                  </a:lnTo>
                  <a:lnTo>
                    <a:pt x="1036" y="1"/>
                  </a:lnTo>
                  <a:lnTo>
                    <a:pt x="1036" y="2843"/>
                  </a:lnTo>
                  <a:lnTo>
                    <a:pt x="1036" y="2843"/>
                  </a:lnTo>
                  <a:lnTo>
                    <a:pt x="1036" y="3006"/>
                  </a:lnTo>
                  <a:lnTo>
                    <a:pt x="1077" y="3168"/>
                  </a:lnTo>
                  <a:lnTo>
                    <a:pt x="1138" y="3331"/>
                  </a:lnTo>
                  <a:lnTo>
                    <a:pt x="1239" y="3473"/>
                  </a:lnTo>
                  <a:lnTo>
                    <a:pt x="1341" y="3635"/>
                  </a:lnTo>
                  <a:lnTo>
                    <a:pt x="1483" y="3777"/>
                  </a:lnTo>
                  <a:lnTo>
                    <a:pt x="1666" y="3899"/>
                  </a:lnTo>
                  <a:lnTo>
                    <a:pt x="1848" y="4041"/>
                  </a:lnTo>
                  <a:lnTo>
                    <a:pt x="21" y="6559"/>
                  </a:lnTo>
                  <a:lnTo>
                    <a:pt x="1" y="9402"/>
                  </a:lnTo>
                  <a:lnTo>
                    <a:pt x="3534" y="4549"/>
                  </a:lnTo>
                  <a:lnTo>
                    <a:pt x="3534" y="4549"/>
                  </a:lnTo>
                  <a:lnTo>
                    <a:pt x="3879" y="4569"/>
                  </a:lnTo>
                  <a:lnTo>
                    <a:pt x="4224" y="4569"/>
                  </a:lnTo>
                  <a:lnTo>
                    <a:pt x="4549" y="4529"/>
                  </a:lnTo>
                  <a:lnTo>
                    <a:pt x="4894" y="4488"/>
                  </a:lnTo>
                  <a:lnTo>
                    <a:pt x="5219" y="4427"/>
                  </a:lnTo>
                  <a:lnTo>
                    <a:pt x="5524" y="4326"/>
                  </a:lnTo>
                  <a:lnTo>
                    <a:pt x="5808" y="4204"/>
                  </a:lnTo>
                  <a:lnTo>
                    <a:pt x="6072" y="4062"/>
                  </a:lnTo>
                  <a:lnTo>
                    <a:pt x="6072" y="4062"/>
                  </a:lnTo>
                  <a:lnTo>
                    <a:pt x="6275" y="3940"/>
                  </a:lnTo>
                  <a:lnTo>
                    <a:pt x="6458" y="3798"/>
                  </a:lnTo>
                  <a:lnTo>
                    <a:pt x="6600" y="3656"/>
                  </a:lnTo>
                  <a:lnTo>
                    <a:pt x="6722" y="3513"/>
                  </a:lnTo>
                  <a:lnTo>
                    <a:pt x="6823" y="3351"/>
                  </a:lnTo>
                  <a:lnTo>
                    <a:pt x="6884" y="3188"/>
                  </a:lnTo>
                  <a:lnTo>
                    <a:pt x="6925" y="3026"/>
                  </a:lnTo>
                  <a:lnTo>
                    <a:pt x="6945" y="2864"/>
                  </a:lnTo>
                  <a:lnTo>
                    <a:pt x="6945" y="21"/>
                  </a:lnTo>
                  <a:lnTo>
                    <a:pt x="6945" y="21"/>
                  </a:lnTo>
                  <a:lnTo>
                    <a:pt x="6925" y="183"/>
                  </a:lnTo>
                  <a:lnTo>
                    <a:pt x="6884" y="346"/>
                  </a:lnTo>
                  <a:lnTo>
                    <a:pt x="6823" y="508"/>
                  </a:lnTo>
                  <a:lnTo>
                    <a:pt x="6742" y="671"/>
                  </a:lnTo>
                  <a:lnTo>
                    <a:pt x="6620" y="813"/>
                  </a:lnTo>
                  <a:lnTo>
                    <a:pt x="6458" y="955"/>
                  </a:lnTo>
                  <a:lnTo>
                    <a:pt x="6295" y="1097"/>
                  </a:lnTo>
                  <a:lnTo>
                    <a:pt x="6092" y="12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5137;p74">
              <a:extLst>
                <a:ext uri="{FF2B5EF4-FFF2-40B4-BE49-F238E27FC236}">
                  <a16:creationId xmlns:a16="http://schemas.microsoft.com/office/drawing/2014/main" id="{14003897-2B38-FBE3-31FE-039B06AD1F3B}"/>
                </a:ext>
              </a:extLst>
            </p:cNvPr>
            <p:cNvSpPr/>
            <p:nvPr/>
          </p:nvSpPr>
          <p:spPr>
            <a:xfrm>
              <a:off x="4019375" y="657425"/>
              <a:ext cx="743700" cy="293925"/>
            </a:xfrm>
            <a:custGeom>
              <a:avLst/>
              <a:gdLst/>
              <a:ahLst/>
              <a:cxnLst/>
              <a:rect l="l" t="t" r="r" b="b"/>
              <a:pathLst>
                <a:path w="29748" h="11757" extrusionOk="0">
                  <a:moveTo>
                    <a:pt x="13138" y="0"/>
                  </a:moveTo>
                  <a:lnTo>
                    <a:pt x="13138" y="2843"/>
                  </a:lnTo>
                  <a:lnTo>
                    <a:pt x="13159" y="3147"/>
                  </a:lnTo>
                  <a:lnTo>
                    <a:pt x="13199" y="3452"/>
                  </a:lnTo>
                  <a:lnTo>
                    <a:pt x="9666" y="4772"/>
                  </a:lnTo>
                  <a:lnTo>
                    <a:pt x="9666" y="7229"/>
                  </a:lnTo>
                  <a:lnTo>
                    <a:pt x="9463" y="7452"/>
                  </a:lnTo>
                  <a:lnTo>
                    <a:pt x="9240" y="7655"/>
                  </a:lnTo>
                  <a:lnTo>
                    <a:pt x="8976" y="7858"/>
                  </a:lnTo>
                  <a:lnTo>
                    <a:pt x="8671" y="8061"/>
                  </a:lnTo>
                  <a:lnTo>
                    <a:pt x="8285" y="8264"/>
                  </a:lnTo>
                  <a:lnTo>
                    <a:pt x="7879" y="8427"/>
                  </a:lnTo>
                  <a:lnTo>
                    <a:pt x="7433" y="8589"/>
                  </a:lnTo>
                  <a:lnTo>
                    <a:pt x="6986" y="8711"/>
                  </a:lnTo>
                  <a:lnTo>
                    <a:pt x="6519" y="8792"/>
                  </a:lnTo>
                  <a:lnTo>
                    <a:pt x="6052" y="8853"/>
                  </a:lnTo>
                  <a:lnTo>
                    <a:pt x="5565" y="8894"/>
                  </a:lnTo>
                  <a:lnTo>
                    <a:pt x="5077" y="8914"/>
                  </a:lnTo>
                  <a:lnTo>
                    <a:pt x="4590" y="8894"/>
                  </a:lnTo>
                  <a:lnTo>
                    <a:pt x="4123" y="8853"/>
                  </a:lnTo>
                  <a:lnTo>
                    <a:pt x="3636" y="8792"/>
                  </a:lnTo>
                  <a:lnTo>
                    <a:pt x="3169" y="8711"/>
                  </a:lnTo>
                  <a:lnTo>
                    <a:pt x="2722" y="8589"/>
                  </a:lnTo>
                  <a:lnTo>
                    <a:pt x="2295" y="8427"/>
                  </a:lnTo>
                  <a:lnTo>
                    <a:pt x="1889" y="8264"/>
                  </a:lnTo>
                  <a:lnTo>
                    <a:pt x="1503" y="8061"/>
                  </a:lnTo>
                  <a:lnTo>
                    <a:pt x="1138" y="7838"/>
                  </a:lnTo>
                  <a:lnTo>
                    <a:pt x="833" y="7594"/>
                  </a:lnTo>
                  <a:lnTo>
                    <a:pt x="590" y="7351"/>
                  </a:lnTo>
                  <a:lnTo>
                    <a:pt x="366" y="7087"/>
                  </a:lnTo>
                  <a:lnTo>
                    <a:pt x="204" y="6802"/>
                  </a:lnTo>
                  <a:lnTo>
                    <a:pt x="102" y="6538"/>
                  </a:lnTo>
                  <a:lnTo>
                    <a:pt x="21" y="6254"/>
                  </a:lnTo>
                  <a:lnTo>
                    <a:pt x="1" y="5970"/>
                  </a:lnTo>
                  <a:lnTo>
                    <a:pt x="1" y="8813"/>
                  </a:lnTo>
                  <a:lnTo>
                    <a:pt x="21" y="9097"/>
                  </a:lnTo>
                  <a:lnTo>
                    <a:pt x="82" y="9361"/>
                  </a:lnTo>
                  <a:lnTo>
                    <a:pt x="204" y="9645"/>
                  </a:lnTo>
                  <a:lnTo>
                    <a:pt x="366" y="9909"/>
                  </a:lnTo>
                  <a:lnTo>
                    <a:pt x="569" y="10173"/>
                  </a:lnTo>
                  <a:lnTo>
                    <a:pt x="833" y="10437"/>
                  </a:lnTo>
                  <a:lnTo>
                    <a:pt x="1138" y="10681"/>
                  </a:lnTo>
                  <a:lnTo>
                    <a:pt x="1483" y="10904"/>
                  </a:lnTo>
                  <a:lnTo>
                    <a:pt x="1869" y="11087"/>
                  </a:lnTo>
                  <a:lnTo>
                    <a:pt x="2295" y="11270"/>
                  </a:lnTo>
                  <a:lnTo>
                    <a:pt x="2722" y="11412"/>
                  </a:lnTo>
                  <a:lnTo>
                    <a:pt x="3169" y="11533"/>
                  </a:lnTo>
                  <a:lnTo>
                    <a:pt x="3636" y="11635"/>
                  </a:lnTo>
                  <a:lnTo>
                    <a:pt x="4103" y="11696"/>
                  </a:lnTo>
                  <a:lnTo>
                    <a:pt x="4590" y="11737"/>
                  </a:lnTo>
                  <a:lnTo>
                    <a:pt x="5077" y="11757"/>
                  </a:lnTo>
                  <a:lnTo>
                    <a:pt x="5565" y="11737"/>
                  </a:lnTo>
                  <a:lnTo>
                    <a:pt x="6052" y="11696"/>
                  </a:lnTo>
                  <a:lnTo>
                    <a:pt x="6519" y="11635"/>
                  </a:lnTo>
                  <a:lnTo>
                    <a:pt x="6986" y="11533"/>
                  </a:lnTo>
                  <a:lnTo>
                    <a:pt x="7433" y="11412"/>
                  </a:lnTo>
                  <a:lnTo>
                    <a:pt x="7859" y="11270"/>
                  </a:lnTo>
                  <a:lnTo>
                    <a:pt x="8265" y="11087"/>
                  </a:lnTo>
                  <a:lnTo>
                    <a:pt x="8651" y="10904"/>
                  </a:lnTo>
                  <a:lnTo>
                    <a:pt x="8996" y="10681"/>
                  </a:lnTo>
                  <a:lnTo>
                    <a:pt x="9301" y="10437"/>
                  </a:lnTo>
                  <a:lnTo>
                    <a:pt x="9544" y="10193"/>
                  </a:lnTo>
                  <a:lnTo>
                    <a:pt x="9768" y="9929"/>
                  </a:lnTo>
                  <a:lnTo>
                    <a:pt x="9910" y="9665"/>
                  </a:lnTo>
                  <a:lnTo>
                    <a:pt x="10032" y="9381"/>
                  </a:lnTo>
                  <a:lnTo>
                    <a:pt x="10113" y="9117"/>
                  </a:lnTo>
                  <a:lnTo>
                    <a:pt x="10133" y="8833"/>
                  </a:lnTo>
                  <a:lnTo>
                    <a:pt x="10133" y="7432"/>
                  </a:lnTo>
                  <a:lnTo>
                    <a:pt x="14763" y="5706"/>
                  </a:lnTo>
                  <a:lnTo>
                    <a:pt x="15149" y="5990"/>
                  </a:lnTo>
                  <a:lnTo>
                    <a:pt x="15595" y="6254"/>
                  </a:lnTo>
                  <a:lnTo>
                    <a:pt x="15900" y="6437"/>
                  </a:lnTo>
                  <a:lnTo>
                    <a:pt x="16225" y="6579"/>
                  </a:lnTo>
                  <a:lnTo>
                    <a:pt x="16550" y="6741"/>
                  </a:lnTo>
                  <a:lnTo>
                    <a:pt x="16895" y="6884"/>
                  </a:lnTo>
                  <a:lnTo>
                    <a:pt x="17240" y="7005"/>
                  </a:lnTo>
                  <a:lnTo>
                    <a:pt x="17605" y="7127"/>
                  </a:lnTo>
                  <a:lnTo>
                    <a:pt x="17971" y="7229"/>
                  </a:lnTo>
                  <a:lnTo>
                    <a:pt x="18336" y="7310"/>
                  </a:lnTo>
                  <a:lnTo>
                    <a:pt x="19108" y="7472"/>
                  </a:lnTo>
                  <a:lnTo>
                    <a:pt x="19880" y="7574"/>
                  </a:lnTo>
                  <a:lnTo>
                    <a:pt x="20672" y="7655"/>
                  </a:lnTo>
                  <a:lnTo>
                    <a:pt x="21463" y="7676"/>
                  </a:lnTo>
                  <a:lnTo>
                    <a:pt x="22255" y="7655"/>
                  </a:lnTo>
                  <a:lnTo>
                    <a:pt x="23047" y="7574"/>
                  </a:lnTo>
                  <a:lnTo>
                    <a:pt x="23839" y="7472"/>
                  </a:lnTo>
                  <a:lnTo>
                    <a:pt x="24590" y="7310"/>
                  </a:lnTo>
                  <a:lnTo>
                    <a:pt x="24956" y="7229"/>
                  </a:lnTo>
                  <a:lnTo>
                    <a:pt x="25321" y="7127"/>
                  </a:lnTo>
                  <a:lnTo>
                    <a:pt x="25687" y="7005"/>
                  </a:lnTo>
                  <a:lnTo>
                    <a:pt x="26032" y="6884"/>
                  </a:lnTo>
                  <a:lnTo>
                    <a:pt x="26377" y="6741"/>
                  </a:lnTo>
                  <a:lnTo>
                    <a:pt x="26702" y="6579"/>
                  </a:lnTo>
                  <a:lnTo>
                    <a:pt x="27027" y="6437"/>
                  </a:lnTo>
                  <a:lnTo>
                    <a:pt x="27332" y="6254"/>
                  </a:lnTo>
                  <a:lnTo>
                    <a:pt x="27616" y="6071"/>
                  </a:lnTo>
                  <a:lnTo>
                    <a:pt x="27900" y="5889"/>
                  </a:lnTo>
                  <a:lnTo>
                    <a:pt x="28144" y="5706"/>
                  </a:lnTo>
                  <a:lnTo>
                    <a:pt x="28388" y="5503"/>
                  </a:lnTo>
                  <a:lnTo>
                    <a:pt x="28611" y="5300"/>
                  </a:lnTo>
                  <a:lnTo>
                    <a:pt x="28794" y="5097"/>
                  </a:lnTo>
                  <a:lnTo>
                    <a:pt x="28976" y="4894"/>
                  </a:lnTo>
                  <a:lnTo>
                    <a:pt x="29139" y="4670"/>
                  </a:lnTo>
                  <a:lnTo>
                    <a:pt x="29281" y="4467"/>
                  </a:lnTo>
                  <a:lnTo>
                    <a:pt x="29403" y="4244"/>
                  </a:lnTo>
                  <a:lnTo>
                    <a:pt x="29504" y="4021"/>
                  </a:lnTo>
                  <a:lnTo>
                    <a:pt x="29586" y="3797"/>
                  </a:lnTo>
                  <a:lnTo>
                    <a:pt x="29667" y="3574"/>
                  </a:lnTo>
                  <a:lnTo>
                    <a:pt x="29707" y="3330"/>
                  </a:lnTo>
                  <a:lnTo>
                    <a:pt x="29728" y="3107"/>
                  </a:lnTo>
                  <a:lnTo>
                    <a:pt x="29748" y="2883"/>
                  </a:lnTo>
                  <a:lnTo>
                    <a:pt x="29748" y="264"/>
                  </a:lnTo>
                  <a:lnTo>
                    <a:pt x="29707" y="508"/>
                  </a:lnTo>
                  <a:lnTo>
                    <a:pt x="29667" y="731"/>
                  </a:lnTo>
                  <a:lnTo>
                    <a:pt x="29606" y="954"/>
                  </a:lnTo>
                  <a:lnTo>
                    <a:pt x="29525" y="1178"/>
                  </a:lnTo>
                  <a:lnTo>
                    <a:pt x="29423" y="1401"/>
                  </a:lnTo>
                  <a:lnTo>
                    <a:pt x="29281" y="1625"/>
                  </a:lnTo>
                  <a:lnTo>
                    <a:pt x="29159" y="1848"/>
                  </a:lnTo>
                  <a:lnTo>
                    <a:pt x="28997" y="2051"/>
                  </a:lnTo>
                  <a:lnTo>
                    <a:pt x="28814" y="2254"/>
                  </a:lnTo>
                  <a:lnTo>
                    <a:pt x="28611" y="2477"/>
                  </a:lnTo>
                  <a:lnTo>
                    <a:pt x="28388" y="2680"/>
                  </a:lnTo>
                  <a:lnTo>
                    <a:pt x="28164" y="2863"/>
                  </a:lnTo>
                  <a:lnTo>
                    <a:pt x="27900" y="3066"/>
                  </a:lnTo>
                  <a:lnTo>
                    <a:pt x="27636" y="3249"/>
                  </a:lnTo>
                  <a:lnTo>
                    <a:pt x="27332" y="3411"/>
                  </a:lnTo>
                  <a:lnTo>
                    <a:pt x="27027" y="3594"/>
                  </a:lnTo>
                  <a:lnTo>
                    <a:pt x="26723" y="3757"/>
                  </a:lnTo>
                  <a:lnTo>
                    <a:pt x="26377" y="3899"/>
                  </a:lnTo>
                  <a:lnTo>
                    <a:pt x="26032" y="4041"/>
                  </a:lnTo>
                  <a:lnTo>
                    <a:pt x="25687" y="4163"/>
                  </a:lnTo>
                  <a:lnTo>
                    <a:pt x="25342" y="4285"/>
                  </a:lnTo>
                  <a:lnTo>
                    <a:pt x="24976" y="4386"/>
                  </a:lnTo>
                  <a:lnTo>
                    <a:pt x="24590" y="4467"/>
                  </a:lnTo>
                  <a:lnTo>
                    <a:pt x="23839" y="4630"/>
                  </a:lnTo>
                  <a:lnTo>
                    <a:pt x="23068" y="4752"/>
                  </a:lnTo>
                  <a:lnTo>
                    <a:pt x="22276" y="4812"/>
                  </a:lnTo>
                  <a:lnTo>
                    <a:pt x="21484" y="4833"/>
                  </a:lnTo>
                  <a:lnTo>
                    <a:pt x="20672" y="4812"/>
                  </a:lnTo>
                  <a:lnTo>
                    <a:pt x="19880" y="4752"/>
                  </a:lnTo>
                  <a:lnTo>
                    <a:pt x="19108" y="4630"/>
                  </a:lnTo>
                  <a:lnTo>
                    <a:pt x="18357" y="4467"/>
                  </a:lnTo>
                  <a:lnTo>
                    <a:pt x="17971" y="4386"/>
                  </a:lnTo>
                  <a:lnTo>
                    <a:pt x="17605" y="4285"/>
                  </a:lnTo>
                  <a:lnTo>
                    <a:pt x="17260" y="4163"/>
                  </a:lnTo>
                  <a:lnTo>
                    <a:pt x="16895" y="4041"/>
                  </a:lnTo>
                  <a:lnTo>
                    <a:pt x="16550" y="3899"/>
                  </a:lnTo>
                  <a:lnTo>
                    <a:pt x="16225" y="3757"/>
                  </a:lnTo>
                  <a:lnTo>
                    <a:pt x="15900" y="3594"/>
                  </a:lnTo>
                  <a:lnTo>
                    <a:pt x="15595" y="3411"/>
                  </a:lnTo>
                  <a:lnTo>
                    <a:pt x="15149" y="3147"/>
                  </a:lnTo>
                  <a:lnTo>
                    <a:pt x="14763" y="2863"/>
                  </a:lnTo>
                  <a:lnTo>
                    <a:pt x="14011" y="3147"/>
                  </a:lnTo>
                  <a:lnTo>
                    <a:pt x="14011" y="2152"/>
                  </a:lnTo>
                  <a:lnTo>
                    <a:pt x="13808" y="1889"/>
                  </a:lnTo>
                  <a:lnTo>
                    <a:pt x="13626" y="1625"/>
                  </a:lnTo>
                  <a:lnTo>
                    <a:pt x="13484" y="1361"/>
                  </a:lnTo>
                  <a:lnTo>
                    <a:pt x="13362" y="1097"/>
                  </a:lnTo>
                  <a:lnTo>
                    <a:pt x="13260" y="812"/>
                  </a:lnTo>
                  <a:lnTo>
                    <a:pt x="13199" y="548"/>
                  </a:lnTo>
                  <a:lnTo>
                    <a:pt x="13159" y="264"/>
                  </a:lnTo>
                  <a:lnTo>
                    <a:pt x="131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5138;p74">
              <a:extLst>
                <a:ext uri="{FF2B5EF4-FFF2-40B4-BE49-F238E27FC236}">
                  <a16:creationId xmlns:a16="http://schemas.microsoft.com/office/drawing/2014/main" id="{245CFFAF-1A83-B207-6983-89AF545F1F59}"/>
                </a:ext>
              </a:extLst>
            </p:cNvPr>
            <p:cNvSpPr/>
            <p:nvPr/>
          </p:nvSpPr>
          <p:spPr>
            <a:xfrm>
              <a:off x="4019375" y="657425"/>
              <a:ext cx="743700" cy="293925"/>
            </a:xfrm>
            <a:custGeom>
              <a:avLst/>
              <a:gdLst/>
              <a:ahLst/>
              <a:cxnLst/>
              <a:rect l="l" t="t" r="r" b="b"/>
              <a:pathLst>
                <a:path w="29748" h="11757" fill="none" extrusionOk="0">
                  <a:moveTo>
                    <a:pt x="27332" y="3411"/>
                  </a:moveTo>
                  <a:lnTo>
                    <a:pt x="27332" y="3411"/>
                  </a:lnTo>
                  <a:lnTo>
                    <a:pt x="27027" y="3594"/>
                  </a:lnTo>
                  <a:lnTo>
                    <a:pt x="26723" y="3757"/>
                  </a:lnTo>
                  <a:lnTo>
                    <a:pt x="26377" y="3899"/>
                  </a:lnTo>
                  <a:lnTo>
                    <a:pt x="26032" y="4041"/>
                  </a:lnTo>
                  <a:lnTo>
                    <a:pt x="25687" y="4163"/>
                  </a:lnTo>
                  <a:lnTo>
                    <a:pt x="25342" y="4285"/>
                  </a:lnTo>
                  <a:lnTo>
                    <a:pt x="24976" y="4386"/>
                  </a:lnTo>
                  <a:lnTo>
                    <a:pt x="24590" y="4467"/>
                  </a:lnTo>
                  <a:lnTo>
                    <a:pt x="23839" y="4630"/>
                  </a:lnTo>
                  <a:lnTo>
                    <a:pt x="23068" y="4752"/>
                  </a:lnTo>
                  <a:lnTo>
                    <a:pt x="22276" y="4812"/>
                  </a:lnTo>
                  <a:lnTo>
                    <a:pt x="21484" y="4833"/>
                  </a:lnTo>
                  <a:lnTo>
                    <a:pt x="20672" y="4812"/>
                  </a:lnTo>
                  <a:lnTo>
                    <a:pt x="19880" y="4752"/>
                  </a:lnTo>
                  <a:lnTo>
                    <a:pt x="19108" y="4630"/>
                  </a:lnTo>
                  <a:lnTo>
                    <a:pt x="18357" y="4467"/>
                  </a:lnTo>
                  <a:lnTo>
                    <a:pt x="17971" y="4386"/>
                  </a:lnTo>
                  <a:lnTo>
                    <a:pt x="17605" y="4285"/>
                  </a:lnTo>
                  <a:lnTo>
                    <a:pt x="17260" y="4163"/>
                  </a:lnTo>
                  <a:lnTo>
                    <a:pt x="16895" y="4041"/>
                  </a:lnTo>
                  <a:lnTo>
                    <a:pt x="16550" y="3899"/>
                  </a:lnTo>
                  <a:lnTo>
                    <a:pt x="16225" y="3757"/>
                  </a:lnTo>
                  <a:lnTo>
                    <a:pt x="15900" y="3594"/>
                  </a:lnTo>
                  <a:lnTo>
                    <a:pt x="15595" y="3411"/>
                  </a:lnTo>
                  <a:lnTo>
                    <a:pt x="15595" y="3411"/>
                  </a:lnTo>
                  <a:lnTo>
                    <a:pt x="15149" y="3147"/>
                  </a:lnTo>
                  <a:lnTo>
                    <a:pt x="14763" y="2863"/>
                  </a:lnTo>
                  <a:lnTo>
                    <a:pt x="14011" y="3147"/>
                  </a:lnTo>
                  <a:lnTo>
                    <a:pt x="14011" y="2152"/>
                  </a:lnTo>
                  <a:lnTo>
                    <a:pt x="14011" y="2152"/>
                  </a:lnTo>
                  <a:lnTo>
                    <a:pt x="13808" y="1889"/>
                  </a:lnTo>
                  <a:lnTo>
                    <a:pt x="13626" y="1625"/>
                  </a:lnTo>
                  <a:lnTo>
                    <a:pt x="13484" y="1361"/>
                  </a:lnTo>
                  <a:lnTo>
                    <a:pt x="13362" y="1097"/>
                  </a:lnTo>
                  <a:lnTo>
                    <a:pt x="13260" y="812"/>
                  </a:lnTo>
                  <a:lnTo>
                    <a:pt x="13199" y="548"/>
                  </a:lnTo>
                  <a:lnTo>
                    <a:pt x="13159" y="264"/>
                  </a:lnTo>
                  <a:lnTo>
                    <a:pt x="13138" y="0"/>
                  </a:lnTo>
                  <a:lnTo>
                    <a:pt x="13138" y="2843"/>
                  </a:lnTo>
                  <a:lnTo>
                    <a:pt x="13138" y="2843"/>
                  </a:lnTo>
                  <a:lnTo>
                    <a:pt x="13159" y="3147"/>
                  </a:lnTo>
                  <a:lnTo>
                    <a:pt x="13199" y="3452"/>
                  </a:lnTo>
                  <a:lnTo>
                    <a:pt x="9666" y="4772"/>
                  </a:lnTo>
                  <a:lnTo>
                    <a:pt x="9666" y="7229"/>
                  </a:lnTo>
                  <a:lnTo>
                    <a:pt x="9666" y="7229"/>
                  </a:lnTo>
                  <a:lnTo>
                    <a:pt x="9463" y="7452"/>
                  </a:lnTo>
                  <a:lnTo>
                    <a:pt x="9240" y="7655"/>
                  </a:lnTo>
                  <a:lnTo>
                    <a:pt x="8976" y="7858"/>
                  </a:lnTo>
                  <a:lnTo>
                    <a:pt x="8671" y="8061"/>
                  </a:lnTo>
                  <a:lnTo>
                    <a:pt x="8671" y="8061"/>
                  </a:lnTo>
                  <a:lnTo>
                    <a:pt x="8285" y="8264"/>
                  </a:lnTo>
                  <a:lnTo>
                    <a:pt x="7879" y="8427"/>
                  </a:lnTo>
                  <a:lnTo>
                    <a:pt x="7433" y="8589"/>
                  </a:lnTo>
                  <a:lnTo>
                    <a:pt x="6986" y="8711"/>
                  </a:lnTo>
                  <a:lnTo>
                    <a:pt x="6519" y="8792"/>
                  </a:lnTo>
                  <a:lnTo>
                    <a:pt x="6052" y="8853"/>
                  </a:lnTo>
                  <a:lnTo>
                    <a:pt x="5565" y="8894"/>
                  </a:lnTo>
                  <a:lnTo>
                    <a:pt x="5077" y="8914"/>
                  </a:lnTo>
                  <a:lnTo>
                    <a:pt x="4590" y="8894"/>
                  </a:lnTo>
                  <a:lnTo>
                    <a:pt x="4123" y="8853"/>
                  </a:lnTo>
                  <a:lnTo>
                    <a:pt x="3636" y="8792"/>
                  </a:lnTo>
                  <a:lnTo>
                    <a:pt x="3169" y="8711"/>
                  </a:lnTo>
                  <a:lnTo>
                    <a:pt x="2722" y="8589"/>
                  </a:lnTo>
                  <a:lnTo>
                    <a:pt x="2295" y="8427"/>
                  </a:lnTo>
                  <a:lnTo>
                    <a:pt x="1889" y="8264"/>
                  </a:lnTo>
                  <a:lnTo>
                    <a:pt x="1503" y="8061"/>
                  </a:lnTo>
                  <a:lnTo>
                    <a:pt x="1503" y="8061"/>
                  </a:lnTo>
                  <a:lnTo>
                    <a:pt x="1138" y="7838"/>
                  </a:lnTo>
                  <a:lnTo>
                    <a:pt x="833" y="7594"/>
                  </a:lnTo>
                  <a:lnTo>
                    <a:pt x="590" y="7351"/>
                  </a:lnTo>
                  <a:lnTo>
                    <a:pt x="366" y="7087"/>
                  </a:lnTo>
                  <a:lnTo>
                    <a:pt x="204" y="6802"/>
                  </a:lnTo>
                  <a:lnTo>
                    <a:pt x="102" y="6538"/>
                  </a:lnTo>
                  <a:lnTo>
                    <a:pt x="21" y="6254"/>
                  </a:lnTo>
                  <a:lnTo>
                    <a:pt x="1" y="5970"/>
                  </a:lnTo>
                  <a:lnTo>
                    <a:pt x="1" y="8813"/>
                  </a:lnTo>
                  <a:lnTo>
                    <a:pt x="1" y="8813"/>
                  </a:lnTo>
                  <a:lnTo>
                    <a:pt x="21" y="9097"/>
                  </a:lnTo>
                  <a:lnTo>
                    <a:pt x="82" y="9361"/>
                  </a:lnTo>
                  <a:lnTo>
                    <a:pt x="204" y="9645"/>
                  </a:lnTo>
                  <a:lnTo>
                    <a:pt x="366" y="9909"/>
                  </a:lnTo>
                  <a:lnTo>
                    <a:pt x="569" y="10173"/>
                  </a:lnTo>
                  <a:lnTo>
                    <a:pt x="833" y="10437"/>
                  </a:lnTo>
                  <a:lnTo>
                    <a:pt x="1138" y="10681"/>
                  </a:lnTo>
                  <a:lnTo>
                    <a:pt x="1483" y="10904"/>
                  </a:lnTo>
                  <a:lnTo>
                    <a:pt x="1483" y="10904"/>
                  </a:lnTo>
                  <a:lnTo>
                    <a:pt x="1869" y="11087"/>
                  </a:lnTo>
                  <a:lnTo>
                    <a:pt x="2295" y="11270"/>
                  </a:lnTo>
                  <a:lnTo>
                    <a:pt x="2722" y="11412"/>
                  </a:lnTo>
                  <a:lnTo>
                    <a:pt x="3169" y="11533"/>
                  </a:lnTo>
                  <a:lnTo>
                    <a:pt x="3636" y="11635"/>
                  </a:lnTo>
                  <a:lnTo>
                    <a:pt x="4103" y="11696"/>
                  </a:lnTo>
                  <a:lnTo>
                    <a:pt x="4590" y="11737"/>
                  </a:lnTo>
                  <a:lnTo>
                    <a:pt x="5077" y="11757"/>
                  </a:lnTo>
                  <a:lnTo>
                    <a:pt x="5565" y="11737"/>
                  </a:lnTo>
                  <a:lnTo>
                    <a:pt x="6052" y="11696"/>
                  </a:lnTo>
                  <a:lnTo>
                    <a:pt x="6519" y="11635"/>
                  </a:lnTo>
                  <a:lnTo>
                    <a:pt x="6986" y="11533"/>
                  </a:lnTo>
                  <a:lnTo>
                    <a:pt x="7433" y="11412"/>
                  </a:lnTo>
                  <a:lnTo>
                    <a:pt x="7859" y="11270"/>
                  </a:lnTo>
                  <a:lnTo>
                    <a:pt x="8265" y="11087"/>
                  </a:lnTo>
                  <a:lnTo>
                    <a:pt x="8651" y="10904"/>
                  </a:lnTo>
                  <a:lnTo>
                    <a:pt x="8651" y="10904"/>
                  </a:lnTo>
                  <a:lnTo>
                    <a:pt x="8996" y="10681"/>
                  </a:lnTo>
                  <a:lnTo>
                    <a:pt x="9301" y="10437"/>
                  </a:lnTo>
                  <a:lnTo>
                    <a:pt x="9544" y="10193"/>
                  </a:lnTo>
                  <a:lnTo>
                    <a:pt x="9768" y="9929"/>
                  </a:lnTo>
                  <a:lnTo>
                    <a:pt x="9910" y="9665"/>
                  </a:lnTo>
                  <a:lnTo>
                    <a:pt x="10032" y="9381"/>
                  </a:lnTo>
                  <a:lnTo>
                    <a:pt x="10113" y="9117"/>
                  </a:lnTo>
                  <a:lnTo>
                    <a:pt x="10133" y="8833"/>
                  </a:lnTo>
                  <a:lnTo>
                    <a:pt x="10133" y="7432"/>
                  </a:lnTo>
                  <a:lnTo>
                    <a:pt x="14763" y="5706"/>
                  </a:lnTo>
                  <a:lnTo>
                    <a:pt x="14763" y="5706"/>
                  </a:lnTo>
                  <a:lnTo>
                    <a:pt x="15149" y="5990"/>
                  </a:lnTo>
                  <a:lnTo>
                    <a:pt x="15595" y="6254"/>
                  </a:lnTo>
                  <a:lnTo>
                    <a:pt x="15595" y="6254"/>
                  </a:lnTo>
                  <a:lnTo>
                    <a:pt x="15900" y="6437"/>
                  </a:lnTo>
                  <a:lnTo>
                    <a:pt x="16225" y="6579"/>
                  </a:lnTo>
                  <a:lnTo>
                    <a:pt x="16550" y="6741"/>
                  </a:lnTo>
                  <a:lnTo>
                    <a:pt x="16895" y="6884"/>
                  </a:lnTo>
                  <a:lnTo>
                    <a:pt x="17240" y="7005"/>
                  </a:lnTo>
                  <a:lnTo>
                    <a:pt x="17605" y="7127"/>
                  </a:lnTo>
                  <a:lnTo>
                    <a:pt x="17971" y="7229"/>
                  </a:lnTo>
                  <a:lnTo>
                    <a:pt x="18336" y="7310"/>
                  </a:lnTo>
                  <a:lnTo>
                    <a:pt x="19108" y="7472"/>
                  </a:lnTo>
                  <a:lnTo>
                    <a:pt x="19880" y="7574"/>
                  </a:lnTo>
                  <a:lnTo>
                    <a:pt x="20672" y="7655"/>
                  </a:lnTo>
                  <a:lnTo>
                    <a:pt x="21463" y="7676"/>
                  </a:lnTo>
                  <a:lnTo>
                    <a:pt x="22255" y="7655"/>
                  </a:lnTo>
                  <a:lnTo>
                    <a:pt x="23047" y="7574"/>
                  </a:lnTo>
                  <a:lnTo>
                    <a:pt x="23839" y="7472"/>
                  </a:lnTo>
                  <a:lnTo>
                    <a:pt x="24590" y="7310"/>
                  </a:lnTo>
                  <a:lnTo>
                    <a:pt x="24956" y="7229"/>
                  </a:lnTo>
                  <a:lnTo>
                    <a:pt x="25321" y="7127"/>
                  </a:lnTo>
                  <a:lnTo>
                    <a:pt x="25687" y="7005"/>
                  </a:lnTo>
                  <a:lnTo>
                    <a:pt x="26032" y="6884"/>
                  </a:lnTo>
                  <a:lnTo>
                    <a:pt x="26377" y="6741"/>
                  </a:lnTo>
                  <a:lnTo>
                    <a:pt x="26702" y="6579"/>
                  </a:lnTo>
                  <a:lnTo>
                    <a:pt x="27027" y="6437"/>
                  </a:lnTo>
                  <a:lnTo>
                    <a:pt x="27332" y="6254"/>
                  </a:lnTo>
                  <a:lnTo>
                    <a:pt x="27332" y="6254"/>
                  </a:lnTo>
                  <a:lnTo>
                    <a:pt x="27616" y="6071"/>
                  </a:lnTo>
                  <a:lnTo>
                    <a:pt x="27900" y="5889"/>
                  </a:lnTo>
                  <a:lnTo>
                    <a:pt x="28144" y="5706"/>
                  </a:lnTo>
                  <a:lnTo>
                    <a:pt x="28388" y="5503"/>
                  </a:lnTo>
                  <a:lnTo>
                    <a:pt x="28611" y="5300"/>
                  </a:lnTo>
                  <a:lnTo>
                    <a:pt x="28794" y="5097"/>
                  </a:lnTo>
                  <a:lnTo>
                    <a:pt x="28976" y="4894"/>
                  </a:lnTo>
                  <a:lnTo>
                    <a:pt x="29139" y="4670"/>
                  </a:lnTo>
                  <a:lnTo>
                    <a:pt x="29281" y="4467"/>
                  </a:lnTo>
                  <a:lnTo>
                    <a:pt x="29403" y="4244"/>
                  </a:lnTo>
                  <a:lnTo>
                    <a:pt x="29504" y="4021"/>
                  </a:lnTo>
                  <a:lnTo>
                    <a:pt x="29586" y="3797"/>
                  </a:lnTo>
                  <a:lnTo>
                    <a:pt x="29667" y="3574"/>
                  </a:lnTo>
                  <a:lnTo>
                    <a:pt x="29707" y="3330"/>
                  </a:lnTo>
                  <a:lnTo>
                    <a:pt x="29728" y="3107"/>
                  </a:lnTo>
                  <a:lnTo>
                    <a:pt x="29748" y="2883"/>
                  </a:lnTo>
                  <a:lnTo>
                    <a:pt x="29748" y="41"/>
                  </a:lnTo>
                  <a:lnTo>
                    <a:pt x="29748" y="41"/>
                  </a:lnTo>
                  <a:lnTo>
                    <a:pt x="29748" y="264"/>
                  </a:lnTo>
                  <a:lnTo>
                    <a:pt x="29707" y="508"/>
                  </a:lnTo>
                  <a:lnTo>
                    <a:pt x="29667" y="731"/>
                  </a:lnTo>
                  <a:lnTo>
                    <a:pt x="29606" y="954"/>
                  </a:lnTo>
                  <a:lnTo>
                    <a:pt x="29525" y="1178"/>
                  </a:lnTo>
                  <a:lnTo>
                    <a:pt x="29423" y="1401"/>
                  </a:lnTo>
                  <a:lnTo>
                    <a:pt x="29281" y="1625"/>
                  </a:lnTo>
                  <a:lnTo>
                    <a:pt x="29159" y="1848"/>
                  </a:lnTo>
                  <a:lnTo>
                    <a:pt x="28997" y="2051"/>
                  </a:lnTo>
                  <a:lnTo>
                    <a:pt x="28814" y="2254"/>
                  </a:lnTo>
                  <a:lnTo>
                    <a:pt x="28611" y="2477"/>
                  </a:lnTo>
                  <a:lnTo>
                    <a:pt x="28388" y="2680"/>
                  </a:lnTo>
                  <a:lnTo>
                    <a:pt x="28164" y="2863"/>
                  </a:lnTo>
                  <a:lnTo>
                    <a:pt x="27900" y="3066"/>
                  </a:lnTo>
                  <a:lnTo>
                    <a:pt x="27636" y="3249"/>
                  </a:lnTo>
                  <a:lnTo>
                    <a:pt x="27332" y="34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5139;p74">
              <a:extLst>
                <a:ext uri="{FF2B5EF4-FFF2-40B4-BE49-F238E27FC236}">
                  <a16:creationId xmlns:a16="http://schemas.microsoft.com/office/drawing/2014/main" id="{881FA611-59E1-347E-A74A-6E71019E4160}"/>
                </a:ext>
              </a:extLst>
            </p:cNvPr>
            <p:cNvSpPr/>
            <p:nvPr/>
          </p:nvSpPr>
          <p:spPr>
            <a:xfrm>
              <a:off x="4019375" y="348275"/>
              <a:ext cx="815300" cy="532025"/>
            </a:xfrm>
            <a:custGeom>
              <a:avLst/>
              <a:gdLst/>
              <a:ahLst/>
              <a:cxnLst/>
              <a:rect l="l" t="t" r="r" b="b"/>
              <a:pathLst>
                <a:path w="32612" h="21281" extrusionOk="0">
                  <a:moveTo>
                    <a:pt x="29362" y="0"/>
                  </a:moveTo>
                  <a:lnTo>
                    <a:pt x="29078" y="21"/>
                  </a:lnTo>
                  <a:lnTo>
                    <a:pt x="28814" y="61"/>
                  </a:lnTo>
                  <a:lnTo>
                    <a:pt x="28530" y="122"/>
                  </a:lnTo>
                  <a:lnTo>
                    <a:pt x="28266" y="183"/>
                  </a:lnTo>
                  <a:lnTo>
                    <a:pt x="28022" y="264"/>
                  </a:lnTo>
                  <a:lnTo>
                    <a:pt x="27778" y="366"/>
                  </a:lnTo>
                  <a:lnTo>
                    <a:pt x="27555" y="488"/>
                  </a:lnTo>
                  <a:lnTo>
                    <a:pt x="27352" y="630"/>
                  </a:lnTo>
                  <a:lnTo>
                    <a:pt x="27190" y="752"/>
                  </a:lnTo>
                  <a:lnTo>
                    <a:pt x="27027" y="914"/>
                  </a:lnTo>
                  <a:lnTo>
                    <a:pt x="26905" y="1056"/>
                  </a:lnTo>
                  <a:lnTo>
                    <a:pt x="26824" y="1219"/>
                  </a:lnTo>
                  <a:lnTo>
                    <a:pt x="26763" y="1381"/>
                  </a:lnTo>
                  <a:lnTo>
                    <a:pt x="26723" y="1543"/>
                  </a:lnTo>
                  <a:lnTo>
                    <a:pt x="26702" y="1706"/>
                  </a:lnTo>
                  <a:lnTo>
                    <a:pt x="26723" y="1868"/>
                  </a:lnTo>
                  <a:lnTo>
                    <a:pt x="26763" y="2031"/>
                  </a:lnTo>
                  <a:lnTo>
                    <a:pt x="26824" y="2193"/>
                  </a:lnTo>
                  <a:lnTo>
                    <a:pt x="26926" y="2356"/>
                  </a:lnTo>
                  <a:lnTo>
                    <a:pt x="27047" y="2498"/>
                  </a:lnTo>
                  <a:lnTo>
                    <a:pt x="27190" y="2640"/>
                  </a:lnTo>
                  <a:lnTo>
                    <a:pt x="27372" y="2782"/>
                  </a:lnTo>
                  <a:lnTo>
                    <a:pt x="27575" y="2924"/>
                  </a:lnTo>
                  <a:lnTo>
                    <a:pt x="27880" y="3066"/>
                  </a:lnTo>
                  <a:lnTo>
                    <a:pt x="24367" y="7879"/>
                  </a:lnTo>
                  <a:lnTo>
                    <a:pt x="23799" y="7777"/>
                  </a:lnTo>
                  <a:lnTo>
                    <a:pt x="23230" y="7696"/>
                  </a:lnTo>
                  <a:lnTo>
                    <a:pt x="22661" y="7635"/>
                  </a:lnTo>
                  <a:lnTo>
                    <a:pt x="22073" y="7594"/>
                  </a:lnTo>
                  <a:lnTo>
                    <a:pt x="21484" y="7574"/>
                  </a:lnTo>
                  <a:lnTo>
                    <a:pt x="20895" y="7574"/>
                  </a:lnTo>
                  <a:lnTo>
                    <a:pt x="20326" y="7615"/>
                  </a:lnTo>
                  <a:lnTo>
                    <a:pt x="19738" y="7676"/>
                  </a:lnTo>
                  <a:lnTo>
                    <a:pt x="19169" y="7757"/>
                  </a:lnTo>
                  <a:lnTo>
                    <a:pt x="18600" y="7858"/>
                  </a:lnTo>
                  <a:lnTo>
                    <a:pt x="18052" y="7980"/>
                  </a:lnTo>
                  <a:lnTo>
                    <a:pt x="17524" y="8143"/>
                  </a:lnTo>
                  <a:lnTo>
                    <a:pt x="16996" y="8305"/>
                  </a:lnTo>
                  <a:lnTo>
                    <a:pt x="16489" y="8508"/>
                  </a:lnTo>
                  <a:lnTo>
                    <a:pt x="16022" y="8731"/>
                  </a:lnTo>
                  <a:lnTo>
                    <a:pt x="15555" y="8975"/>
                  </a:lnTo>
                  <a:lnTo>
                    <a:pt x="15108" y="9280"/>
                  </a:lnTo>
                  <a:lnTo>
                    <a:pt x="14682" y="9584"/>
                  </a:lnTo>
                  <a:lnTo>
                    <a:pt x="14316" y="9889"/>
                  </a:lnTo>
                  <a:lnTo>
                    <a:pt x="14011" y="10214"/>
                  </a:lnTo>
                  <a:lnTo>
                    <a:pt x="13748" y="10559"/>
                  </a:lnTo>
                  <a:lnTo>
                    <a:pt x="13524" y="10904"/>
                  </a:lnTo>
                  <a:lnTo>
                    <a:pt x="13362" y="11270"/>
                  </a:lnTo>
                  <a:lnTo>
                    <a:pt x="13240" y="11635"/>
                  </a:lnTo>
                  <a:lnTo>
                    <a:pt x="13159" y="12001"/>
                  </a:lnTo>
                  <a:lnTo>
                    <a:pt x="13138" y="12366"/>
                  </a:lnTo>
                  <a:lnTo>
                    <a:pt x="13159" y="12732"/>
                  </a:lnTo>
                  <a:lnTo>
                    <a:pt x="13240" y="13097"/>
                  </a:lnTo>
                  <a:lnTo>
                    <a:pt x="13362" y="13463"/>
                  </a:lnTo>
                  <a:lnTo>
                    <a:pt x="13524" y="13808"/>
                  </a:lnTo>
                  <a:lnTo>
                    <a:pt x="13748" y="14173"/>
                  </a:lnTo>
                  <a:lnTo>
                    <a:pt x="14011" y="14518"/>
                  </a:lnTo>
                  <a:lnTo>
                    <a:pt x="8874" y="16427"/>
                  </a:lnTo>
                  <a:lnTo>
                    <a:pt x="8651" y="16265"/>
                  </a:lnTo>
                  <a:lnTo>
                    <a:pt x="8265" y="16062"/>
                  </a:lnTo>
                  <a:lnTo>
                    <a:pt x="7839" y="15899"/>
                  </a:lnTo>
                  <a:lnTo>
                    <a:pt x="7412" y="15757"/>
                  </a:lnTo>
                  <a:lnTo>
                    <a:pt x="6966" y="15635"/>
                  </a:lnTo>
                  <a:lnTo>
                    <a:pt x="6499" y="15534"/>
                  </a:lnTo>
                  <a:lnTo>
                    <a:pt x="6011" y="15473"/>
                  </a:lnTo>
                  <a:lnTo>
                    <a:pt x="5544" y="15432"/>
                  </a:lnTo>
                  <a:lnTo>
                    <a:pt x="5057" y="15412"/>
                  </a:lnTo>
                  <a:lnTo>
                    <a:pt x="4570" y="15432"/>
                  </a:lnTo>
                  <a:lnTo>
                    <a:pt x="4082" y="15473"/>
                  </a:lnTo>
                  <a:lnTo>
                    <a:pt x="3615" y="15534"/>
                  </a:lnTo>
                  <a:lnTo>
                    <a:pt x="3148" y="15635"/>
                  </a:lnTo>
                  <a:lnTo>
                    <a:pt x="2701" y="15757"/>
                  </a:lnTo>
                  <a:lnTo>
                    <a:pt x="2275" y="15899"/>
                  </a:lnTo>
                  <a:lnTo>
                    <a:pt x="1849" y="16062"/>
                  </a:lnTo>
                  <a:lnTo>
                    <a:pt x="1483" y="16265"/>
                  </a:lnTo>
                  <a:lnTo>
                    <a:pt x="1118" y="16488"/>
                  </a:lnTo>
                  <a:lnTo>
                    <a:pt x="833" y="16732"/>
                  </a:lnTo>
                  <a:lnTo>
                    <a:pt x="569" y="16975"/>
                  </a:lnTo>
                  <a:lnTo>
                    <a:pt x="366" y="17239"/>
                  </a:lnTo>
                  <a:lnTo>
                    <a:pt x="204" y="17503"/>
                  </a:lnTo>
                  <a:lnTo>
                    <a:pt x="82" y="17788"/>
                  </a:lnTo>
                  <a:lnTo>
                    <a:pt x="21" y="18072"/>
                  </a:lnTo>
                  <a:lnTo>
                    <a:pt x="1" y="18356"/>
                  </a:lnTo>
                  <a:lnTo>
                    <a:pt x="21" y="18620"/>
                  </a:lnTo>
                  <a:lnTo>
                    <a:pt x="102" y="18904"/>
                  </a:lnTo>
                  <a:lnTo>
                    <a:pt x="224" y="19189"/>
                  </a:lnTo>
                  <a:lnTo>
                    <a:pt x="387" y="19453"/>
                  </a:lnTo>
                  <a:lnTo>
                    <a:pt x="590" y="19717"/>
                  </a:lnTo>
                  <a:lnTo>
                    <a:pt x="854" y="19960"/>
                  </a:lnTo>
                  <a:lnTo>
                    <a:pt x="1158" y="20204"/>
                  </a:lnTo>
                  <a:lnTo>
                    <a:pt x="1503" y="20427"/>
                  </a:lnTo>
                  <a:lnTo>
                    <a:pt x="1889" y="20630"/>
                  </a:lnTo>
                  <a:lnTo>
                    <a:pt x="2295" y="20793"/>
                  </a:lnTo>
                  <a:lnTo>
                    <a:pt x="2722" y="20955"/>
                  </a:lnTo>
                  <a:lnTo>
                    <a:pt x="3169" y="21077"/>
                  </a:lnTo>
                  <a:lnTo>
                    <a:pt x="3636" y="21158"/>
                  </a:lnTo>
                  <a:lnTo>
                    <a:pt x="4123" y="21219"/>
                  </a:lnTo>
                  <a:lnTo>
                    <a:pt x="4590" y="21260"/>
                  </a:lnTo>
                  <a:lnTo>
                    <a:pt x="5077" y="21280"/>
                  </a:lnTo>
                  <a:lnTo>
                    <a:pt x="5565" y="21260"/>
                  </a:lnTo>
                  <a:lnTo>
                    <a:pt x="6052" y="21219"/>
                  </a:lnTo>
                  <a:lnTo>
                    <a:pt x="6519" y="21158"/>
                  </a:lnTo>
                  <a:lnTo>
                    <a:pt x="6986" y="21077"/>
                  </a:lnTo>
                  <a:lnTo>
                    <a:pt x="7433" y="20955"/>
                  </a:lnTo>
                  <a:lnTo>
                    <a:pt x="7879" y="20793"/>
                  </a:lnTo>
                  <a:lnTo>
                    <a:pt x="8285" y="20630"/>
                  </a:lnTo>
                  <a:lnTo>
                    <a:pt x="8671" y="20427"/>
                  </a:lnTo>
                  <a:lnTo>
                    <a:pt x="8935" y="20245"/>
                  </a:lnTo>
                  <a:lnTo>
                    <a:pt x="9179" y="20062"/>
                  </a:lnTo>
                  <a:lnTo>
                    <a:pt x="9402" y="19879"/>
                  </a:lnTo>
                  <a:lnTo>
                    <a:pt x="9585" y="19676"/>
                  </a:lnTo>
                  <a:lnTo>
                    <a:pt x="9747" y="19473"/>
                  </a:lnTo>
                  <a:lnTo>
                    <a:pt x="9890" y="19270"/>
                  </a:lnTo>
                  <a:lnTo>
                    <a:pt x="9991" y="19067"/>
                  </a:lnTo>
                  <a:lnTo>
                    <a:pt x="10072" y="18843"/>
                  </a:lnTo>
                  <a:lnTo>
                    <a:pt x="10113" y="18620"/>
                  </a:lnTo>
                  <a:lnTo>
                    <a:pt x="10133" y="18417"/>
                  </a:lnTo>
                  <a:lnTo>
                    <a:pt x="10133" y="18194"/>
                  </a:lnTo>
                  <a:lnTo>
                    <a:pt x="10093" y="17970"/>
                  </a:lnTo>
                  <a:lnTo>
                    <a:pt x="10032" y="17767"/>
                  </a:lnTo>
                  <a:lnTo>
                    <a:pt x="9930" y="17544"/>
                  </a:lnTo>
                  <a:lnTo>
                    <a:pt x="9829" y="17341"/>
                  </a:lnTo>
                  <a:lnTo>
                    <a:pt x="9666" y="17138"/>
                  </a:lnTo>
                  <a:lnTo>
                    <a:pt x="14763" y="15229"/>
                  </a:lnTo>
                  <a:lnTo>
                    <a:pt x="15149" y="15513"/>
                  </a:lnTo>
                  <a:lnTo>
                    <a:pt x="15595" y="15777"/>
                  </a:lnTo>
                  <a:lnTo>
                    <a:pt x="15900" y="15960"/>
                  </a:lnTo>
                  <a:lnTo>
                    <a:pt x="16225" y="16123"/>
                  </a:lnTo>
                  <a:lnTo>
                    <a:pt x="16550" y="16265"/>
                  </a:lnTo>
                  <a:lnTo>
                    <a:pt x="16895" y="16407"/>
                  </a:lnTo>
                  <a:lnTo>
                    <a:pt x="17260" y="16529"/>
                  </a:lnTo>
                  <a:lnTo>
                    <a:pt x="17605" y="16651"/>
                  </a:lnTo>
                  <a:lnTo>
                    <a:pt x="17971" y="16752"/>
                  </a:lnTo>
                  <a:lnTo>
                    <a:pt x="18357" y="16833"/>
                  </a:lnTo>
                  <a:lnTo>
                    <a:pt x="19108" y="16996"/>
                  </a:lnTo>
                  <a:lnTo>
                    <a:pt x="19880" y="17118"/>
                  </a:lnTo>
                  <a:lnTo>
                    <a:pt x="20672" y="17178"/>
                  </a:lnTo>
                  <a:lnTo>
                    <a:pt x="21484" y="17199"/>
                  </a:lnTo>
                  <a:lnTo>
                    <a:pt x="22276" y="17178"/>
                  </a:lnTo>
                  <a:lnTo>
                    <a:pt x="23068" y="17118"/>
                  </a:lnTo>
                  <a:lnTo>
                    <a:pt x="23839" y="16996"/>
                  </a:lnTo>
                  <a:lnTo>
                    <a:pt x="24590" y="16833"/>
                  </a:lnTo>
                  <a:lnTo>
                    <a:pt x="24976" y="16752"/>
                  </a:lnTo>
                  <a:lnTo>
                    <a:pt x="25342" y="16651"/>
                  </a:lnTo>
                  <a:lnTo>
                    <a:pt x="25687" y="16529"/>
                  </a:lnTo>
                  <a:lnTo>
                    <a:pt x="26032" y="16407"/>
                  </a:lnTo>
                  <a:lnTo>
                    <a:pt x="26377" y="16265"/>
                  </a:lnTo>
                  <a:lnTo>
                    <a:pt x="26723" y="16123"/>
                  </a:lnTo>
                  <a:lnTo>
                    <a:pt x="27027" y="15960"/>
                  </a:lnTo>
                  <a:lnTo>
                    <a:pt x="27332" y="15777"/>
                  </a:lnTo>
                  <a:lnTo>
                    <a:pt x="27636" y="15615"/>
                  </a:lnTo>
                  <a:lnTo>
                    <a:pt x="27900" y="15412"/>
                  </a:lnTo>
                  <a:lnTo>
                    <a:pt x="28164" y="15229"/>
                  </a:lnTo>
                  <a:lnTo>
                    <a:pt x="28408" y="15026"/>
                  </a:lnTo>
                  <a:lnTo>
                    <a:pt x="28611" y="14823"/>
                  </a:lnTo>
                  <a:lnTo>
                    <a:pt x="28814" y="14620"/>
                  </a:lnTo>
                  <a:lnTo>
                    <a:pt x="28997" y="14417"/>
                  </a:lnTo>
                  <a:lnTo>
                    <a:pt x="29159" y="14194"/>
                  </a:lnTo>
                  <a:lnTo>
                    <a:pt x="29301" y="13970"/>
                  </a:lnTo>
                  <a:lnTo>
                    <a:pt x="29423" y="13747"/>
                  </a:lnTo>
                  <a:lnTo>
                    <a:pt x="29525" y="13524"/>
                  </a:lnTo>
                  <a:lnTo>
                    <a:pt x="29606" y="13300"/>
                  </a:lnTo>
                  <a:lnTo>
                    <a:pt x="29667" y="13077"/>
                  </a:lnTo>
                  <a:lnTo>
                    <a:pt x="29728" y="12853"/>
                  </a:lnTo>
                  <a:lnTo>
                    <a:pt x="29748" y="12610"/>
                  </a:lnTo>
                  <a:lnTo>
                    <a:pt x="29748" y="12386"/>
                  </a:lnTo>
                  <a:lnTo>
                    <a:pt x="29748" y="12163"/>
                  </a:lnTo>
                  <a:lnTo>
                    <a:pt x="29707" y="11919"/>
                  </a:lnTo>
                  <a:lnTo>
                    <a:pt x="29667" y="11696"/>
                  </a:lnTo>
                  <a:lnTo>
                    <a:pt x="29606" y="11473"/>
                  </a:lnTo>
                  <a:lnTo>
                    <a:pt x="29504" y="11229"/>
                  </a:lnTo>
                  <a:lnTo>
                    <a:pt x="29403" y="11006"/>
                  </a:lnTo>
                  <a:lnTo>
                    <a:pt x="29281" y="10782"/>
                  </a:lnTo>
                  <a:lnTo>
                    <a:pt x="29139" y="10579"/>
                  </a:lnTo>
                  <a:lnTo>
                    <a:pt x="28976" y="10356"/>
                  </a:lnTo>
                  <a:lnTo>
                    <a:pt x="28794" y="10153"/>
                  </a:lnTo>
                  <a:lnTo>
                    <a:pt x="28591" y="9929"/>
                  </a:lnTo>
                  <a:lnTo>
                    <a:pt x="28367" y="9747"/>
                  </a:lnTo>
                  <a:lnTo>
                    <a:pt x="28124" y="9544"/>
                  </a:lnTo>
                  <a:lnTo>
                    <a:pt x="27880" y="9341"/>
                  </a:lnTo>
                  <a:lnTo>
                    <a:pt x="27596" y="9158"/>
                  </a:lnTo>
                  <a:lnTo>
                    <a:pt x="27311" y="8975"/>
                  </a:lnTo>
                  <a:lnTo>
                    <a:pt x="26926" y="8772"/>
                  </a:lnTo>
                  <a:lnTo>
                    <a:pt x="26519" y="8589"/>
                  </a:lnTo>
                  <a:lnTo>
                    <a:pt x="26113" y="8407"/>
                  </a:lnTo>
                  <a:lnTo>
                    <a:pt x="25687" y="8244"/>
                  </a:lnTo>
                  <a:lnTo>
                    <a:pt x="29220" y="3391"/>
                  </a:lnTo>
                  <a:lnTo>
                    <a:pt x="29545" y="3412"/>
                  </a:lnTo>
                  <a:lnTo>
                    <a:pt x="29890" y="3412"/>
                  </a:lnTo>
                  <a:lnTo>
                    <a:pt x="30235" y="3391"/>
                  </a:lnTo>
                  <a:lnTo>
                    <a:pt x="30560" y="3330"/>
                  </a:lnTo>
                  <a:lnTo>
                    <a:pt x="30885" y="3269"/>
                  </a:lnTo>
                  <a:lnTo>
                    <a:pt x="31190" y="3168"/>
                  </a:lnTo>
                  <a:lnTo>
                    <a:pt x="31474" y="3046"/>
                  </a:lnTo>
                  <a:lnTo>
                    <a:pt x="31758" y="2924"/>
                  </a:lnTo>
                  <a:lnTo>
                    <a:pt x="31961" y="2782"/>
                  </a:lnTo>
                  <a:lnTo>
                    <a:pt x="32124" y="2640"/>
                  </a:lnTo>
                  <a:lnTo>
                    <a:pt x="32286" y="2498"/>
                  </a:lnTo>
                  <a:lnTo>
                    <a:pt x="32408" y="2356"/>
                  </a:lnTo>
                  <a:lnTo>
                    <a:pt x="32489" y="2193"/>
                  </a:lnTo>
                  <a:lnTo>
                    <a:pt x="32570" y="2031"/>
                  </a:lnTo>
                  <a:lnTo>
                    <a:pt x="32611" y="1868"/>
                  </a:lnTo>
                  <a:lnTo>
                    <a:pt x="32611" y="1706"/>
                  </a:lnTo>
                  <a:lnTo>
                    <a:pt x="32591" y="1543"/>
                  </a:lnTo>
                  <a:lnTo>
                    <a:pt x="32550" y="1381"/>
                  </a:lnTo>
                  <a:lnTo>
                    <a:pt x="32489" y="1219"/>
                  </a:lnTo>
                  <a:lnTo>
                    <a:pt x="32388" y="1056"/>
                  </a:lnTo>
                  <a:lnTo>
                    <a:pt x="32266" y="914"/>
                  </a:lnTo>
                  <a:lnTo>
                    <a:pt x="32124" y="752"/>
                  </a:lnTo>
                  <a:lnTo>
                    <a:pt x="31941" y="630"/>
                  </a:lnTo>
                  <a:lnTo>
                    <a:pt x="31738" y="488"/>
                  </a:lnTo>
                  <a:lnTo>
                    <a:pt x="31515" y="366"/>
                  </a:lnTo>
                  <a:lnTo>
                    <a:pt x="31271" y="264"/>
                  </a:lnTo>
                  <a:lnTo>
                    <a:pt x="31027" y="183"/>
                  </a:lnTo>
                  <a:lnTo>
                    <a:pt x="30763" y="122"/>
                  </a:lnTo>
                  <a:lnTo>
                    <a:pt x="30499" y="61"/>
                  </a:lnTo>
                  <a:lnTo>
                    <a:pt x="30215" y="21"/>
                  </a:lnTo>
                  <a:lnTo>
                    <a:pt x="29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5140;p74">
              <a:extLst>
                <a:ext uri="{FF2B5EF4-FFF2-40B4-BE49-F238E27FC236}">
                  <a16:creationId xmlns:a16="http://schemas.microsoft.com/office/drawing/2014/main" id="{5DCDE10A-2C0D-A13A-8C7E-0E2B081CB74A}"/>
                </a:ext>
              </a:extLst>
            </p:cNvPr>
            <p:cNvSpPr/>
            <p:nvPr/>
          </p:nvSpPr>
          <p:spPr>
            <a:xfrm>
              <a:off x="4019375" y="348275"/>
              <a:ext cx="815300" cy="532025"/>
            </a:xfrm>
            <a:custGeom>
              <a:avLst/>
              <a:gdLst/>
              <a:ahLst/>
              <a:cxnLst/>
              <a:rect l="l" t="t" r="r" b="b"/>
              <a:pathLst>
                <a:path w="32612" h="21281" fill="none" extrusionOk="0">
                  <a:moveTo>
                    <a:pt x="14763" y="15229"/>
                  </a:moveTo>
                  <a:lnTo>
                    <a:pt x="9666" y="17138"/>
                  </a:lnTo>
                  <a:lnTo>
                    <a:pt x="9666" y="17138"/>
                  </a:lnTo>
                  <a:lnTo>
                    <a:pt x="9829" y="17341"/>
                  </a:lnTo>
                  <a:lnTo>
                    <a:pt x="9930" y="17544"/>
                  </a:lnTo>
                  <a:lnTo>
                    <a:pt x="10032" y="17767"/>
                  </a:lnTo>
                  <a:lnTo>
                    <a:pt x="10093" y="17970"/>
                  </a:lnTo>
                  <a:lnTo>
                    <a:pt x="10133" y="18194"/>
                  </a:lnTo>
                  <a:lnTo>
                    <a:pt x="10133" y="18417"/>
                  </a:lnTo>
                  <a:lnTo>
                    <a:pt x="10113" y="18620"/>
                  </a:lnTo>
                  <a:lnTo>
                    <a:pt x="10072" y="18843"/>
                  </a:lnTo>
                  <a:lnTo>
                    <a:pt x="9991" y="19067"/>
                  </a:lnTo>
                  <a:lnTo>
                    <a:pt x="9890" y="19270"/>
                  </a:lnTo>
                  <a:lnTo>
                    <a:pt x="9747" y="19473"/>
                  </a:lnTo>
                  <a:lnTo>
                    <a:pt x="9585" y="19676"/>
                  </a:lnTo>
                  <a:lnTo>
                    <a:pt x="9402" y="19879"/>
                  </a:lnTo>
                  <a:lnTo>
                    <a:pt x="9179" y="20062"/>
                  </a:lnTo>
                  <a:lnTo>
                    <a:pt x="8935" y="20245"/>
                  </a:lnTo>
                  <a:lnTo>
                    <a:pt x="8671" y="20427"/>
                  </a:lnTo>
                  <a:lnTo>
                    <a:pt x="8671" y="20427"/>
                  </a:lnTo>
                  <a:lnTo>
                    <a:pt x="8285" y="20630"/>
                  </a:lnTo>
                  <a:lnTo>
                    <a:pt x="7879" y="20793"/>
                  </a:lnTo>
                  <a:lnTo>
                    <a:pt x="7433" y="20955"/>
                  </a:lnTo>
                  <a:lnTo>
                    <a:pt x="6986" y="21077"/>
                  </a:lnTo>
                  <a:lnTo>
                    <a:pt x="6519" y="21158"/>
                  </a:lnTo>
                  <a:lnTo>
                    <a:pt x="6052" y="21219"/>
                  </a:lnTo>
                  <a:lnTo>
                    <a:pt x="5565" y="21260"/>
                  </a:lnTo>
                  <a:lnTo>
                    <a:pt x="5077" y="21280"/>
                  </a:lnTo>
                  <a:lnTo>
                    <a:pt x="4590" y="21260"/>
                  </a:lnTo>
                  <a:lnTo>
                    <a:pt x="4123" y="21219"/>
                  </a:lnTo>
                  <a:lnTo>
                    <a:pt x="3636" y="21158"/>
                  </a:lnTo>
                  <a:lnTo>
                    <a:pt x="3169" y="21077"/>
                  </a:lnTo>
                  <a:lnTo>
                    <a:pt x="2722" y="20955"/>
                  </a:lnTo>
                  <a:lnTo>
                    <a:pt x="2295" y="20793"/>
                  </a:lnTo>
                  <a:lnTo>
                    <a:pt x="1889" y="20630"/>
                  </a:lnTo>
                  <a:lnTo>
                    <a:pt x="1503" y="20427"/>
                  </a:lnTo>
                  <a:lnTo>
                    <a:pt x="1503" y="20427"/>
                  </a:lnTo>
                  <a:lnTo>
                    <a:pt x="1158" y="20204"/>
                  </a:lnTo>
                  <a:lnTo>
                    <a:pt x="854" y="19960"/>
                  </a:lnTo>
                  <a:lnTo>
                    <a:pt x="590" y="19717"/>
                  </a:lnTo>
                  <a:lnTo>
                    <a:pt x="387" y="19453"/>
                  </a:lnTo>
                  <a:lnTo>
                    <a:pt x="224" y="19189"/>
                  </a:lnTo>
                  <a:lnTo>
                    <a:pt x="102" y="18904"/>
                  </a:lnTo>
                  <a:lnTo>
                    <a:pt x="21" y="18620"/>
                  </a:lnTo>
                  <a:lnTo>
                    <a:pt x="1" y="18356"/>
                  </a:lnTo>
                  <a:lnTo>
                    <a:pt x="21" y="18072"/>
                  </a:lnTo>
                  <a:lnTo>
                    <a:pt x="82" y="17788"/>
                  </a:lnTo>
                  <a:lnTo>
                    <a:pt x="204" y="17503"/>
                  </a:lnTo>
                  <a:lnTo>
                    <a:pt x="366" y="17239"/>
                  </a:lnTo>
                  <a:lnTo>
                    <a:pt x="569" y="16975"/>
                  </a:lnTo>
                  <a:lnTo>
                    <a:pt x="833" y="16732"/>
                  </a:lnTo>
                  <a:lnTo>
                    <a:pt x="1118" y="16488"/>
                  </a:lnTo>
                  <a:lnTo>
                    <a:pt x="1483" y="16265"/>
                  </a:lnTo>
                  <a:lnTo>
                    <a:pt x="1483" y="16265"/>
                  </a:lnTo>
                  <a:lnTo>
                    <a:pt x="1849" y="16062"/>
                  </a:lnTo>
                  <a:lnTo>
                    <a:pt x="2275" y="15899"/>
                  </a:lnTo>
                  <a:lnTo>
                    <a:pt x="2701" y="15757"/>
                  </a:lnTo>
                  <a:lnTo>
                    <a:pt x="3148" y="15635"/>
                  </a:lnTo>
                  <a:lnTo>
                    <a:pt x="3615" y="15534"/>
                  </a:lnTo>
                  <a:lnTo>
                    <a:pt x="4082" y="15473"/>
                  </a:lnTo>
                  <a:lnTo>
                    <a:pt x="4570" y="15432"/>
                  </a:lnTo>
                  <a:lnTo>
                    <a:pt x="5057" y="15412"/>
                  </a:lnTo>
                  <a:lnTo>
                    <a:pt x="5544" y="15432"/>
                  </a:lnTo>
                  <a:lnTo>
                    <a:pt x="6011" y="15473"/>
                  </a:lnTo>
                  <a:lnTo>
                    <a:pt x="6499" y="15534"/>
                  </a:lnTo>
                  <a:lnTo>
                    <a:pt x="6966" y="15635"/>
                  </a:lnTo>
                  <a:lnTo>
                    <a:pt x="7412" y="15757"/>
                  </a:lnTo>
                  <a:lnTo>
                    <a:pt x="7839" y="15899"/>
                  </a:lnTo>
                  <a:lnTo>
                    <a:pt x="8265" y="16062"/>
                  </a:lnTo>
                  <a:lnTo>
                    <a:pt x="8651" y="16265"/>
                  </a:lnTo>
                  <a:lnTo>
                    <a:pt x="8651" y="16265"/>
                  </a:lnTo>
                  <a:lnTo>
                    <a:pt x="8874" y="16427"/>
                  </a:lnTo>
                  <a:lnTo>
                    <a:pt x="14011" y="14518"/>
                  </a:lnTo>
                  <a:lnTo>
                    <a:pt x="14011" y="14518"/>
                  </a:lnTo>
                  <a:lnTo>
                    <a:pt x="13748" y="14173"/>
                  </a:lnTo>
                  <a:lnTo>
                    <a:pt x="13524" y="13808"/>
                  </a:lnTo>
                  <a:lnTo>
                    <a:pt x="13362" y="13463"/>
                  </a:lnTo>
                  <a:lnTo>
                    <a:pt x="13240" y="13097"/>
                  </a:lnTo>
                  <a:lnTo>
                    <a:pt x="13159" y="12732"/>
                  </a:lnTo>
                  <a:lnTo>
                    <a:pt x="13138" y="12366"/>
                  </a:lnTo>
                  <a:lnTo>
                    <a:pt x="13159" y="12001"/>
                  </a:lnTo>
                  <a:lnTo>
                    <a:pt x="13240" y="11635"/>
                  </a:lnTo>
                  <a:lnTo>
                    <a:pt x="13362" y="11270"/>
                  </a:lnTo>
                  <a:lnTo>
                    <a:pt x="13524" y="10904"/>
                  </a:lnTo>
                  <a:lnTo>
                    <a:pt x="13748" y="10559"/>
                  </a:lnTo>
                  <a:lnTo>
                    <a:pt x="14011" y="10214"/>
                  </a:lnTo>
                  <a:lnTo>
                    <a:pt x="14316" y="9889"/>
                  </a:lnTo>
                  <a:lnTo>
                    <a:pt x="14682" y="9584"/>
                  </a:lnTo>
                  <a:lnTo>
                    <a:pt x="15108" y="9280"/>
                  </a:lnTo>
                  <a:lnTo>
                    <a:pt x="15555" y="8975"/>
                  </a:lnTo>
                  <a:lnTo>
                    <a:pt x="15555" y="8975"/>
                  </a:lnTo>
                  <a:lnTo>
                    <a:pt x="16022" y="8731"/>
                  </a:lnTo>
                  <a:lnTo>
                    <a:pt x="16489" y="8508"/>
                  </a:lnTo>
                  <a:lnTo>
                    <a:pt x="16996" y="8305"/>
                  </a:lnTo>
                  <a:lnTo>
                    <a:pt x="17524" y="8143"/>
                  </a:lnTo>
                  <a:lnTo>
                    <a:pt x="18052" y="7980"/>
                  </a:lnTo>
                  <a:lnTo>
                    <a:pt x="18600" y="7858"/>
                  </a:lnTo>
                  <a:lnTo>
                    <a:pt x="19169" y="7757"/>
                  </a:lnTo>
                  <a:lnTo>
                    <a:pt x="19738" y="7676"/>
                  </a:lnTo>
                  <a:lnTo>
                    <a:pt x="20326" y="7615"/>
                  </a:lnTo>
                  <a:lnTo>
                    <a:pt x="20895" y="7574"/>
                  </a:lnTo>
                  <a:lnTo>
                    <a:pt x="21484" y="7574"/>
                  </a:lnTo>
                  <a:lnTo>
                    <a:pt x="22073" y="7594"/>
                  </a:lnTo>
                  <a:lnTo>
                    <a:pt x="22661" y="7635"/>
                  </a:lnTo>
                  <a:lnTo>
                    <a:pt x="23230" y="7696"/>
                  </a:lnTo>
                  <a:lnTo>
                    <a:pt x="23799" y="7777"/>
                  </a:lnTo>
                  <a:lnTo>
                    <a:pt x="24367" y="7879"/>
                  </a:lnTo>
                  <a:lnTo>
                    <a:pt x="27880" y="3066"/>
                  </a:lnTo>
                  <a:lnTo>
                    <a:pt x="27880" y="3066"/>
                  </a:lnTo>
                  <a:lnTo>
                    <a:pt x="27575" y="2924"/>
                  </a:lnTo>
                  <a:lnTo>
                    <a:pt x="27575" y="2924"/>
                  </a:lnTo>
                  <a:lnTo>
                    <a:pt x="27372" y="2782"/>
                  </a:lnTo>
                  <a:lnTo>
                    <a:pt x="27190" y="2640"/>
                  </a:lnTo>
                  <a:lnTo>
                    <a:pt x="27047" y="2498"/>
                  </a:lnTo>
                  <a:lnTo>
                    <a:pt x="26926" y="2356"/>
                  </a:lnTo>
                  <a:lnTo>
                    <a:pt x="26824" y="2193"/>
                  </a:lnTo>
                  <a:lnTo>
                    <a:pt x="26763" y="2031"/>
                  </a:lnTo>
                  <a:lnTo>
                    <a:pt x="26723" y="1868"/>
                  </a:lnTo>
                  <a:lnTo>
                    <a:pt x="26702" y="1706"/>
                  </a:lnTo>
                  <a:lnTo>
                    <a:pt x="26723" y="1543"/>
                  </a:lnTo>
                  <a:lnTo>
                    <a:pt x="26763" y="1381"/>
                  </a:lnTo>
                  <a:lnTo>
                    <a:pt x="26824" y="1219"/>
                  </a:lnTo>
                  <a:lnTo>
                    <a:pt x="26905" y="1056"/>
                  </a:lnTo>
                  <a:lnTo>
                    <a:pt x="27027" y="914"/>
                  </a:lnTo>
                  <a:lnTo>
                    <a:pt x="27190" y="752"/>
                  </a:lnTo>
                  <a:lnTo>
                    <a:pt x="27352" y="630"/>
                  </a:lnTo>
                  <a:lnTo>
                    <a:pt x="27555" y="488"/>
                  </a:lnTo>
                  <a:lnTo>
                    <a:pt x="27555" y="488"/>
                  </a:lnTo>
                  <a:lnTo>
                    <a:pt x="27778" y="366"/>
                  </a:lnTo>
                  <a:lnTo>
                    <a:pt x="28022" y="264"/>
                  </a:lnTo>
                  <a:lnTo>
                    <a:pt x="28266" y="183"/>
                  </a:lnTo>
                  <a:lnTo>
                    <a:pt x="28530" y="122"/>
                  </a:lnTo>
                  <a:lnTo>
                    <a:pt x="28814" y="61"/>
                  </a:lnTo>
                  <a:lnTo>
                    <a:pt x="29078" y="21"/>
                  </a:lnTo>
                  <a:lnTo>
                    <a:pt x="29362" y="0"/>
                  </a:lnTo>
                  <a:lnTo>
                    <a:pt x="29646" y="0"/>
                  </a:lnTo>
                  <a:lnTo>
                    <a:pt x="29931" y="0"/>
                  </a:lnTo>
                  <a:lnTo>
                    <a:pt x="30215" y="21"/>
                  </a:lnTo>
                  <a:lnTo>
                    <a:pt x="30499" y="61"/>
                  </a:lnTo>
                  <a:lnTo>
                    <a:pt x="30763" y="122"/>
                  </a:lnTo>
                  <a:lnTo>
                    <a:pt x="31027" y="183"/>
                  </a:lnTo>
                  <a:lnTo>
                    <a:pt x="31271" y="264"/>
                  </a:lnTo>
                  <a:lnTo>
                    <a:pt x="31515" y="366"/>
                  </a:lnTo>
                  <a:lnTo>
                    <a:pt x="31738" y="488"/>
                  </a:lnTo>
                  <a:lnTo>
                    <a:pt x="31738" y="488"/>
                  </a:lnTo>
                  <a:lnTo>
                    <a:pt x="31941" y="630"/>
                  </a:lnTo>
                  <a:lnTo>
                    <a:pt x="32124" y="752"/>
                  </a:lnTo>
                  <a:lnTo>
                    <a:pt x="32266" y="914"/>
                  </a:lnTo>
                  <a:lnTo>
                    <a:pt x="32388" y="1056"/>
                  </a:lnTo>
                  <a:lnTo>
                    <a:pt x="32489" y="1219"/>
                  </a:lnTo>
                  <a:lnTo>
                    <a:pt x="32550" y="1381"/>
                  </a:lnTo>
                  <a:lnTo>
                    <a:pt x="32591" y="1543"/>
                  </a:lnTo>
                  <a:lnTo>
                    <a:pt x="32611" y="1706"/>
                  </a:lnTo>
                  <a:lnTo>
                    <a:pt x="32611" y="1868"/>
                  </a:lnTo>
                  <a:lnTo>
                    <a:pt x="32570" y="2031"/>
                  </a:lnTo>
                  <a:lnTo>
                    <a:pt x="32489" y="2193"/>
                  </a:lnTo>
                  <a:lnTo>
                    <a:pt x="32408" y="2356"/>
                  </a:lnTo>
                  <a:lnTo>
                    <a:pt x="32286" y="2498"/>
                  </a:lnTo>
                  <a:lnTo>
                    <a:pt x="32124" y="2640"/>
                  </a:lnTo>
                  <a:lnTo>
                    <a:pt x="31961" y="2782"/>
                  </a:lnTo>
                  <a:lnTo>
                    <a:pt x="31758" y="2924"/>
                  </a:lnTo>
                  <a:lnTo>
                    <a:pt x="31758" y="2924"/>
                  </a:lnTo>
                  <a:lnTo>
                    <a:pt x="31474" y="3046"/>
                  </a:lnTo>
                  <a:lnTo>
                    <a:pt x="31190" y="3168"/>
                  </a:lnTo>
                  <a:lnTo>
                    <a:pt x="30885" y="3269"/>
                  </a:lnTo>
                  <a:lnTo>
                    <a:pt x="30560" y="3330"/>
                  </a:lnTo>
                  <a:lnTo>
                    <a:pt x="30235" y="3391"/>
                  </a:lnTo>
                  <a:lnTo>
                    <a:pt x="29890" y="3412"/>
                  </a:lnTo>
                  <a:lnTo>
                    <a:pt x="29545" y="3412"/>
                  </a:lnTo>
                  <a:lnTo>
                    <a:pt x="29220" y="3391"/>
                  </a:lnTo>
                  <a:lnTo>
                    <a:pt x="25687" y="8244"/>
                  </a:lnTo>
                  <a:lnTo>
                    <a:pt x="25687" y="8244"/>
                  </a:lnTo>
                  <a:lnTo>
                    <a:pt x="26113" y="8407"/>
                  </a:lnTo>
                  <a:lnTo>
                    <a:pt x="26519" y="8589"/>
                  </a:lnTo>
                  <a:lnTo>
                    <a:pt x="26926" y="8772"/>
                  </a:lnTo>
                  <a:lnTo>
                    <a:pt x="27311" y="8975"/>
                  </a:lnTo>
                  <a:lnTo>
                    <a:pt x="27311" y="8975"/>
                  </a:lnTo>
                  <a:lnTo>
                    <a:pt x="27596" y="9158"/>
                  </a:lnTo>
                  <a:lnTo>
                    <a:pt x="27880" y="9341"/>
                  </a:lnTo>
                  <a:lnTo>
                    <a:pt x="28124" y="9544"/>
                  </a:lnTo>
                  <a:lnTo>
                    <a:pt x="28367" y="9747"/>
                  </a:lnTo>
                  <a:lnTo>
                    <a:pt x="28591" y="9929"/>
                  </a:lnTo>
                  <a:lnTo>
                    <a:pt x="28794" y="10153"/>
                  </a:lnTo>
                  <a:lnTo>
                    <a:pt x="28976" y="10356"/>
                  </a:lnTo>
                  <a:lnTo>
                    <a:pt x="29139" y="10579"/>
                  </a:lnTo>
                  <a:lnTo>
                    <a:pt x="29281" y="10782"/>
                  </a:lnTo>
                  <a:lnTo>
                    <a:pt x="29403" y="11006"/>
                  </a:lnTo>
                  <a:lnTo>
                    <a:pt x="29504" y="11229"/>
                  </a:lnTo>
                  <a:lnTo>
                    <a:pt x="29606" y="11473"/>
                  </a:lnTo>
                  <a:lnTo>
                    <a:pt x="29667" y="11696"/>
                  </a:lnTo>
                  <a:lnTo>
                    <a:pt x="29707" y="11919"/>
                  </a:lnTo>
                  <a:lnTo>
                    <a:pt x="29748" y="12163"/>
                  </a:lnTo>
                  <a:lnTo>
                    <a:pt x="29748" y="12386"/>
                  </a:lnTo>
                  <a:lnTo>
                    <a:pt x="29748" y="12610"/>
                  </a:lnTo>
                  <a:lnTo>
                    <a:pt x="29728" y="12853"/>
                  </a:lnTo>
                  <a:lnTo>
                    <a:pt x="29667" y="13077"/>
                  </a:lnTo>
                  <a:lnTo>
                    <a:pt x="29606" y="13300"/>
                  </a:lnTo>
                  <a:lnTo>
                    <a:pt x="29525" y="13524"/>
                  </a:lnTo>
                  <a:lnTo>
                    <a:pt x="29423" y="13747"/>
                  </a:lnTo>
                  <a:lnTo>
                    <a:pt x="29301" y="13970"/>
                  </a:lnTo>
                  <a:lnTo>
                    <a:pt x="29159" y="14194"/>
                  </a:lnTo>
                  <a:lnTo>
                    <a:pt x="28997" y="14417"/>
                  </a:lnTo>
                  <a:lnTo>
                    <a:pt x="28814" y="14620"/>
                  </a:lnTo>
                  <a:lnTo>
                    <a:pt x="28611" y="14823"/>
                  </a:lnTo>
                  <a:lnTo>
                    <a:pt x="28408" y="15026"/>
                  </a:lnTo>
                  <a:lnTo>
                    <a:pt x="28164" y="15229"/>
                  </a:lnTo>
                  <a:lnTo>
                    <a:pt x="27900" y="15412"/>
                  </a:lnTo>
                  <a:lnTo>
                    <a:pt x="27636" y="15615"/>
                  </a:lnTo>
                  <a:lnTo>
                    <a:pt x="27332" y="15777"/>
                  </a:lnTo>
                  <a:lnTo>
                    <a:pt x="27332" y="15777"/>
                  </a:lnTo>
                  <a:lnTo>
                    <a:pt x="27027" y="15960"/>
                  </a:lnTo>
                  <a:lnTo>
                    <a:pt x="26723" y="16123"/>
                  </a:lnTo>
                  <a:lnTo>
                    <a:pt x="26377" y="16265"/>
                  </a:lnTo>
                  <a:lnTo>
                    <a:pt x="26032" y="16407"/>
                  </a:lnTo>
                  <a:lnTo>
                    <a:pt x="25687" y="16529"/>
                  </a:lnTo>
                  <a:lnTo>
                    <a:pt x="25342" y="16651"/>
                  </a:lnTo>
                  <a:lnTo>
                    <a:pt x="24976" y="16752"/>
                  </a:lnTo>
                  <a:lnTo>
                    <a:pt x="24590" y="16833"/>
                  </a:lnTo>
                  <a:lnTo>
                    <a:pt x="23839" y="16996"/>
                  </a:lnTo>
                  <a:lnTo>
                    <a:pt x="23068" y="17118"/>
                  </a:lnTo>
                  <a:lnTo>
                    <a:pt x="22276" y="17178"/>
                  </a:lnTo>
                  <a:lnTo>
                    <a:pt x="21484" y="17199"/>
                  </a:lnTo>
                  <a:lnTo>
                    <a:pt x="20672" y="17178"/>
                  </a:lnTo>
                  <a:lnTo>
                    <a:pt x="19880" y="17118"/>
                  </a:lnTo>
                  <a:lnTo>
                    <a:pt x="19108" y="16996"/>
                  </a:lnTo>
                  <a:lnTo>
                    <a:pt x="18357" y="16833"/>
                  </a:lnTo>
                  <a:lnTo>
                    <a:pt x="17971" y="16752"/>
                  </a:lnTo>
                  <a:lnTo>
                    <a:pt x="17605" y="16651"/>
                  </a:lnTo>
                  <a:lnTo>
                    <a:pt x="17260" y="16529"/>
                  </a:lnTo>
                  <a:lnTo>
                    <a:pt x="16895" y="16407"/>
                  </a:lnTo>
                  <a:lnTo>
                    <a:pt x="16550" y="16265"/>
                  </a:lnTo>
                  <a:lnTo>
                    <a:pt x="16225" y="16123"/>
                  </a:lnTo>
                  <a:lnTo>
                    <a:pt x="15900" y="15960"/>
                  </a:lnTo>
                  <a:lnTo>
                    <a:pt x="15595" y="15777"/>
                  </a:lnTo>
                  <a:lnTo>
                    <a:pt x="15595" y="15777"/>
                  </a:lnTo>
                  <a:lnTo>
                    <a:pt x="15149" y="15513"/>
                  </a:lnTo>
                  <a:lnTo>
                    <a:pt x="14763" y="152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5141;p74">
              <a:extLst>
                <a:ext uri="{FF2B5EF4-FFF2-40B4-BE49-F238E27FC236}">
                  <a16:creationId xmlns:a16="http://schemas.microsoft.com/office/drawing/2014/main" id="{24A3613A-F6A8-FDA9-7C4B-819A070C0DE2}"/>
                </a:ext>
              </a:extLst>
            </p:cNvPr>
            <p:cNvSpPr/>
            <p:nvPr/>
          </p:nvSpPr>
          <p:spPr>
            <a:xfrm>
              <a:off x="4045775" y="374150"/>
              <a:ext cx="762500" cy="479750"/>
            </a:xfrm>
            <a:custGeom>
              <a:avLst/>
              <a:gdLst/>
              <a:ahLst/>
              <a:cxnLst/>
              <a:rect l="l" t="t" r="r" b="b"/>
              <a:pathLst>
                <a:path w="30500" h="19190" extrusionOk="0">
                  <a:moveTo>
                    <a:pt x="28590" y="1"/>
                  </a:moveTo>
                  <a:lnTo>
                    <a:pt x="28367" y="21"/>
                  </a:lnTo>
                  <a:lnTo>
                    <a:pt x="28144" y="41"/>
                  </a:lnTo>
                  <a:lnTo>
                    <a:pt x="27941" y="62"/>
                  </a:lnTo>
                  <a:lnTo>
                    <a:pt x="27738" y="102"/>
                  </a:lnTo>
                  <a:lnTo>
                    <a:pt x="27535" y="163"/>
                  </a:lnTo>
                  <a:lnTo>
                    <a:pt x="27352" y="224"/>
                  </a:lnTo>
                  <a:lnTo>
                    <a:pt x="27189" y="285"/>
                  </a:lnTo>
                  <a:lnTo>
                    <a:pt x="27027" y="366"/>
                  </a:lnTo>
                  <a:lnTo>
                    <a:pt x="26885" y="468"/>
                  </a:lnTo>
                  <a:lnTo>
                    <a:pt x="26783" y="549"/>
                  </a:lnTo>
                  <a:lnTo>
                    <a:pt x="26722" y="610"/>
                  </a:lnTo>
                  <a:lnTo>
                    <a:pt x="26702" y="671"/>
                  </a:lnTo>
                  <a:lnTo>
                    <a:pt x="26722" y="711"/>
                  </a:lnTo>
                  <a:lnTo>
                    <a:pt x="26783" y="772"/>
                  </a:lnTo>
                  <a:lnTo>
                    <a:pt x="26885" y="874"/>
                  </a:lnTo>
                  <a:lnTo>
                    <a:pt x="27047" y="975"/>
                  </a:lnTo>
                  <a:lnTo>
                    <a:pt x="27250" y="1077"/>
                  </a:lnTo>
                  <a:lnTo>
                    <a:pt x="27677" y="1260"/>
                  </a:lnTo>
                  <a:lnTo>
                    <a:pt x="28245" y="1321"/>
                  </a:lnTo>
                  <a:lnTo>
                    <a:pt x="28834" y="1321"/>
                  </a:lnTo>
                  <a:lnTo>
                    <a:pt x="29057" y="1300"/>
                  </a:lnTo>
                  <a:lnTo>
                    <a:pt x="29261" y="1280"/>
                  </a:lnTo>
                  <a:lnTo>
                    <a:pt x="29464" y="1239"/>
                  </a:lnTo>
                  <a:lnTo>
                    <a:pt x="29667" y="1179"/>
                  </a:lnTo>
                  <a:lnTo>
                    <a:pt x="29849" y="1118"/>
                  </a:lnTo>
                  <a:lnTo>
                    <a:pt x="30012" y="1057"/>
                  </a:lnTo>
                  <a:lnTo>
                    <a:pt x="30174" y="975"/>
                  </a:lnTo>
                  <a:lnTo>
                    <a:pt x="30316" y="874"/>
                  </a:lnTo>
                  <a:lnTo>
                    <a:pt x="30418" y="793"/>
                  </a:lnTo>
                  <a:lnTo>
                    <a:pt x="30479" y="711"/>
                  </a:lnTo>
                  <a:lnTo>
                    <a:pt x="30499" y="671"/>
                  </a:lnTo>
                  <a:lnTo>
                    <a:pt x="30479" y="630"/>
                  </a:lnTo>
                  <a:lnTo>
                    <a:pt x="30418" y="549"/>
                  </a:lnTo>
                  <a:lnTo>
                    <a:pt x="30316" y="468"/>
                  </a:lnTo>
                  <a:lnTo>
                    <a:pt x="30154" y="366"/>
                  </a:lnTo>
                  <a:lnTo>
                    <a:pt x="29992" y="285"/>
                  </a:lnTo>
                  <a:lnTo>
                    <a:pt x="29829" y="224"/>
                  </a:lnTo>
                  <a:lnTo>
                    <a:pt x="29646" y="163"/>
                  </a:lnTo>
                  <a:lnTo>
                    <a:pt x="29443" y="102"/>
                  </a:lnTo>
                  <a:lnTo>
                    <a:pt x="29240" y="62"/>
                  </a:lnTo>
                  <a:lnTo>
                    <a:pt x="29037" y="41"/>
                  </a:lnTo>
                  <a:lnTo>
                    <a:pt x="28814" y="21"/>
                  </a:lnTo>
                  <a:lnTo>
                    <a:pt x="28590" y="1"/>
                  </a:lnTo>
                  <a:close/>
                  <a:moveTo>
                    <a:pt x="20367" y="7595"/>
                  </a:moveTo>
                  <a:lnTo>
                    <a:pt x="19616" y="7615"/>
                  </a:lnTo>
                  <a:lnTo>
                    <a:pt x="18864" y="7676"/>
                  </a:lnTo>
                  <a:lnTo>
                    <a:pt x="18154" y="7778"/>
                  </a:lnTo>
                  <a:lnTo>
                    <a:pt x="17463" y="7920"/>
                  </a:lnTo>
                  <a:lnTo>
                    <a:pt x="16793" y="8103"/>
                  </a:lnTo>
                  <a:lnTo>
                    <a:pt x="16164" y="8326"/>
                  </a:lnTo>
                  <a:lnTo>
                    <a:pt x="15879" y="8448"/>
                  </a:lnTo>
                  <a:lnTo>
                    <a:pt x="15575" y="8570"/>
                  </a:lnTo>
                  <a:lnTo>
                    <a:pt x="15291" y="8712"/>
                  </a:lnTo>
                  <a:lnTo>
                    <a:pt x="15027" y="8854"/>
                  </a:lnTo>
                  <a:lnTo>
                    <a:pt x="14641" y="9098"/>
                  </a:lnTo>
                  <a:lnTo>
                    <a:pt x="14316" y="9341"/>
                  </a:lnTo>
                  <a:lnTo>
                    <a:pt x="14011" y="9605"/>
                  </a:lnTo>
                  <a:lnTo>
                    <a:pt x="13747" y="9889"/>
                  </a:lnTo>
                  <a:lnTo>
                    <a:pt x="13524" y="10174"/>
                  </a:lnTo>
                  <a:lnTo>
                    <a:pt x="13362" y="10458"/>
                  </a:lnTo>
                  <a:lnTo>
                    <a:pt x="13240" y="10742"/>
                  </a:lnTo>
                  <a:lnTo>
                    <a:pt x="13159" y="11027"/>
                  </a:lnTo>
                  <a:lnTo>
                    <a:pt x="13138" y="11250"/>
                  </a:lnTo>
                  <a:lnTo>
                    <a:pt x="13138" y="11473"/>
                  </a:lnTo>
                  <a:lnTo>
                    <a:pt x="13179" y="11697"/>
                  </a:lnTo>
                  <a:lnTo>
                    <a:pt x="13240" y="11920"/>
                  </a:lnTo>
                  <a:lnTo>
                    <a:pt x="13321" y="12143"/>
                  </a:lnTo>
                  <a:lnTo>
                    <a:pt x="13443" y="12367"/>
                  </a:lnTo>
                  <a:lnTo>
                    <a:pt x="13585" y="12570"/>
                  </a:lnTo>
                  <a:lnTo>
                    <a:pt x="13747" y="12793"/>
                  </a:lnTo>
                  <a:lnTo>
                    <a:pt x="14011" y="13077"/>
                  </a:lnTo>
                  <a:lnTo>
                    <a:pt x="14357" y="13362"/>
                  </a:lnTo>
                  <a:lnTo>
                    <a:pt x="14702" y="13605"/>
                  </a:lnTo>
                  <a:lnTo>
                    <a:pt x="15067" y="13849"/>
                  </a:lnTo>
                  <a:lnTo>
                    <a:pt x="15331" y="13991"/>
                  </a:lnTo>
                  <a:lnTo>
                    <a:pt x="15615" y="14133"/>
                  </a:lnTo>
                  <a:lnTo>
                    <a:pt x="16204" y="14377"/>
                  </a:lnTo>
                  <a:lnTo>
                    <a:pt x="16854" y="14600"/>
                  </a:lnTo>
                  <a:lnTo>
                    <a:pt x="17504" y="14783"/>
                  </a:lnTo>
                  <a:lnTo>
                    <a:pt x="18194" y="14925"/>
                  </a:lnTo>
                  <a:lnTo>
                    <a:pt x="18925" y="15027"/>
                  </a:lnTo>
                  <a:lnTo>
                    <a:pt x="19656" y="15088"/>
                  </a:lnTo>
                  <a:lnTo>
                    <a:pt x="20428" y="15108"/>
                  </a:lnTo>
                  <a:lnTo>
                    <a:pt x="21179" y="15088"/>
                  </a:lnTo>
                  <a:lnTo>
                    <a:pt x="21910" y="15027"/>
                  </a:lnTo>
                  <a:lnTo>
                    <a:pt x="22641" y="14925"/>
                  </a:lnTo>
                  <a:lnTo>
                    <a:pt x="23331" y="14783"/>
                  </a:lnTo>
                  <a:lnTo>
                    <a:pt x="23981" y="14600"/>
                  </a:lnTo>
                  <a:lnTo>
                    <a:pt x="24611" y="14377"/>
                  </a:lnTo>
                  <a:lnTo>
                    <a:pt x="24915" y="14255"/>
                  </a:lnTo>
                  <a:lnTo>
                    <a:pt x="25200" y="14133"/>
                  </a:lnTo>
                  <a:lnTo>
                    <a:pt x="25484" y="13991"/>
                  </a:lnTo>
                  <a:lnTo>
                    <a:pt x="25748" y="13849"/>
                  </a:lnTo>
                  <a:lnTo>
                    <a:pt x="26194" y="13565"/>
                  </a:lnTo>
                  <a:lnTo>
                    <a:pt x="26560" y="13280"/>
                  </a:lnTo>
                  <a:lnTo>
                    <a:pt x="26885" y="12976"/>
                  </a:lnTo>
                  <a:lnTo>
                    <a:pt x="27027" y="12834"/>
                  </a:lnTo>
                  <a:lnTo>
                    <a:pt x="27149" y="12671"/>
                  </a:lnTo>
                  <a:lnTo>
                    <a:pt x="27271" y="12509"/>
                  </a:lnTo>
                  <a:lnTo>
                    <a:pt x="27372" y="12346"/>
                  </a:lnTo>
                  <a:lnTo>
                    <a:pt x="27453" y="12184"/>
                  </a:lnTo>
                  <a:lnTo>
                    <a:pt x="27514" y="12022"/>
                  </a:lnTo>
                  <a:lnTo>
                    <a:pt x="27575" y="11859"/>
                  </a:lnTo>
                  <a:lnTo>
                    <a:pt x="27616" y="11697"/>
                  </a:lnTo>
                  <a:lnTo>
                    <a:pt x="27636" y="11534"/>
                  </a:lnTo>
                  <a:lnTo>
                    <a:pt x="27636" y="11372"/>
                  </a:lnTo>
                  <a:lnTo>
                    <a:pt x="27636" y="11189"/>
                  </a:lnTo>
                  <a:lnTo>
                    <a:pt x="27616" y="11027"/>
                  </a:lnTo>
                  <a:lnTo>
                    <a:pt x="27575" y="10864"/>
                  </a:lnTo>
                  <a:lnTo>
                    <a:pt x="27514" y="10702"/>
                  </a:lnTo>
                  <a:lnTo>
                    <a:pt x="27453" y="10539"/>
                  </a:lnTo>
                  <a:lnTo>
                    <a:pt x="27352" y="10377"/>
                  </a:lnTo>
                  <a:lnTo>
                    <a:pt x="27250" y="10214"/>
                  </a:lnTo>
                  <a:lnTo>
                    <a:pt x="27149" y="10052"/>
                  </a:lnTo>
                  <a:lnTo>
                    <a:pt x="27007" y="9889"/>
                  </a:lnTo>
                  <a:lnTo>
                    <a:pt x="26865" y="9727"/>
                  </a:lnTo>
                  <a:lnTo>
                    <a:pt x="26540" y="9422"/>
                  </a:lnTo>
                  <a:lnTo>
                    <a:pt x="26154" y="9138"/>
                  </a:lnTo>
                  <a:lnTo>
                    <a:pt x="25727" y="8854"/>
                  </a:lnTo>
                  <a:lnTo>
                    <a:pt x="25382" y="8671"/>
                  </a:lnTo>
                  <a:lnTo>
                    <a:pt x="25037" y="8509"/>
                  </a:lnTo>
                  <a:lnTo>
                    <a:pt x="24672" y="8346"/>
                  </a:lnTo>
                  <a:lnTo>
                    <a:pt x="24286" y="8204"/>
                  </a:lnTo>
                  <a:lnTo>
                    <a:pt x="23717" y="8021"/>
                  </a:lnTo>
                  <a:lnTo>
                    <a:pt x="23088" y="7879"/>
                  </a:lnTo>
                  <a:lnTo>
                    <a:pt x="22418" y="7757"/>
                  </a:lnTo>
                  <a:lnTo>
                    <a:pt x="21748" y="7656"/>
                  </a:lnTo>
                  <a:lnTo>
                    <a:pt x="21057" y="7615"/>
                  </a:lnTo>
                  <a:lnTo>
                    <a:pt x="20367" y="7595"/>
                  </a:lnTo>
                  <a:close/>
                  <a:moveTo>
                    <a:pt x="3574" y="15433"/>
                  </a:moveTo>
                  <a:lnTo>
                    <a:pt x="3148" y="15473"/>
                  </a:lnTo>
                  <a:lnTo>
                    <a:pt x="2722" y="15534"/>
                  </a:lnTo>
                  <a:lnTo>
                    <a:pt x="2336" y="15616"/>
                  </a:lnTo>
                  <a:lnTo>
                    <a:pt x="1950" y="15717"/>
                  </a:lnTo>
                  <a:lnTo>
                    <a:pt x="1585" y="15839"/>
                  </a:lnTo>
                  <a:lnTo>
                    <a:pt x="1260" y="15981"/>
                  </a:lnTo>
                  <a:lnTo>
                    <a:pt x="955" y="16143"/>
                  </a:lnTo>
                  <a:lnTo>
                    <a:pt x="732" y="16286"/>
                  </a:lnTo>
                  <a:lnTo>
                    <a:pt x="549" y="16428"/>
                  </a:lnTo>
                  <a:lnTo>
                    <a:pt x="387" y="16570"/>
                  </a:lnTo>
                  <a:lnTo>
                    <a:pt x="244" y="16712"/>
                  </a:lnTo>
                  <a:lnTo>
                    <a:pt x="143" y="16854"/>
                  </a:lnTo>
                  <a:lnTo>
                    <a:pt x="62" y="17017"/>
                  </a:lnTo>
                  <a:lnTo>
                    <a:pt x="21" y="17159"/>
                  </a:lnTo>
                  <a:lnTo>
                    <a:pt x="1" y="17301"/>
                  </a:lnTo>
                  <a:lnTo>
                    <a:pt x="21" y="17443"/>
                  </a:lnTo>
                  <a:lnTo>
                    <a:pt x="62" y="17605"/>
                  </a:lnTo>
                  <a:lnTo>
                    <a:pt x="143" y="17748"/>
                  </a:lnTo>
                  <a:lnTo>
                    <a:pt x="244" y="17910"/>
                  </a:lnTo>
                  <a:lnTo>
                    <a:pt x="387" y="18052"/>
                  </a:lnTo>
                  <a:lnTo>
                    <a:pt x="549" y="18194"/>
                  </a:lnTo>
                  <a:lnTo>
                    <a:pt x="752" y="18336"/>
                  </a:lnTo>
                  <a:lnTo>
                    <a:pt x="975" y="18479"/>
                  </a:lnTo>
                  <a:lnTo>
                    <a:pt x="1280" y="18641"/>
                  </a:lnTo>
                  <a:lnTo>
                    <a:pt x="1625" y="18783"/>
                  </a:lnTo>
                  <a:lnTo>
                    <a:pt x="1970" y="18905"/>
                  </a:lnTo>
                  <a:lnTo>
                    <a:pt x="2356" y="19007"/>
                  </a:lnTo>
                  <a:lnTo>
                    <a:pt x="2762" y="19088"/>
                  </a:lnTo>
                  <a:lnTo>
                    <a:pt x="3168" y="19149"/>
                  </a:lnTo>
                  <a:lnTo>
                    <a:pt x="3595" y="19189"/>
                  </a:lnTo>
                  <a:lnTo>
                    <a:pt x="4468" y="19189"/>
                  </a:lnTo>
                  <a:lnTo>
                    <a:pt x="4874" y="19149"/>
                  </a:lnTo>
                  <a:lnTo>
                    <a:pt x="5300" y="19088"/>
                  </a:lnTo>
                  <a:lnTo>
                    <a:pt x="5686" y="19007"/>
                  </a:lnTo>
                  <a:lnTo>
                    <a:pt x="6072" y="18905"/>
                  </a:lnTo>
                  <a:lnTo>
                    <a:pt x="6438" y="18783"/>
                  </a:lnTo>
                  <a:lnTo>
                    <a:pt x="6762" y="18641"/>
                  </a:lnTo>
                  <a:lnTo>
                    <a:pt x="7087" y="18479"/>
                  </a:lnTo>
                  <a:lnTo>
                    <a:pt x="7270" y="18357"/>
                  </a:lnTo>
                  <a:lnTo>
                    <a:pt x="7432" y="18235"/>
                  </a:lnTo>
                  <a:lnTo>
                    <a:pt x="7595" y="18113"/>
                  </a:lnTo>
                  <a:lnTo>
                    <a:pt x="7717" y="17971"/>
                  </a:lnTo>
                  <a:lnTo>
                    <a:pt x="7839" y="17849"/>
                  </a:lnTo>
                  <a:lnTo>
                    <a:pt x="7920" y="17707"/>
                  </a:lnTo>
                  <a:lnTo>
                    <a:pt x="7981" y="17585"/>
                  </a:lnTo>
                  <a:lnTo>
                    <a:pt x="8021" y="17443"/>
                  </a:lnTo>
                  <a:lnTo>
                    <a:pt x="8021" y="17281"/>
                  </a:lnTo>
                  <a:lnTo>
                    <a:pt x="7981" y="17098"/>
                  </a:lnTo>
                  <a:lnTo>
                    <a:pt x="7920" y="16935"/>
                  </a:lnTo>
                  <a:lnTo>
                    <a:pt x="7798" y="16753"/>
                  </a:lnTo>
                  <a:lnTo>
                    <a:pt x="7595" y="16489"/>
                  </a:lnTo>
                  <a:lnTo>
                    <a:pt x="7250" y="16265"/>
                  </a:lnTo>
                  <a:lnTo>
                    <a:pt x="7067" y="16143"/>
                  </a:lnTo>
                  <a:lnTo>
                    <a:pt x="6742" y="15981"/>
                  </a:lnTo>
                  <a:lnTo>
                    <a:pt x="6417" y="15839"/>
                  </a:lnTo>
                  <a:lnTo>
                    <a:pt x="6052" y="15717"/>
                  </a:lnTo>
                  <a:lnTo>
                    <a:pt x="5666" y="15616"/>
                  </a:lnTo>
                  <a:lnTo>
                    <a:pt x="5260" y="15534"/>
                  </a:lnTo>
                  <a:lnTo>
                    <a:pt x="4854" y="15473"/>
                  </a:lnTo>
                  <a:lnTo>
                    <a:pt x="4427" y="15453"/>
                  </a:lnTo>
                  <a:lnTo>
                    <a:pt x="4001" y="15433"/>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5142;p74">
              <a:extLst>
                <a:ext uri="{FF2B5EF4-FFF2-40B4-BE49-F238E27FC236}">
                  <a16:creationId xmlns:a16="http://schemas.microsoft.com/office/drawing/2014/main" id="{8199F43F-C39A-A09A-7535-96E33A640848}"/>
                </a:ext>
              </a:extLst>
            </p:cNvPr>
            <p:cNvSpPr/>
            <p:nvPr/>
          </p:nvSpPr>
          <p:spPr>
            <a:xfrm>
              <a:off x="4045775" y="759950"/>
              <a:ext cx="200550" cy="93950"/>
            </a:xfrm>
            <a:custGeom>
              <a:avLst/>
              <a:gdLst/>
              <a:ahLst/>
              <a:cxnLst/>
              <a:rect l="l" t="t" r="r" b="b"/>
              <a:pathLst>
                <a:path w="8022" h="3758" fill="none" extrusionOk="0">
                  <a:moveTo>
                    <a:pt x="4001" y="1"/>
                  </a:moveTo>
                  <a:lnTo>
                    <a:pt x="4001" y="1"/>
                  </a:lnTo>
                  <a:lnTo>
                    <a:pt x="3574" y="1"/>
                  </a:lnTo>
                  <a:lnTo>
                    <a:pt x="3148" y="41"/>
                  </a:lnTo>
                  <a:lnTo>
                    <a:pt x="2722" y="102"/>
                  </a:lnTo>
                  <a:lnTo>
                    <a:pt x="2336" y="184"/>
                  </a:lnTo>
                  <a:lnTo>
                    <a:pt x="1950" y="285"/>
                  </a:lnTo>
                  <a:lnTo>
                    <a:pt x="1585" y="407"/>
                  </a:lnTo>
                  <a:lnTo>
                    <a:pt x="1260" y="549"/>
                  </a:lnTo>
                  <a:lnTo>
                    <a:pt x="955" y="711"/>
                  </a:lnTo>
                  <a:lnTo>
                    <a:pt x="955" y="711"/>
                  </a:lnTo>
                  <a:lnTo>
                    <a:pt x="732" y="854"/>
                  </a:lnTo>
                  <a:lnTo>
                    <a:pt x="549" y="996"/>
                  </a:lnTo>
                  <a:lnTo>
                    <a:pt x="387" y="1138"/>
                  </a:lnTo>
                  <a:lnTo>
                    <a:pt x="244" y="1280"/>
                  </a:lnTo>
                  <a:lnTo>
                    <a:pt x="143" y="1422"/>
                  </a:lnTo>
                  <a:lnTo>
                    <a:pt x="62" y="1585"/>
                  </a:lnTo>
                  <a:lnTo>
                    <a:pt x="21" y="1727"/>
                  </a:lnTo>
                  <a:lnTo>
                    <a:pt x="1" y="1869"/>
                  </a:lnTo>
                  <a:lnTo>
                    <a:pt x="1" y="1869"/>
                  </a:lnTo>
                  <a:lnTo>
                    <a:pt x="21" y="2011"/>
                  </a:lnTo>
                  <a:lnTo>
                    <a:pt x="62" y="2173"/>
                  </a:lnTo>
                  <a:lnTo>
                    <a:pt x="143" y="2316"/>
                  </a:lnTo>
                  <a:lnTo>
                    <a:pt x="244" y="2478"/>
                  </a:lnTo>
                  <a:lnTo>
                    <a:pt x="387" y="2620"/>
                  </a:lnTo>
                  <a:lnTo>
                    <a:pt x="549" y="2762"/>
                  </a:lnTo>
                  <a:lnTo>
                    <a:pt x="752" y="2904"/>
                  </a:lnTo>
                  <a:lnTo>
                    <a:pt x="975" y="3047"/>
                  </a:lnTo>
                  <a:lnTo>
                    <a:pt x="975" y="3047"/>
                  </a:lnTo>
                  <a:lnTo>
                    <a:pt x="1280" y="3209"/>
                  </a:lnTo>
                  <a:lnTo>
                    <a:pt x="1625" y="3351"/>
                  </a:lnTo>
                  <a:lnTo>
                    <a:pt x="1970" y="3473"/>
                  </a:lnTo>
                  <a:lnTo>
                    <a:pt x="2356" y="3575"/>
                  </a:lnTo>
                  <a:lnTo>
                    <a:pt x="2762" y="3656"/>
                  </a:lnTo>
                  <a:lnTo>
                    <a:pt x="3168" y="3717"/>
                  </a:lnTo>
                  <a:lnTo>
                    <a:pt x="3595" y="3757"/>
                  </a:lnTo>
                  <a:lnTo>
                    <a:pt x="4021" y="3757"/>
                  </a:lnTo>
                  <a:lnTo>
                    <a:pt x="4021" y="3757"/>
                  </a:lnTo>
                  <a:lnTo>
                    <a:pt x="4468" y="3757"/>
                  </a:lnTo>
                  <a:lnTo>
                    <a:pt x="4874" y="3717"/>
                  </a:lnTo>
                  <a:lnTo>
                    <a:pt x="5300" y="3656"/>
                  </a:lnTo>
                  <a:lnTo>
                    <a:pt x="5686" y="3575"/>
                  </a:lnTo>
                  <a:lnTo>
                    <a:pt x="6072" y="3473"/>
                  </a:lnTo>
                  <a:lnTo>
                    <a:pt x="6438" y="3351"/>
                  </a:lnTo>
                  <a:lnTo>
                    <a:pt x="6762" y="3209"/>
                  </a:lnTo>
                  <a:lnTo>
                    <a:pt x="7087" y="3047"/>
                  </a:lnTo>
                  <a:lnTo>
                    <a:pt x="7087" y="3047"/>
                  </a:lnTo>
                  <a:lnTo>
                    <a:pt x="7270" y="2925"/>
                  </a:lnTo>
                  <a:lnTo>
                    <a:pt x="7432" y="2803"/>
                  </a:lnTo>
                  <a:lnTo>
                    <a:pt x="7595" y="2681"/>
                  </a:lnTo>
                  <a:lnTo>
                    <a:pt x="7717" y="2539"/>
                  </a:lnTo>
                  <a:lnTo>
                    <a:pt x="7839" y="2417"/>
                  </a:lnTo>
                  <a:lnTo>
                    <a:pt x="7920" y="2275"/>
                  </a:lnTo>
                  <a:lnTo>
                    <a:pt x="7981" y="2153"/>
                  </a:lnTo>
                  <a:lnTo>
                    <a:pt x="8021" y="2011"/>
                  </a:lnTo>
                  <a:lnTo>
                    <a:pt x="8021" y="2011"/>
                  </a:lnTo>
                  <a:lnTo>
                    <a:pt x="8021" y="1849"/>
                  </a:lnTo>
                  <a:lnTo>
                    <a:pt x="7981" y="1666"/>
                  </a:lnTo>
                  <a:lnTo>
                    <a:pt x="7920" y="1503"/>
                  </a:lnTo>
                  <a:lnTo>
                    <a:pt x="7798" y="1321"/>
                  </a:lnTo>
                  <a:lnTo>
                    <a:pt x="7595" y="1057"/>
                  </a:lnTo>
                  <a:lnTo>
                    <a:pt x="7250" y="833"/>
                  </a:lnTo>
                  <a:lnTo>
                    <a:pt x="7250" y="833"/>
                  </a:lnTo>
                  <a:lnTo>
                    <a:pt x="7067" y="711"/>
                  </a:lnTo>
                  <a:lnTo>
                    <a:pt x="7067" y="711"/>
                  </a:lnTo>
                  <a:lnTo>
                    <a:pt x="6742" y="549"/>
                  </a:lnTo>
                  <a:lnTo>
                    <a:pt x="6417" y="407"/>
                  </a:lnTo>
                  <a:lnTo>
                    <a:pt x="6052" y="285"/>
                  </a:lnTo>
                  <a:lnTo>
                    <a:pt x="5666" y="184"/>
                  </a:lnTo>
                  <a:lnTo>
                    <a:pt x="5260" y="102"/>
                  </a:lnTo>
                  <a:lnTo>
                    <a:pt x="4854" y="41"/>
                  </a:lnTo>
                  <a:lnTo>
                    <a:pt x="4427" y="21"/>
                  </a:lnTo>
                  <a:lnTo>
                    <a:pt x="4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5143;p74">
              <a:extLst>
                <a:ext uri="{FF2B5EF4-FFF2-40B4-BE49-F238E27FC236}">
                  <a16:creationId xmlns:a16="http://schemas.microsoft.com/office/drawing/2014/main" id="{C9602206-EC6E-4D1C-24E2-DABC598EAABD}"/>
                </a:ext>
              </a:extLst>
            </p:cNvPr>
            <p:cNvSpPr/>
            <p:nvPr/>
          </p:nvSpPr>
          <p:spPr>
            <a:xfrm>
              <a:off x="4374225" y="564000"/>
              <a:ext cx="362475" cy="187850"/>
            </a:xfrm>
            <a:custGeom>
              <a:avLst/>
              <a:gdLst/>
              <a:ahLst/>
              <a:cxnLst/>
              <a:rect l="l" t="t" r="r" b="b"/>
              <a:pathLst>
                <a:path w="14499" h="7514" fill="none" extrusionOk="0">
                  <a:moveTo>
                    <a:pt x="7229" y="1"/>
                  </a:moveTo>
                  <a:lnTo>
                    <a:pt x="7229" y="1"/>
                  </a:lnTo>
                  <a:lnTo>
                    <a:pt x="6478" y="21"/>
                  </a:lnTo>
                  <a:lnTo>
                    <a:pt x="5726" y="82"/>
                  </a:lnTo>
                  <a:lnTo>
                    <a:pt x="5016" y="184"/>
                  </a:lnTo>
                  <a:lnTo>
                    <a:pt x="4325" y="326"/>
                  </a:lnTo>
                  <a:lnTo>
                    <a:pt x="3655" y="509"/>
                  </a:lnTo>
                  <a:lnTo>
                    <a:pt x="3026" y="732"/>
                  </a:lnTo>
                  <a:lnTo>
                    <a:pt x="2741" y="854"/>
                  </a:lnTo>
                  <a:lnTo>
                    <a:pt x="2437" y="976"/>
                  </a:lnTo>
                  <a:lnTo>
                    <a:pt x="2153" y="1118"/>
                  </a:lnTo>
                  <a:lnTo>
                    <a:pt x="1889" y="1260"/>
                  </a:lnTo>
                  <a:lnTo>
                    <a:pt x="1889" y="1260"/>
                  </a:lnTo>
                  <a:lnTo>
                    <a:pt x="1503" y="1504"/>
                  </a:lnTo>
                  <a:lnTo>
                    <a:pt x="1178" y="1747"/>
                  </a:lnTo>
                  <a:lnTo>
                    <a:pt x="873" y="2011"/>
                  </a:lnTo>
                  <a:lnTo>
                    <a:pt x="609" y="2295"/>
                  </a:lnTo>
                  <a:lnTo>
                    <a:pt x="386" y="2580"/>
                  </a:lnTo>
                  <a:lnTo>
                    <a:pt x="224" y="2864"/>
                  </a:lnTo>
                  <a:lnTo>
                    <a:pt x="102" y="3148"/>
                  </a:lnTo>
                  <a:lnTo>
                    <a:pt x="21" y="3433"/>
                  </a:lnTo>
                  <a:lnTo>
                    <a:pt x="21" y="3433"/>
                  </a:lnTo>
                  <a:lnTo>
                    <a:pt x="0" y="3656"/>
                  </a:lnTo>
                  <a:lnTo>
                    <a:pt x="0" y="3879"/>
                  </a:lnTo>
                  <a:lnTo>
                    <a:pt x="41" y="4103"/>
                  </a:lnTo>
                  <a:lnTo>
                    <a:pt x="102" y="4326"/>
                  </a:lnTo>
                  <a:lnTo>
                    <a:pt x="183" y="4549"/>
                  </a:lnTo>
                  <a:lnTo>
                    <a:pt x="305" y="4773"/>
                  </a:lnTo>
                  <a:lnTo>
                    <a:pt x="447" y="4976"/>
                  </a:lnTo>
                  <a:lnTo>
                    <a:pt x="609" y="5199"/>
                  </a:lnTo>
                  <a:lnTo>
                    <a:pt x="873" y="5483"/>
                  </a:lnTo>
                  <a:lnTo>
                    <a:pt x="1219" y="5768"/>
                  </a:lnTo>
                  <a:lnTo>
                    <a:pt x="1219" y="5768"/>
                  </a:lnTo>
                  <a:lnTo>
                    <a:pt x="1564" y="6011"/>
                  </a:lnTo>
                  <a:lnTo>
                    <a:pt x="1929" y="6255"/>
                  </a:lnTo>
                  <a:lnTo>
                    <a:pt x="1929" y="6255"/>
                  </a:lnTo>
                  <a:lnTo>
                    <a:pt x="2193" y="6397"/>
                  </a:lnTo>
                  <a:lnTo>
                    <a:pt x="2477" y="6539"/>
                  </a:lnTo>
                  <a:lnTo>
                    <a:pt x="3066" y="6783"/>
                  </a:lnTo>
                  <a:lnTo>
                    <a:pt x="3716" y="7006"/>
                  </a:lnTo>
                  <a:lnTo>
                    <a:pt x="4366" y="7189"/>
                  </a:lnTo>
                  <a:lnTo>
                    <a:pt x="5056" y="7331"/>
                  </a:lnTo>
                  <a:lnTo>
                    <a:pt x="5787" y="7433"/>
                  </a:lnTo>
                  <a:lnTo>
                    <a:pt x="6518" y="7494"/>
                  </a:lnTo>
                  <a:lnTo>
                    <a:pt x="7290" y="7514"/>
                  </a:lnTo>
                  <a:lnTo>
                    <a:pt x="7290" y="7514"/>
                  </a:lnTo>
                  <a:lnTo>
                    <a:pt x="8041" y="7494"/>
                  </a:lnTo>
                  <a:lnTo>
                    <a:pt x="8772" y="7433"/>
                  </a:lnTo>
                  <a:lnTo>
                    <a:pt x="9503" y="7331"/>
                  </a:lnTo>
                  <a:lnTo>
                    <a:pt x="10193" y="7189"/>
                  </a:lnTo>
                  <a:lnTo>
                    <a:pt x="10843" y="7006"/>
                  </a:lnTo>
                  <a:lnTo>
                    <a:pt x="11473" y="6783"/>
                  </a:lnTo>
                  <a:lnTo>
                    <a:pt x="11777" y="6661"/>
                  </a:lnTo>
                  <a:lnTo>
                    <a:pt x="12062" y="6539"/>
                  </a:lnTo>
                  <a:lnTo>
                    <a:pt x="12346" y="6397"/>
                  </a:lnTo>
                  <a:lnTo>
                    <a:pt x="12610" y="6255"/>
                  </a:lnTo>
                  <a:lnTo>
                    <a:pt x="12610" y="6255"/>
                  </a:lnTo>
                  <a:lnTo>
                    <a:pt x="13056" y="5971"/>
                  </a:lnTo>
                  <a:lnTo>
                    <a:pt x="13422" y="5686"/>
                  </a:lnTo>
                  <a:lnTo>
                    <a:pt x="13747" y="5382"/>
                  </a:lnTo>
                  <a:lnTo>
                    <a:pt x="13889" y="5240"/>
                  </a:lnTo>
                  <a:lnTo>
                    <a:pt x="14011" y="5077"/>
                  </a:lnTo>
                  <a:lnTo>
                    <a:pt x="14133" y="4915"/>
                  </a:lnTo>
                  <a:lnTo>
                    <a:pt x="14234" y="4752"/>
                  </a:lnTo>
                  <a:lnTo>
                    <a:pt x="14315" y="4590"/>
                  </a:lnTo>
                  <a:lnTo>
                    <a:pt x="14376" y="4428"/>
                  </a:lnTo>
                  <a:lnTo>
                    <a:pt x="14437" y="4265"/>
                  </a:lnTo>
                  <a:lnTo>
                    <a:pt x="14478" y="4103"/>
                  </a:lnTo>
                  <a:lnTo>
                    <a:pt x="14498" y="3940"/>
                  </a:lnTo>
                  <a:lnTo>
                    <a:pt x="14498" y="3778"/>
                  </a:lnTo>
                  <a:lnTo>
                    <a:pt x="14498" y="3778"/>
                  </a:lnTo>
                  <a:lnTo>
                    <a:pt x="14498" y="3595"/>
                  </a:lnTo>
                  <a:lnTo>
                    <a:pt x="14478" y="3433"/>
                  </a:lnTo>
                  <a:lnTo>
                    <a:pt x="14437" y="3270"/>
                  </a:lnTo>
                  <a:lnTo>
                    <a:pt x="14376" y="3108"/>
                  </a:lnTo>
                  <a:lnTo>
                    <a:pt x="14315" y="2945"/>
                  </a:lnTo>
                  <a:lnTo>
                    <a:pt x="14214" y="2783"/>
                  </a:lnTo>
                  <a:lnTo>
                    <a:pt x="14112" y="2620"/>
                  </a:lnTo>
                  <a:lnTo>
                    <a:pt x="14011" y="2458"/>
                  </a:lnTo>
                  <a:lnTo>
                    <a:pt x="13869" y="2295"/>
                  </a:lnTo>
                  <a:lnTo>
                    <a:pt x="13727" y="2133"/>
                  </a:lnTo>
                  <a:lnTo>
                    <a:pt x="13402" y="1828"/>
                  </a:lnTo>
                  <a:lnTo>
                    <a:pt x="13016" y="1544"/>
                  </a:lnTo>
                  <a:lnTo>
                    <a:pt x="12589" y="1260"/>
                  </a:lnTo>
                  <a:lnTo>
                    <a:pt x="12589" y="1260"/>
                  </a:lnTo>
                  <a:lnTo>
                    <a:pt x="12244" y="1077"/>
                  </a:lnTo>
                  <a:lnTo>
                    <a:pt x="11899" y="915"/>
                  </a:lnTo>
                  <a:lnTo>
                    <a:pt x="11534" y="752"/>
                  </a:lnTo>
                  <a:lnTo>
                    <a:pt x="11148" y="610"/>
                  </a:lnTo>
                  <a:lnTo>
                    <a:pt x="10579" y="427"/>
                  </a:lnTo>
                  <a:lnTo>
                    <a:pt x="9950" y="285"/>
                  </a:lnTo>
                  <a:lnTo>
                    <a:pt x="9950" y="285"/>
                  </a:lnTo>
                  <a:lnTo>
                    <a:pt x="9280" y="163"/>
                  </a:lnTo>
                  <a:lnTo>
                    <a:pt x="8610" y="62"/>
                  </a:lnTo>
                  <a:lnTo>
                    <a:pt x="7919" y="21"/>
                  </a:lnTo>
                  <a:lnTo>
                    <a:pt x="7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5144;p74">
              <a:extLst>
                <a:ext uri="{FF2B5EF4-FFF2-40B4-BE49-F238E27FC236}">
                  <a16:creationId xmlns:a16="http://schemas.microsoft.com/office/drawing/2014/main" id="{AFEAFA1F-B326-8F5E-1A4A-48F812FB463E}"/>
                </a:ext>
              </a:extLst>
            </p:cNvPr>
            <p:cNvSpPr/>
            <p:nvPr/>
          </p:nvSpPr>
          <p:spPr>
            <a:xfrm>
              <a:off x="4713325" y="374150"/>
              <a:ext cx="94950" cy="33025"/>
            </a:xfrm>
            <a:custGeom>
              <a:avLst/>
              <a:gdLst/>
              <a:ahLst/>
              <a:cxnLst/>
              <a:rect l="l" t="t" r="r" b="b"/>
              <a:pathLst>
                <a:path w="3798" h="1321" fill="none" extrusionOk="0">
                  <a:moveTo>
                    <a:pt x="1888" y="1"/>
                  </a:moveTo>
                  <a:lnTo>
                    <a:pt x="1888" y="1"/>
                  </a:lnTo>
                  <a:lnTo>
                    <a:pt x="1665" y="21"/>
                  </a:lnTo>
                  <a:lnTo>
                    <a:pt x="1442" y="41"/>
                  </a:lnTo>
                  <a:lnTo>
                    <a:pt x="1239" y="62"/>
                  </a:lnTo>
                  <a:lnTo>
                    <a:pt x="1036" y="102"/>
                  </a:lnTo>
                  <a:lnTo>
                    <a:pt x="833" y="163"/>
                  </a:lnTo>
                  <a:lnTo>
                    <a:pt x="650" y="224"/>
                  </a:lnTo>
                  <a:lnTo>
                    <a:pt x="487" y="285"/>
                  </a:lnTo>
                  <a:lnTo>
                    <a:pt x="325" y="366"/>
                  </a:lnTo>
                  <a:lnTo>
                    <a:pt x="325" y="366"/>
                  </a:lnTo>
                  <a:lnTo>
                    <a:pt x="183" y="468"/>
                  </a:lnTo>
                  <a:lnTo>
                    <a:pt x="81" y="549"/>
                  </a:lnTo>
                  <a:lnTo>
                    <a:pt x="20" y="610"/>
                  </a:lnTo>
                  <a:lnTo>
                    <a:pt x="0" y="671"/>
                  </a:lnTo>
                  <a:lnTo>
                    <a:pt x="0" y="671"/>
                  </a:lnTo>
                  <a:lnTo>
                    <a:pt x="20" y="711"/>
                  </a:lnTo>
                  <a:lnTo>
                    <a:pt x="81" y="772"/>
                  </a:lnTo>
                  <a:lnTo>
                    <a:pt x="183" y="874"/>
                  </a:lnTo>
                  <a:lnTo>
                    <a:pt x="345" y="975"/>
                  </a:lnTo>
                  <a:lnTo>
                    <a:pt x="345" y="975"/>
                  </a:lnTo>
                  <a:lnTo>
                    <a:pt x="548" y="1077"/>
                  </a:lnTo>
                  <a:lnTo>
                    <a:pt x="975" y="1260"/>
                  </a:lnTo>
                  <a:lnTo>
                    <a:pt x="1543" y="1321"/>
                  </a:lnTo>
                  <a:lnTo>
                    <a:pt x="1543" y="1321"/>
                  </a:lnTo>
                  <a:lnTo>
                    <a:pt x="1909" y="1321"/>
                  </a:lnTo>
                  <a:lnTo>
                    <a:pt x="1909" y="1321"/>
                  </a:lnTo>
                  <a:lnTo>
                    <a:pt x="2132" y="1321"/>
                  </a:lnTo>
                  <a:lnTo>
                    <a:pt x="2355" y="1300"/>
                  </a:lnTo>
                  <a:lnTo>
                    <a:pt x="2559" y="1280"/>
                  </a:lnTo>
                  <a:lnTo>
                    <a:pt x="2762" y="1239"/>
                  </a:lnTo>
                  <a:lnTo>
                    <a:pt x="2965" y="1179"/>
                  </a:lnTo>
                  <a:lnTo>
                    <a:pt x="3147" y="1118"/>
                  </a:lnTo>
                  <a:lnTo>
                    <a:pt x="3310" y="1057"/>
                  </a:lnTo>
                  <a:lnTo>
                    <a:pt x="3472" y="975"/>
                  </a:lnTo>
                  <a:lnTo>
                    <a:pt x="3472" y="975"/>
                  </a:lnTo>
                  <a:lnTo>
                    <a:pt x="3614" y="874"/>
                  </a:lnTo>
                  <a:lnTo>
                    <a:pt x="3716" y="793"/>
                  </a:lnTo>
                  <a:lnTo>
                    <a:pt x="3777" y="711"/>
                  </a:lnTo>
                  <a:lnTo>
                    <a:pt x="3797" y="671"/>
                  </a:lnTo>
                  <a:lnTo>
                    <a:pt x="3797" y="671"/>
                  </a:lnTo>
                  <a:lnTo>
                    <a:pt x="3777" y="630"/>
                  </a:lnTo>
                  <a:lnTo>
                    <a:pt x="3716" y="549"/>
                  </a:lnTo>
                  <a:lnTo>
                    <a:pt x="3614" y="468"/>
                  </a:lnTo>
                  <a:lnTo>
                    <a:pt x="3452" y="366"/>
                  </a:lnTo>
                  <a:lnTo>
                    <a:pt x="3452" y="366"/>
                  </a:lnTo>
                  <a:lnTo>
                    <a:pt x="3290" y="285"/>
                  </a:lnTo>
                  <a:lnTo>
                    <a:pt x="3127" y="224"/>
                  </a:lnTo>
                  <a:lnTo>
                    <a:pt x="2944" y="163"/>
                  </a:lnTo>
                  <a:lnTo>
                    <a:pt x="2741" y="102"/>
                  </a:lnTo>
                  <a:lnTo>
                    <a:pt x="2538" y="62"/>
                  </a:lnTo>
                  <a:lnTo>
                    <a:pt x="2335" y="41"/>
                  </a:lnTo>
                  <a:lnTo>
                    <a:pt x="2112" y="21"/>
                  </a:lnTo>
                  <a:lnTo>
                    <a:pt x="1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298;p37">
            <a:extLst>
              <a:ext uri="{FF2B5EF4-FFF2-40B4-BE49-F238E27FC236}">
                <a16:creationId xmlns:a16="http://schemas.microsoft.com/office/drawing/2014/main" id="{F3F2691D-0C12-115F-81AF-38C36F4B8C78}"/>
              </a:ext>
            </a:extLst>
          </p:cNvPr>
          <p:cNvSpPr txBox="1">
            <a:spLocks/>
          </p:cNvSpPr>
          <p:nvPr/>
        </p:nvSpPr>
        <p:spPr>
          <a:xfrm rot="7988312">
            <a:off x="-4374743" y="-1093289"/>
            <a:ext cx="6350100" cy="1610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Dosis"/>
              <a:buNone/>
              <a:defRPr sz="2800" b="1" i="0" u="none" strike="noStrike" cap="none">
                <a:solidFill>
                  <a:schemeClr val="accent1"/>
                </a:solidFill>
                <a:latin typeface="Dosis"/>
                <a:ea typeface="Dosis"/>
                <a:cs typeface="Dosis"/>
                <a:sym typeface="Dosis"/>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000" dirty="0">
                <a:solidFill>
                  <a:schemeClr val="dk1"/>
                </a:solidFill>
              </a:rPr>
              <a:t>OPERATING SYSTEM LAB:</a:t>
            </a:r>
            <a:r>
              <a:rPr lang="en-US" sz="6000" dirty="0"/>
              <a:t> </a:t>
            </a:r>
            <a:r>
              <a:rPr lang="en-US" sz="8500" dirty="0"/>
              <a:t>REPORT LAB 1</a:t>
            </a:r>
          </a:p>
        </p:txBody>
      </p:sp>
      <p:sp>
        <p:nvSpPr>
          <p:cNvPr id="4" name="Google Shape;2299;p37">
            <a:extLst>
              <a:ext uri="{FF2B5EF4-FFF2-40B4-BE49-F238E27FC236}">
                <a16:creationId xmlns:a16="http://schemas.microsoft.com/office/drawing/2014/main" id="{810D7953-6AAE-E7FB-F927-0B7F2340D3BF}"/>
              </a:ext>
            </a:extLst>
          </p:cNvPr>
          <p:cNvSpPr txBox="1">
            <a:spLocks/>
          </p:cNvSpPr>
          <p:nvPr/>
        </p:nvSpPr>
        <p:spPr>
          <a:xfrm rot="7988312">
            <a:off x="-3464093" y="463699"/>
            <a:ext cx="45288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lgn="ctr">
              <a:buFont typeface="Assistant"/>
              <a:buNone/>
            </a:pPr>
            <a:r>
              <a:rPr lang="vi-VN">
                <a:latin typeface="+mn-lt"/>
              </a:rPr>
              <a:t>Vũ Minh Quân - CC02</a:t>
            </a:r>
            <a:endParaRPr lang="vi-VN" dirty="0">
              <a:latin typeface="+mn-lt"/>
            </a:endParaRPr>
          </a:p>
        </p:txBody>
      </p:sp>
      <p:sp>
        <p:nvSpPr>
          <p:cNvPr id="5" name="Google Shape;2300;p37">
            <a:extLst>
              <a:ext uri="{FF2B5EF4-FFF2-40B4-BE49-F238E27FC236}">
                <a16:creationId xmlns:a16="http://schemas.microsoft.com/office/drawing/2014/main" id="{E5FB3083-08AE-9F90-C6AD-9390A21FBB60}"/>
              </a:ext>
            </a:extLst>
          </p:cNvPr>
          <p:cNvSpPr txBox="1">
            <a:spLocks/>
          </p:cNvSpPr>
          <p:nvPr/>
        </p:nvSpPr>
        <p:spPr>
          <a:xfrm rot="7988312">
            <a:off x="916982" y="-2109145"/>
            <a:ext cx="1742100" cy="40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Dosis"/>
              <a:buNone/>
              <a:defRPr sz="2800" b="1" i="0" u="none" strike="noStrike" cap="none">
                <a:solidFill>
                  <a:schemeClr val="accent1"/>
                </a:solidFill>
                <a:latin typeface="Dosis"/>
                <a:ea typeface="Dosis"/>
                <a:cs typeface="Dosis"/>
                <a:sym typeface="Dosis"/>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vi-VN" sz="2000"/>
              <a:t>CO2018</a:t>
            </a:r>
            <a:endParaRPr lang="vi-VN" sz="2000" dirty="0"/>
          </a:p>
        </p:txBody>
      </p:sp>
      <p:grpSp>
        <p:nvGrpSpPr>
          <p:cNvPr id="6" name="Google Shape;2353;p37">
            <a:extLst>
              <a:ext uri="{FF2B5EF4-FFF2-40B4-BE49-F238E27FC236}">
                <a16:creationId xmlns:a16="http://schemas.microsoft.com/office/drawing/2014/main" id="{42545934-80D3-E52F-CFD8-D3A5A1F20847}"/>
              </a:ext>
            </a:extLst>
          </p:cNvPr>
          <p:cNvGrpSpPr/>
          <p:nvPr/>
        </p:nvGrpSpPr>
        <p:grpSpPr>
          <a:xfrm rot="7988312">
            <a:off x="-3341198" y="-2526294"/>
            <a:ext cx="959426" cy="929600"/>
            <a:chOff x="10401025" y="944500"/>
            <a:chExt cx="1235100" cy="1196704"/>
          </a:xfrm>
        </p:grpSpPr>
        <p:sp>
          <p:nvSpPr>
            <p:cNvPr id="7" name="Google Shape;2354;p37">
              <a:extLst>
                <a:ext uri="{FF2B5EF4-FFF2-40B4-BE49-F238E27FC236}">
                  <a16:creationId xmlns:a16="http://schemas.microsoft.com/office/drawing/2014/main" id="{23145CD4-7392-05E0-6447-B119CD696EAC}"/>
                </a:ext>
              </a:extLst>
            </p:cNvPr>
            <p:cNvSpPr/>
            <p:nvPr/>
          </p:nvSpPr>
          <p:spPr>
            <a:xfrm>
              <a:off x="10463150" y="1980704"/>
              <a:ext cx="1091400" cy="160500"/>
            </a:xfrm>
            <a:prstGeom prst="ellipse">
              <a:avLst/>
            </a:pr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355;p37">
              <a:extLst>
                <a:ext uri="{FF2B5EF4-FFF2-40B4-BE49-F238E27FC236}">
                  <a16:creationId xmlns:a16="http://schemas.microsoft.com/office/drawing/2014/main" id="{858BC0E7-6B5E-FC59-37A9-1804785078D6}"/>
                </a:ext>
              </a:extLst>
            </p:cNvPr>
            <p:cNvGrpSpPr/>
            <p:nvPr/>
          </p:nvGrpSpPr>
          <p:grpSpPr>
            <a:xfrm>
              <a:off x="10401025" y="944500"/>
              <a:ext cx="1235100" cy="1128725"/>
              <a:chOff x="2439475" y="238125"/>
              <a:chExt cx="1235100" cy="1128725"/>
            </a:xfrm>
          </p:grpSpPr>
          <p:sp>
            <p:nvSpPr>
              <p:cNvPr id="9" name="Google Shape;2356;p37">
                <a:extLst>
                  <a:ext uri="{FF2B5EF4-FFF2-40B4-BE49-F238E27FC236}">
                    <a16:creationId xmlns:a16="http://schemas.microsoft.com/office/drawing/2014/main" id="{E94CB475-26A6-82C7-DD6C-0E2DF78C756E}"/>
                  </a:ext>
                </a:extLst>
              </p:cNvPr>
              <p:cNvSpPr/>
              <p:nvPr/>
            </p:nvSpPr>
            <p:spPr>
              <a:xfrm>
                <a:off x="2439475" y="516850"/>
                <a:ext cx="1235100" cy="571275"/>
              </a:xfrm>
              <a:custGeom>
                <a:avLst/>
                <a:gdLst/>
                <a:ahLst/>
                <a:cxnLst/>
                <a:rect l="l" t="t" r="r" b="b"/>
                <a:pathLst>
                  <a:path w="49404" h="22851" extrusionOk="0">
                    <a:moveTo>
                      <a:pt x="12371" y="1202"/>
                    </a:moveTo>
                    <a:lnTo>
                      <a:pt x="13159" y="1222"/>
                    </a:lnTo>
                    <a:lnTo>
                      <a:pt x="13966" y="1241"/>
                    </a:lnTo>
                    <a:lnTo>
                      <a:pt x="14813" y="1281"/>
                    </a:lnTo>
                    <a:lnTo>
                      <a:pt x="15660" y="1340"/>
                    </a:lnTo>
                    <a:lnTo>
                      <a:pt x="16527" y="1399"/>
                    </a:lnTo>
                    <a:lnTo>
                      <a:pt x="17414" y="1497"/>
                    </a:lnTo>
                    <a:lnTo>
                      <a:pt x="18300" y="1596"/>
                    </a:lnTo>
                    <a:lnTo>
                      <a:pt x="19226" y="1734"/>
                    </a:lnTo>
                    <a:lnTo>
                      <a:pt x="20152" y="1872"/>
                    </a:lnTo>
                    <a:lnTo>
                      <a:pt x="21077" y="2009"/>
                    </a:lnTo>
                    <a:lnTo>
                      <a:pt x="22023" y="2187"/>
                    </a:lnTo>
                    <a:lnTo>
                      <a:pt x="22988" y="2384"/>
                    </a:lnTo>
                    <a:lnTo>
                      <a:pt x="23953" y="2581"/>
                    </a:lnTo>
                    <a:lnTo>
                      <a:pt x="24919" y="2797"/>
                    </a:lnTo>
                    <a:lnTo>
                      <a:pt x="25904" y="3053"/>
                    </a:lnTo>
                    <a:lnTo>
                      <a:pt x="26888" y="3310"/>
                    </a:lnTo>
                    <a:lnTo>
                      <a:pt x="28031" y="3625"/>
                    </a:lnTo>
                    <a:lnTo>
                      <a:pt x="29173" y="3960"/>
                    </a:lnTo>
                    <a:lnTo>
                      <a:pt x="30277" y="4294"/>
                    </a:lnTo>
                    <a:lnTo>
                      <a:pt x="31360" y="4669"/>
                    </a:lnTo>
                    <a:lnTo>
                      <a:pt x="32424" y="5043"/>
                    </a:lnTo>
                    <a:lnTo>
                      <a:pt x="33468" y="5437"/>
                    </a:lnTo>
                    <a:lnTo>
                      <a:pt x="34472" y="5831"/>
                    </a:lnTo>
                    <a:lnTo>
                      <a:pt x="35457" y="6245"/>
                    </a:lnTo>
                    <a:lnTo>
                      <a:pt x="36895" y="6875"/>
                    </a:lnTo>
                    <a:lnTo>
                      <a:pt x="38254" y="7545"/>
                    </a:lnTo>
                    <a:lnTo>
                      <a:pt x="39554" y="8214"/>
                    </a:lnTo>
                    <a:lnTo>
                      <a:pt x="40165" y="8549"/>
                    </a:lnTo>
                    <a:lnTo>
                      <a:pt x="40756" y="8904"/>
                    </a:lnTo>
                    <a:lnTo>
                      <a:pt x="41623" y="9416"/>
                    </a:lnTo>
                    <a:lnTo>
                      <a:pt x="42450" y="9948"/>
                    </a:lnTo>
                    <a:lnTo>
                      <a:pt x="43218" y="10480"/>
                    </a:lnTo>
                    <a:lnTo>
                      <a:pt x="43927" y="11012"/>
                    </a:lnTo>
                    <a:lnTo>
                      <a:pt x="44597" y="11543"/>
                    </a:lnTo>
                    <a:lnTo>
                      <a:pt x="45227" y="12075"/>
                    </a:lnTo>
                    <a:lnTo>
                      <a:pt x="45779" y="12607"/>
                    </a:lnTo>
                    <a:lnTo>
                      <a:pt x="46291" y="13139"/>
                    </a:lnTo>
                    <a:lnTo>
                      <a:pt x="46744" y="13671"/>
                    </a:lnTo>
                    <a:lnTo>
                      <a:pt x="47138" y="14183"/>
                    </a:lnTo>
                    <a:lnTo>
                      <a:pt x="47473" y="14675"/>
                    </a:lnTo>
                    <a:lnTo>
                      <a:pt x="47611" y="14931"/>
                    </a:lnTo>
                    <a:lnTo>
                      <a:pt x="47729" y="15168"/>
                    </a:lnTo>
                    <a:lnTo>
                      <a:pt x="47847" y="15404"/>
                    </a:lnTo>
                    <a:lnTo>
                      <a:pt x="47946" y="15641"/>
                    </a:lnTo>
                    <a:lnTo>
                      <a:pt x="48025" y="15877"/>
                    </a:lnTo>
                    <a:lnTo>
                      <a:pt x="48084" y="16113"/>
                    </a:lnTo>
                    <a:lnTo>
                      <a:pt x="48143" y="16330"/>
                    </a:lnTo>
                    <a:lnTo>
                      <a:pt x="48182" y="16547"/>
                    </a:lnTo>
                    <a:lnTo>
                      <a:pt x="48202" y="16763"/>
                    </a:lnTo>
                    <a:lnTo>
                      <a:pt x="48202" y="16980"/>
                    </a:lnTo>
                    <a:lnTo>
                      <a:pt x="48202" y="17157"/>
                    </a:lnTo>
                    <a:lnTo>
                      <a:pt x="48182" y="17335"/>
                    </a:lnTo>
                    <a:lnTo>
                      <a:pt x="48163" y="17512"/>
                    </a:lnTo>
                    <a:lnTo>
                      <a:pt x="48123" y="17709"/>
                    </a:lnTo>
                    <a:lnTo>
                      <a:pt x="48044" y="17926"/>
                    </a:lnTo>
                    <a:lnTo>
                      <a:pt x="47966" y="18123"/>
                    </a:lnTo>
                    <a:lnTo>
                      <a:pt x="47847" y="18339"/>
                    </a:lnTo>
                    <a:lnTo>
                      <a:pt x="47729" y="18536"/>
                    </a:lnTo>
                    <a:lnTo>
                      <a:pt x="47611" y="18714"/>
                    </a:lnTo>
                    <a:lnTo>
                      <a:pt x="47473" y="18871"/>
                    </a:lnTo>
                    <a:lnTo>
                      <a:pt x="47315" y="19048"/>
                    </a:lnTo>
                    <a:lnTo>
                      <a:pt x="47158" y="19206"/>
                    </a:lnTo>
                    <a:lnTo>
                      <a:pt x="46961" y="19364"/>
                    </a:lnTo>
                    <a:lnTo>
                      <a:pt x="46764" y="19521"/>
                    </a:lnTo>
                    <a:lnTo>
                      <a:pt x="46567" y="19679"/>
                    </a:lnTo>
                    <a:lnTo>
                      <a:pt x="46331" y="19817"/>
                    </a:lnTo>
                    <a:lnTo>
                      <a:pt x="45956" y="20033"/>
                    </a:lnTo>
                    <a:lnTo>
                      <a:pt x="45562" y="20230"/>
                    </a:lnTo>
                    <a:lnTo>
                      <a:pt x="45129" y="20427"/>
                    </a:lnTo>
                    <a:lnTo>
                      <a:pt x="44676" y="20605"/>
                    </a:lnTo>
                    <a:lnTo>
                      <a:pt x="44183" y="20762"/>
                    </a:lnTo>
                    <a:lnTo>
                      <a:pt x="43652" y="20920"/>
                    </a:lnTo>
                    <a:lnTo>
                      <a:pt x="43100" y="21058"/>
                    </a:lnTo>
                    <a:lnTo>
                      <a:pt x="42529" y="21176"/>
                    </a:lnTo>
                    <a:lnTo>
                      <a:pt x="41918" y="21294"/>
                    </a:lnTo>
                    <a:lnTo>
                      <a:pt x="41308" y="21373"/>
                    </a:lnTo>
                    <a:lnTo>
                      <a:pt x="40657" y="21471"/>
                    </a:lnTo>
                    <a:lnTo>
                      <a:pt x="39968" y="21530"/>
                    </a:lnTo>
                    <a:lnTo>
                      <a:pt x="39279" y="21589"/>
                    </a:lnTo>
                    <a:lnTo>
                      <a:pt x="38550" y="21629"/>
                    </a:lnTo>
                    <a:lnTo>
                      <a:pt x="37821" y="21649"/>
                    </a:lnTo>
                    <a:lnTo>
                      <a:pt x="36265" y="21649"/>
                    </a:lnTo>
                    <a:lnTo>
                      <a:pt x="35437" y="21609"/>
                    </a:lnTo>
                    <a:lnTo>
                      <a:pt x="34610" y="21570"/>
                    </a:lnTo>
                    <a:lnTo>
                      <a:pt x="33763" y="21530"/>
                    </a:lnTo>
                    <a:lnTo>
                      <a:pt x="32896" y="21452"/>
                    </a:lnTo>
                    <a:lnTo>
                      <a:pt x="32010" y="21353"/>
                    </a:lnTo>
                    <a:lnTo>
                      <a:pt x="31104" y="21255"/>
                    </a:lnTo>
                    <a:lnTo>
                      <a:pt x="30198" y="21136"/>
                    </a:lnTo>
                    <a:lnTo>
                      <a:pt x="29272" y="20999"/>
                    </a:lnTo>
                    <a:lnTo>
                      <a:pt x="28346" y="20841"/>
                    </a:lnTo>
                    <a:lnTo>
                      <a:pt x="27401" y="20664"/>
                    </a:lnTo>
                    <a:lnTo>
                      <a:pt x="26435" y="20486"/>
                    </a:lnTo>
                    <a:lnTo>
                      <a:pt x="25470" y="20270"/>
                    </a:lnTo>
                    <a:lnTo>
                      <a:pt x="24505" y="20053"/>
                    </a:lnTo>
                    <a:lnTo>
                      <a:pt x="23520" y="19817"/>
                    </a:lnTo>
                    <a:lnTo>
                      <a:pt x="22535" y="19561"/>
                    </a:lnTo>
                    <a:lnTo>
                      <a:pt x="21393" y="19245"/>
                    </a:lnTo>
                    <a:lnTo>
                      <a:pt x="20250" y="18911"/>
                    </a:lnTo>
                    <a:lnTo>
                      <a:pt x="19147" y="18556"/>
                    </a:lnTo>
                    <a:lnTo>
                      <a:pt x="18064" y="18182"/>
                    </a:lnTo>
                    <a:lnTo>
                      <a:pt x="17000" y="17807"/>
                    </a:lnTo>
                    <a:lnTo>
                      <a:pt x="15956" y="17433"/>
                    </a:lnTo>
                    <a:lnTo>
                      <a:pt x="14951" y="17020"/>
                    </a:lnTo>
                    <a:lnTo>
                      <a:pt x="13966" y="16606"/>
                    </a:lnTo>
                    <a:lnTo>
                      <a:pt x="12528" y="15975"/>
                    </a:lnTo>
                    <a:lnTo>
                      <a:pt x="11169" y="15325"/>
                    </a:lnTo>
                    <a:lnTo>
                      <a:pt x="9869" y="14656"/>
                    </a:lnTo>
                    <a:lnTo>
                      <a:pt x="9259" y="14301"/>
                    </a:lnTo>
                    <a:lnTo>
                      <a:pt x="8648" y="13966"/>
                    </a:lnTo>
                    <a:lnTo>
                      <a:pt x="7801" y="13434"/>
                    </a:lnTo>
                    <a:lnTo>
                      <a:pt x="6974" y="12903"/>
                    </a:lnTo>
                    <a:lnTo>
                      <a:pt x="6205" y="12371"/>
                    </a:lnTo>
                    <a:lnTo>
                      <a:pt x="5476" y="11839"/>
                    </a:lnTo>
                    <a:lnTo>
                      <a:pt x="4807" y="11307"/>
                    </a:lnTo>
                    <a:lnTo>
                      <a:pt x="4196" y="10775"/>
                    </a:lnTo>
                    <a:lnTo>
                      <a:pt x="3645" y="10243"/>
                    </a:lnTo>
                    <a:lnTo>
                      <a:pt x="3132" y="9711"/>
                    </a:lnTo>
                    <a:lnTo>
                      <a:pt x="2679" y="9199"/>
                    </a:lnTo>
                    <a:lnTo>
                      <a:pt x="2285" y="8687"/>
                    </a:lnTo>
                    <a:lnTo>
                      <a:pt x="1951" y="8175"/>
                    </a:lnTo>
                    <a:lnTo>
                      <a:pt x="1813" y="7939"/>
                    </a:lnTo>
                    <a:lnTo>
                      <a:pt x="1694" y="7683"/>
                    </a:lnTo>
                    <a:lnTo>
                      <a:pt x="1576" y="7446"/>
                    </a:lnTo>
                    <a:lnTo>
                      <a:pt x="1478" y="7210"/>
                    </a:lnTo>
                    <a:lnTo>
                      <a:pt x="1399" y="6973"/>
                    </a:lnTo>
                    <a:lnTo>
                      <a:pt x="1320" y="6757"/>
                    </a:lnTo>
                    <a:lnTo>
                      <a:pt x="1281" y="6520"/>
                    </a:lnTo>
                    <a:lnTo>
                      <a:pt x="1241" y="6304"/>
                    </a:lnTo>
                    <a:lnTo>
                      <a:pt x="1222" y="6087"/>
                    </a:lnTo>
                    <a:lnTo>
                      <a:pt x="1222" y="5890"/>
                    </a:lnTo>
                    <a:lnTo>
                      <a:pt x="1222" y="5693"/>
                    </a:lnTo>
                    <a:lnTo>
                      <a:pt x="1241" y="5516"/>
                    </a:lnTo>
                    <a:lnTo>
                      <a:pt x="1261" y="5338"/>
                    </a:lnTo>
                    <a:lnTo>
                      <a:pt x="1300" y="5161"/>
                    </a:lnTo>
                    <a:lnTo>
                      <a:pt x="1379" y="4944"/>
                    </a:lnTo>
                    <a:lnTo>
                      <a:pt x="1458" y="4728"/>
                    </a:lnTo>
                    <a:lnTo>
                      <a:pt x="1557" y="4531"/>
                    </a:lnTo>
                    <a:lnTo>
                      <a:pt x="1694" y="4314"/>
                    </a:lnTo>
                    <a:lnTo>
                      <a:pt x="1813" y="4157"/>
                    </a:lnTo>
                    <a:lnTo>
                      <a:pt x="1951" y="3979"/>
                    </a:lnTo>
                    <a:lnTo>
                      <a:pt x="2108" y="3802"/>
                    </a:lnTo>
                    <a:lnTo>
                      <a:pt x="2266" y="3644"/>
                    </a:lnTo>
                    <a:lnTo>
                      <a:pt x="2443" y="3487"/>
                    </a:lnTo>
                    <a:lnTo>
                      <a:pt x="2640" y="3329"/>
                    </a:lnTo>
                    <a:lnTo>
                      <a:pt x="2857" y="3191"/>
                    </a:lnTo>
                    <a:lnTo>
                      <a:pt x="3093" y="3034"/>
                    </a:lnTo>
                    <a:lnTo>
                      <a:pt x="3448" y="2817"/>
                    </a:lnTo>
                    <a:lnTo>
                      <a:pt x="3861" y="2620"/>
                    </a:lnTo>
                    <a:lnTo>
                      <a:pt x="4295" y="2443"/>
                    </a:lnTo>
                    <a:lnTo>
                      <a:pt x="4748" y="2266"/>
                    </a:lnTo>
                    <a:lnTo>
                      <a:pt x="5240" y="2088"/>
                    </a:lnTo>
                    <a:lnTo>
                      <a:pt x="5772" y="1950"/>
                    </a:lnTo>
                    <a:lnTo>
                      <a:pt x="6324" y="1812"/>
                    </a:lnTo>
                    <a:lnTo>
                      <a:pt x="6895" y="1675"/>
                    </a:lnTo>
                    <a:lnTo>
                      <a:pt x="7486" y="1576"/>
                    </a:lnTo>
                    <a:lnTo>
                      <a:pt x="8116" y="1478"/>
                    </a:lnTo>
                    <a:lnTo>
                      <a:pt x="8766" y="1399"/>
                    </a:lnTo>
                    <a:lnTo>
                      <a:pt x="9456" y="1320"/>
                    </a:lnTo>
                    <a:lnTo>
                      <a:pt x="10145" y="1281"/>
                    </a:lnTo>
                    <a:lnTo>
                      <a:pt x="10854" y="1241"/>
                    </a:lnTo>
                    <a:lnTo>
                      <a:pt x="11603" y="1222"/>
                    </a:lnTo>
                    <a:lnTo>
                      <a:pt x="12371" y="1202"/>
                    </a:lnTo>
                    <a:close/>
                    <a:moveTo>
                      <a:pt x="12371" y="0"/>
                    </a:moveTo>
                    <a:lnTo>
                      <a:pt x="11169" y="20"/>
                    </a:lnTo>
                    <a:lnTo>
                      <a:pt x="10027" y="79"/>
                    </a:lnTo>
                    <a:lnTo>
                      <a:pt x="8943" y="158"/>
                    </a:lnTo>
                    <a:lnTo>
                      <a:pt x="7899" y="296"/>
                    </a:lnTo>
                    <a:lnTo>
                      <a:pt x="7131" y="414"/>
                    </a:lnTo>
                    <a:lnTo>
                      <a:pt x="6422" y="552"/>
                    </a:lnTo>
                    <a:lnTo>
                      <a:pt x="5733" y="709"/>
                    </a:lnTo>
                    <a:lnTo>
                      <a:pt x="5063" y="887"/>
                    </a:lnTo>
                    <a:lnTo>
                      <a:pt x="4590" y="1044"/>
                    </a:lnTo>
                    <a:lnTo>
                      <a:pt x="4157" y="1202"/>
                    </a:lnTo>
                    <a:lnTo>
                      <a:pt x="3723" y="1359"/>
                    </a:lnTo>
                    <a:lnTo>
                      <a:pt x="3310" y="1556"/>
                    </a:lnTo>
                    <a:lnTo>
                      <a:pt x="2916" y="1753"/>
                    </a:lnTo>
                    <a:lnTo>
                      <a:pt x="2541" y="1970"/>
                    </a:lnTo>
                    <a:lnTo>
                      <a:pt x="2187" y="2187"/>
                    </a:lnTo>
                    <a:lnTo>
                      <a:pt x="1852" y="2423"/>
                    </a:lnTo>
                    <a:lnTo>
                      <a:pt x="1557" y="2679"/>
                    </a:lnTo>
                    <a:lnTo>
                      <a:pt x="1261" y="2935"/>
                    </a:lnTo>
                    <a:lnTo>
                      <a:pt x="1005" y="3231"/>
                    </a:lnTo>
                    <a:lnTo>
                      <a:pt x="769" y="3526"/>
                    </a:lnTo>
                    <a:lnTo>
                      <a:pt x="572" y="3822"/>
                    </a:lnTo>
                    <a:lnTo>
                      <a:pt x="394" y="4157"/>
                    </a:lnTo>
                    <a:lnTo>
                      <a:pt x="256" y="4491"/>
                    </a:lnTo>
                    <a:lnTo>
                      <a:pt x="138" y="4846"/>
                    </a:lnTo>
                    <a:lnTo>
                      <a:pt x="79" y="5102"/>
                    </a:lnTo>
                    <a:lnTo>
                      <a:pt x="40" y="5358"/>
                    </a:lnTo>
                    <a:lnTo>
                      <a:pt x="20" y="5614"/>
                    </a:lnTo>
                    <a:lnTo>
                      <a:pt x="0" y="5890"/>
                    </a:lnTo>
                    <a:lnTo>
                      <a:pt x="20" y="6146"/>
                    </a:lnTo>
                    <a:lnTo>
                      <a:pt x="40" y="6402"/>
                    </a:lnTo>
                    <a:lnTo>
                      <a:pt x="79" y="6658"/>
                    </a:lnTo>
                    <a:lnTo>
                      <a:pt x="138" y="6934"/>
                    </a:lnTo>
                    <a:lnTo>
                      <a:pt x="197" y="7190"/>
                    </a:lnTo>
                    <a:lnTo>
                      <a:pt x="276" y="7446"/>
                    </a:lnTo>
                    <a:lnTo>
                      <a:pt x="375" y="7702"/>
                    </a:lnTo>
                    <a:lnTo>
                      <a:pt x="493" y="7958"/>
                    </a:lnTo>
                    <a:lnTo>
                      <a:pt x="710" y="8411"/>
                    </a:lnTo>
                    <a:lnTo>
                      <a:pt x="966" y="8864"/>
                    </a:lnTo>
                    <a:lnTo>
                      <a:pt x="1261" y="9317"/>
                    </a:lnTo>
                    <a:lnTo>
                      <a:pt x="1596" y="9771"/>
                    </a:lnTo>
                    <a:lnTo>
                      <a:pt x="1911" y="10165"/>
                    </a:lnTo>
                    <a:lnTo>
                      <a:pt x="2246" y="10539"/>
                    </a:lnTo>
                    <a:lnTo>
                      <a:pt x="2620" y="10933"/>
                    </a:lnTo>
                    <a:lnTo>
                      <a:pt x="3014" y="11327"/>
                    </a:lnTo>
                    <a:lnTo>
                      <a:pt x="3428" y="11721"/>
                    </a:lnTo>
                    <a:lnTo>
                      <a:pt x="3881" y="12095"/>
                    </a:lnTo>
                    <a:lnTo>
                      <a:pt x="4354" y="12489"/>
                    </a:lnTo>
                    <a:lnTo>
                      <a:pt x="4826" y="12863"/>
                    </a:lnTo>
                    <a:lnTo>
                      <a:pt x="5614" y="13434"/>
                    </a:lnTo>
                    <a:lnTo>
                      <a:pt x="6442" y="14006"/>
                    </a:lnTo>
                    <a:lnTo>
                      <a:pt x="7308" y="14557"/>
                    </a:lnTo>
                    <a:lnTo>
                      <a:pt x="8234" y="15109"/>
                    </a:lnTo>
                    <a:lnTo>
                      <a:pt x="9180" y="15641"/>
                    </a:lnTo>
                    <a:lnTo>
                      <a:pt x="10184" y="16172"/>
                    </a:lnTo>
                    <a:lnTo>
                      <a:pt x="11228" y="16704"/>
                    </a:lnTo>
                    <a:lnTo>
                      <a:pt x="12331" y="17216"/>
                    </a:lnTo>
                    <a:lnTo>
                      <a:pt x="13454" y="17709"/>
                    </a:lnTo>
                    <a:lnTo>
                      <a:pt x="14597" y="18182"/>
                    </a:lnTo>
                    <a:lnTo>
                      <a:pt x="15798" y="18654"/>
                    </a:lnTo>
                    <a:lnTo>
                      <a:pt x="17020" y="19108"/>
                    </a:lnTo>
                    <a:lnTo>
                      <a:pt x="18280" y="19541"/>
                    </a:lnTo>
                    <a:lnTo>
                      <a:pt x="19561" y="19955"/>
                    </a:lnTo>
                    <a:lnTo>
                      <a:pt x="20880" y="20349"/>
                    </a:lnTo>
                    <a:lnTo>
                      <a:pt x="22220" y="20723"/>
                    </a:lnTo>
                    <a:lnTo>
                      <a:pt x="23225" y="20979"/>
                    </a:lnTo>
                    <a:lnTo>
                      <a:pt x="24229" y="21215"/>
                    </a:lnTo>
                    <a:lnTo>
                      <a:pt x="25214" y="21452"/>
                    </a:lnTo>
                    <a:lnTo>
                      <a:pt x="26199" y="21668"/>
                    </a:lnTo>
                    <a:lnTo>
                      <a:pt x="27164" y="21846"/>
                    </a:lnTo>
                    <a:lnTo>
                      <a:pt x="28129" y="22023"/>
                    </a:lnTo>
                    <a:lnTo>
                      <a:pt x="29095" y="22180"/>
                    </a:lnTo>
                    <a:lnTo>
                      <a:pt x="30040" y="22318"/>
                    </a:lnTo>
                    <a:lnTo>
                      <a:pt x="30966" y="22456"/>
                    </a:lnTo>
                    <a:lnTo>
                      <a:pt x="31872" y="22555"/>
                    </a:lnTo>
                    <a:lnTo>
                      <a:pt x="32778" y="22653"/>
                    </a:lnTo>
                    <a:lnTo>
                      <a:pt x="33665" y="22732"/>
                    </a:lnTo>
                    <a:lnTo>
                      <a:pt x="34551" y="22791"/>
                    </a:lnTo>
                    <a:lnTo>
                      <a:pt x="35398" y="22830"/>
                    </a:lnTo>
                    <a:lnTo>
                      <a:pt x="36245" y="22850"/>
                    </a:lnTo>
                    <a:lnTo>
                      <a:pt x="37053" y="22850"/>
                    </a:lnTo>
                    <a:lnTo>
                      <a:pt x="38254" y="22830"/>
                    </a:lnTo>
                    <a:lnTo>
                      <a:pt x="39397" y="22791"/>
                    </a:lnTo>
                    <a:lnTo>
                      <a:pt x="40480" y="22693"/>
                    </a:lnTo>
                    <a:lnTo>
                      <a:pt x="41524" y="22574"/>
                    </a:lnTo>
                    <a:lnTo>
                      <a:pt x="42273" y="22456"/>
                    </a:lnTo>
                    <a:lnTo>
                      <a:pt x="43002" y="22318"/>
                    </a:lnTo>
                    <a:lnTo>
                      <a:pt x="43691" y="22141"/>
                    </a:lnTo>
                    <a:lnTo>
                      <a:pt x="44341" y="21964"/>
                    </a:lnTo>
                    <a:lnTo>
                      <a:pt x="44814" y="21826"/>
                    </a:lnTo>
                    <a:lnTo>
                      <a:pt x="45267" y="21668"/>
                    </a:lnTo>
                    <a:lnTo>
                      <a:pt x="45700" y="21491"/>
                    </a:lnTo>
                    <a:lnTo>
                      <a:pt x="46114" y="21314"/>
                    </a:lnTo>
                    <a:lnTo>
                      <a:pt x="46508" y="21097"/>
                    </a:lnTo>
                    <a:lnTo>
                      <a:pt x="46882" y="20900"/>
                    </a:lnTo>
                    <a:lnTo>
                      <a:pt x="47237" y="20664"/>
                    </a:lnTo>
                    <a:lnTo>
                      <a:pt x="47572" y="20427"/>
                    </a:lnTo>
                    <a:lnTo>
                      <a:pt x="47867" y="20191"/>
                    </a:lnTo>
                    <a:lnTo>
                      <a:pt x="48163" y="19915"/>
                    </a:lnTo>
                    <a:lnTo>
                      <a:pt x="48419" y="19639"/>
                    </a:lnTo>
                    <a:lnTo>
                      <a:pt x="48635" y="19344"/>
                    </a:lnTo>
                    <a:lnTo>
                      <a:pt x="48852" y="19029"/>
                    </a:lnTo>
                    <a:lnTo>
                      <a:pt x="49029" y="18694"/>
                    </a:lnTo>
                    <a:lnTo>
                      <a:pt x="49167" y="18359"/>
                    </a:lnTo>
                    <a:lnTo>
                      <a:pt x="49285" y="18004"/>
                    </a:lnTo>
                    <a:lnTo>
                      <a:pt x="49344" y="17748"/>
                    </a:lnTo>
                    <a:lnTo>
                      <a:pt x="49384" y="17492"/>
                    </a:lnTo>
                    <a:lnTo>
                      <a:pt x="49404" y="17236"/>
                    </a:lnTo>
                    <a:lnTo>
                      <a:pt x="49404" y="16980"/>
                    </a:lnTo>
                    <a:lnTo>
                      <a:pt x="49404" y="16704"/>
                    </a:lnTo>
                    <a:lnTo>
                      <a:pt x="49384" y="16448"/>
                    </a:lnTo>
                    <a:lnTo>
                      <a:pt x="49344" y="16192"/>
                    </a:lnTo>
                    <a:lnTo>
                      <a:pt x="49285" y="15936"/>
                    </a:lnTo>
                    <a:lnTo>
                      <a:pt x="49226" y="15680"/>
                    </a:lnTo>
                    <a:lnTo>
                      <a:pt x="49147" y="15404"/>
                    </a:lnTo>
                    <a:lnTo>
                      <a:pt x="49049" y="15148"/>
                    </a:lnTo>
                    <a:lnTo>
                      <a:pt x="48931" y="14892"/>
                    </a:lnTo>
                    <a:lnTo>
                      <a:pt x="48714" y="14439"/>
                    </a:lnTo>
                    <a:lnTo>
                      <a:pt x="48458" y="13986"/>
                    </a:lnTo>
                    <a:lnTo>
                      <a:pt x="48163" y="13533"/>
                    </a:lnTo>
                    <a:lnTo>
                      <a:pt x="47828" y="13100"/>
                    </a:lnTo>
                    <a:lnTo>
                      <a:pt x="47512" y="12706"/>
                    </a:lnTo>
                    <a:lnTo>
                      <a:pt x="47178" y="12312"/>
                    </a:lnTo>
                    <a:lnTo>
                      <a:pt x="46803" y="11918"/>
                    </a:lnTo>
                    <a:lnTo>
                      <a:pt x="46409" y="11524"/>
                    </a:lnTo>
                    <a:lnTo>
                      <a:pt x="45976" y="11149"/>
                    </a:lnTo>
                    <a:lnTo>
                      <a:pt x="45543" y="10755"/>
                    </a:lnTo>
                    <a:lnTo>
                      <a:pt x="45070" y="10381"/>
                    </a:lnTo>
                    <a:lnTo>
                      <a:pt x="44577" y="9987"/>
                    </a:lnTo>
                    <a:lnTo>
                      <a:pt x="43809" y="9416"/>
                    </a:lnTo>
                    <a:lnTo>
                      <a:pt x="42982" y="8864"/>
                    </a:lnTo>
                    <a:lnTo>
                      <a:pt x="42115" y="8293"/>
                    </a:lnTo>
                    <a:lnTo>
                      <a:pt x="41189" y="7761"/>
                    </a:lnTo>
                    <a:lnTo>
                      <a:pt x="40224" y="7210"/>
                    </a:lnTo>
                    <a:lnTo>
                      <a:pt x="39220" y="6678"/>
                    </a:lnTo>
                    <a:lnTo>
                      <a:pt x="38176" y="6166"/>
                    </a:lnTo>
                    <a:lnTo>
                      <a:pt x="37092" y="5654"/>
                    </a:lnTo>
                    <a:lnTo>
                      <a:pt x="35969" y="5161"/>
                    </a:lnTo>
                    <a:lnTo>
                      <a:pt x="34807" y="4669"/>
                    </a:lnTo>
                    <a:lnTo>
                      <a:pt x="33625" y="4196"/>
                    </a:lnTo>
                    <a:lnTo>
                      <a:pt x="32404" y="3763"/>
                    </a:lnTo>
                    <a:lnTo>
                      <a:pt x="31143" y="3329"/>
                    </a:lnTo>
                    <a:lnTo>
                      <a:pt x="29863" y="2916"/>
                    </a:lnTo>
                    <a:lnTo>
                      <a:pt x="28543" y="2502"/>
                    </a:lnTo>
                    <a:lnTo>
                      <a:pt x="27204" y="2147"/>
                    </a:lnTo>
                    <a:lnTo>
                      <a:pt x="26199" y="1872"/>
                    </a:lnTo>
                    <a:lnTo>
                      <a:pt x="25194" y="1635"/>
                    </a:lnTo>
                    <a:lnTo>
                      <a:pt x="24209" y="1399"/>
                    </a:lnTo>
                    <a:lnTo>
                      <a:pt x="23225" y="1202"/>
                    </a:lnTo>
                    <a:lnTo>
                      <a:pt x="22240" y="1005"/>
                    </a:lnTo>
                    <a:lnTo>
                      <a:pt x="21294" y="828"/>
                    </a:lnTo>
                    <a:lnTo>
                      <a:pt x="20329" y="670"/>
                    </a:lnTo>
                    <a:lnTo>
                      <a:pt x="19383" y="532"/>
                    </a:lnTo>
                    <a:lnTo>
                      <a:pt x="18458" y="414"/>
                    </a:lnTo>
                    <a:lnTo>
                      <a:pt x="17551" y="296"/>
                    </a:lnTo>
                    <a:lnTo>
                      <a:pt x="16645" y="217"/>
                    </a:lnTo>
                    <a:lnTo>
                      <a:pt x="15759" y="138"/>
                    </a:lnTo>
                    <a:lnTo>
                      <a:pt x="14873" y="79"/>
                    </a:lnTo>
                    <a:lnTo>
                      <a:pt x="14026" y="40"/>
                    </a:lnTo>
                    <a:lnTo>
                      <a:pt x="13178" y="20"/>
                    </a:lnTo>
                    <a:lnTo>
                      <a:pt x="12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57;p37">
                <a:extLst>
                  <a:ext uri="{FF2B5EF4-FFF2-40B4-BE49-F238E27FC236}">
                    <a16:creationId xmlns:a16="http://schemas.microsoft.com/office/drawing/2014/main" id="{C9F64136-2764-B16C-0B32-005B2F44924E}"/>
                  </a:ext>
                </a:extLst>
              </p:cNvPr>
              <p:cNvSpPr/>
              <p:nvPr/>
            </p:nvSpPr>
            <p:spPr>
              <a:xfrm>
                <a:off x="2675350" y="238125"/>
                <a:ext cx="763825" cy="1128725"/>
              </a:xfrm>
              <a:custGeom>
                <a:avLst/>
                <a:gdLst/>
                <a:ahLst/>
                <a:cxnLst/>
                <a:rect l="l" t="t" r="r" b="b"/>
                <a:pathLst>
                  <a:path w="30553" h="45149" extrusionOk="0">
                    <a:moveTo>
                      <a:pt x="4728" y="1202"/>
                    </a:moveTo>
                    <a:lnTo>
                      <a:pt x="5122" y="1221"/>
                    </a:lnTo>
                    <a:lnTo>
                      <a:pt x="5556" y="1280"/>
                    </a:lnTo>
                    <a:lnTo>
                      <a:pt x="5989" y="1379"/>
                    </a:lnTo>
                    <a:lnTo>
                      <a:pt x="6442" y="1497"/>
                    </a:lnTo>
                    <a:lnTo>
                      <a:pt x="6876" y="1655"/>
                    </a:lnTo>
                    <a:lnTo>
                      <a:pt x="7289" y="1812"/>
                    </a:lnTo>
                    <a:lnTo>
                      <a:pt x="7742" y="2029"/>
                    </a:lnTo>
                    <a:lnTo>
                      <a:pt x="8195" y="2246"/>
                    </a:lnTo>
                    <a:lnTo>
                      <a:pt x="8648" y="2521"/>
                    </a:lnTo>
                    <a:lnTo>
                      <a:pt x="9121" y="2797"/>
                    </a:lnTo>
                    <a:lnTo>
                      <a:pt x="9614" y="3112"/>
                    </a:lnTo>
                    <a:lnTo>
                      <a:pt x="10106" y="3447"/>
                    </a:lnTo>
                    <a:lnTo>
                      <a:pt x="10855" y="4018"/>
                    </a:lnTo>
                    <a:lnTo>
                      <a:pt x="11623" y="4629"/>
                    </a:lnTo>
                    <a:lnTo>
                      <a:pt x="12391" y="5299"/>
                    </a:lnTo>
                    <a:lnTo>
                      <a:pt x="13179" y="6028"/>
                    </a:lnTo>
                    <a:lnTo>
                      <a:pt x="13967" y="6816"/>
                    </a:lnTo>
                    <a:lnTo>
                      <a:pt x="14755" y="7643"/>
                    </a:lnTo>
                    <a:lnTo>
                      <a:pt x="15562" y="8529"/>
                    </a:lnTo>
                    <a:lnTo>
                      <a:pt x="16350" y="9455"/>
                    </a:lnTo>
                    <a:lnTo>
                      <a:pt x="17158" y="10420"/>
                    </a:lnTo>
                    <a:lnTo>
                      <a:pt x="17946" y="11445"/>
                    </a:lnTo>
                    <a:lnTo>
                      <a:pt x="18754" y="12489"/>
                    </a:lnTo>
                    <a:lnTo>
                      <a:pt x="19522" y="13592"/>
                    </a:lnTo>
                    <a:lnTo>
                      <a:pt x="20310" y="14734"/>
                    </a:lnTo>
                    <a:lnTo>
                      <a:pt x="21078" y="15916"/>
                    </a:lnTo>
                    <a:lnTo>
                      <a:pt x="21826" y="17118"/>
                    </a:lnTo>
                    <a:lnTo>
                      <a:pt x="22555" y="18378"/>
                    </a:lnTo>
                    <a:lnTo>
                      <a:pt x="23363" y="19797"/>
                    </a:lnTo>
                    <a:lnTo>
                      <a:pt x="24111" y="21215"/>
                    </a:lnTo>
                    <a:lnTo>
                      <a:pt x="24821" y="22633"/>
                    </a:lnTo>
                    <a:lnTo>
                      <a:pt x="25471" y="24012"/>
                    </a:lnTo>
                    <a:lnTo>
                      <a:pt x="26081" y="25391"/>
                    </a:lnTo>
                    <a:lnTo>
                      <a:pt x="26633" y="26750"/>
                    </a:lnTo>
                    <a:lnTo>
                      <a:pt x="27145" y="28090"/>
                    </a:lnTo>
                    <a:lnTo>
                      <a:pt x="27598" y="29409"/>
                    </a:lnTo>
                    <a:lnTo>
                      <a:pt x="28012" y="30670"/>
                    </a:lnTo>
                    <a:lnTo>
                      <a:pt x="28366" y="31911"/>
                    </a:lnTo>
                    <a:lnTo>
                      <a:pt x="28662" y="33113"/>
                    </a:lnTo>
                    <a:lnTo>
                      <a:pt x="28898" y="34275"/>
                    </a:lnTo>
                    <a:lnTo>
                      <a:pt x="29095" y="35378"/>
                    </a:lnTo>
                    <a:lnTo>
                      <a:pt x="29174" y="35930"/>
                    </a:lnTo>
                    <a:lnTo>
                      <a:pt x="29233" y="36442"/>
                    </a:lnTo>
                    <a:lnTo>
                      <a:pt x="29272" y="36954"/>
                    </a:lnTo>
                    <a:lnTo>
                      <a:pt x="29312" y="37446"/>
                    </a:lnTo>
                    <a:lnTo>
                      <a:pt x="29331" y="37939"/>
                    </a:lnTo>
                    <a:lnTo>
                      <a:pt x="29331" y="38392"/>
                    </a:lnTo>
                    <a:lnTo>
                      <a:pt x="29331" y="38884"/>
                    </a:lnTo>
                    <a:lnTo>
                      <a:pt x="29312" y="39357"/>
                    </a:lnTo>
                    <a:lnTo>
                      <a:pt x="29272" y="39810"/>
                    </a:lnTo>
                    <a:lnTo>
                      <a:pt x="29213" y="40244"/>
                    </a:lnTo>
                    <a:lnTo>
                      <a:pt x="29134" y="40657"/>
                    </a:lnTo>
                    <a:lnTo>
                      <a:pt x="29056" y="41031"/>
                    </a:lnTo>
                    <a:lnTo>
                      <a:pt x="28938" y="41406"/>
                    </a:lnTo>
                    <a:lnTo>
                      <a:pt x="28819" y="41741"/>
                    </a:lnTo>
                    <a:lnTo>
                      <a:pt x="28701" y="42056"/>
                    </a:lnTo>
                    <a:lnTo>
                      <a:pt x="28544" y="42332"/>
                    </a:lnTo>
                    <a:lnTo>
                      <a:pt x="28386" y="42607"/>
                    </a:lnTo>
                    <a:lnTo>
                      <a:pt x="28209" y="42844"/>
                    </a:lnTo>
                    <a:lnTo>
                      <a:pt x="28031" y="43060"/>
                    </a:lnTo>
                    <a:lnTo>
                      <a:pt x="27834" y="43238"/>
                    </a:lnTo>
                    <a:lnTo>
                      <a:pt x="27618" y="43415"/>
                    </a:lnTo>
                    <a:lnTo>
                      <a:pt x="27381" y="43553"/>
                    </a:lnTo>
                    <a:lnTo>
                      <a:pt x="27224" y="43651"/>
                    </a:lnTo>
                    <a:lnTo>
                      <a:pt x="27046" y="43730"/>
                    </a:lnTo>
                    <a:lnTo>
                      <a:pt x="26849" y="43789"/>
                    </a:lnTo>
                    <a:lnTo>
                      <a:pt x="26653" y="43848"/>
                    </a:lnTo>
                    <a:lnTo>
                      <a:pt x="26456" y="43888"/>
                    </a:lnTo>
                    <a:lnTo>
                      <a:pt x="26259" y="43927"/>
                    </a:lnTo>
                    <a:lnTo>
                      <a:pt x="26042" y="43947"/>
                    </a:lnTo>
                    <a:lnTo>
                      <a:pt x="25825" y="43947"/>
                    </a:lnTo>
                    <a:lnTo>
                      <a:pt x="25412" y="43927"/>
                    </a:lnTo>
                    <a:lnTo>
                      <a:pt x="24998" y="43888"/>
                    </a:lnTo>
                    <a:lnTo>
                      <a:pt x="24565" y="43789"/>
                    </a:lnTo>
                    <a:lnTo>
                      <a:pt x="24092" y="43651"/>
                    </a:lnTo>
                    <a:lnTo>
                      <a:pt x="23678" y="43513"/>
                    </a:lnTo>
                    <a:lnTo>
                      <a:pt x="23245" y="43336"/>
                    </a:lnTo>
                    <a:lnTo>
                      <a:pt x="22811" y="43139"/>
                    </a:lnTo>
                    <a:lnTo>
                      <a:pt x="22358" y="42903"/>
                    </a:lnTo>
                    <a:lnTo>
                      <a:pt x="21886" y="42647"/>
                    </a:lnTo>
                    <a:lnTo>
                      <a:pt x="21413" y="42351"/>
                    </a:lnTo>
                    <a:lnTo>
                      <a:pt x="20940" y="42036"/>
                    </a:lnTo>
                    <a:lnTo>
                      <a:pt x="20448" y="41701"/>
                    </a:lnTo>
                    <a:lnTo>
                      <a:pt x="19699" y="41150"/>
                    </a:lnTo>
                    <a:lnTo>
                      <a:pt x="18931" y="40519"/>
                    </a:lnTo>
                    <a:lnTo>
                      <a:pt x="18163" y="39850"/>
                    </a:lnTo>
                    <a:lnTo>
                      <a:pt x="17375" y="39121"/>
                    </a:lnTo>
                    <a:lnTo>
                      <a:pt x="16587" y="38352"/>
                    </a:lnTo>
                    <a:lnTo>
                      <a:pt x="15799" y="37505"/>
                    </a:lnTo>
                    <a:lnTo>
                      <a:pt x="14991" y="36639"/>
                    </a:lnTo>
                    <a:lnTo>
                      <a:pt x="14184" y="35713"/>
                    </a:lnTo>
                    <a:lnTo>
                      <a:pt x="13396" y="34728"/>
                    </a:lnTo>
                    <a:lnTo>
                      <a:pt x="12588" y="33723"/>
                    </a:lnTo>
                    <a:lnTo>
                      <a:pt x="11800" y="32660"/>
                    </a:lnTo>
                    <a:lnTo>
                      <a:pt x="11012" y="31557"/>
                    </a:lnTo>
                    <a:lnTo>
                      <a:pt x="10244" y="30414"/>
                    </a:lnTo>
                    <a:lnTo>
                      <a:pt x="9476" y="29252"/>
                    </a:lnTo>
                    <a:lnTo>
                      <a:pt x="8727" y="28031"/>
                    </a:lnTo>
                    <a:lnTo>
                      <a:pt x="7998" y="26790"/>
                    </a:lnTo>
                    <a:lnTo>
                      <a:pt x="7191" y="25352"/>
                    </a:lnTo>
                    <a:lnTo>
                      <a:pt x="6442" y="23933"/>
                    </a:lnTo>
                    <a:lnTo>
                      <a:pt x="5733" y="22535"/>
                    </a:lnTo>
                    <a:lnTo>
                      <a:pt x="5083" y="21136"/>
                    </a:lnTo>
                    <a:lnTo>
                      <a:pt x="4472" y="19757"/>
                    </a:lnTo>
                    <a:lnTo>
                      <a:pt x="3901" y="18398"/>
                    </a:lnTo>
                    <a:lnTo>
                      <a:pt x="3409" y="17059"/>
                    </a:lnTo>
                    <a:lnTo>
                      <a:pt x="2956" y="15759"/>
                    </a:lnTo>
                    <a:lnTo>
                      <a:pt x="2542" y="14478"/>
                    </a:lnTo>
                    <a:lnTo>
                      <a:pt x="2187" y="13237"/>
                    </a:lnTo>
                    <a:lnTo>
                      <a:pt x="1892" y="12036"/>
                    </a:lnTo>
                    <a:lnTo>
                      <a:pt x="1655" y="10873"/>
                    </a:lnTo>
                    <a:lnTo>
                      <a:pt x="1458" y="9770"/>
                    </a:lnTo>
                    <a:lnTo>
                      <a:pt x="1380" y="9238"/>
                    </a:lnTo>
                    <a:lnTo>
                      <a:pt x="1321" y="8707"/>
                    </a:lnTo>
                    <a:lnTo>
                      <a:pt x="1262" y="8194"/>
                    </a:lnTo>
                    <a:lnTo>
                      <a:pt x="1242" y="7702"/>
                    </a:lnTo>
                    <a:lnTo>
                      <a:pt x="1222" y="7229"/>
                    </a:lnTo>
                    <a:lnTo>
                      <a:pt x="1202" y="6757"/>
                    </a:lnTo>
                    <a:lnTo>
                      <a:pt x="1222" y="6264"/>
                    </a:lnTo>
                    <a:lnTo>
                      <a:pt x="1242" y="5791"/>
                    </a:lnTo>
                    <a:lnTo>
                      <a:pt x="1281" y="5338"/>
                    </a:lnTo>
                    <a:lnTo>
                      <a:pt x="1340" y="4905"/>
                    </a:lnTo>
                    <a:lnTo>
                      <a:pt x="1419" y="4511"/>
                    </a:lnTo>
                    <a:lnTo>
                      <a:pt x="1498" y="4117"/>
                    </a:lnTo>
                    <a:lnTo>
                      <a:pt x="1596" y="3762"/>
                    </a:lnTo>
                    <a:lnTo>
                      <a:pt x="1715" y="3427"/>
                    </a:lnTo>
                    <a:lnTo>
                      <a:pt x="1852" y="3112"/>
                    </a:lnTo>
                    <a:lnTo>
                      <a:pt x="2010" y="2817"/>
                    </a:lnTo>
                    <a:lnTo>
                      <a:pt x="2168" y="2561"/>
                    </a:lnTo>
                    <a:lnTo>
                      <a:pt x="2345" y="2324"/>
                    </a:lnTo>
                    <a:lnTo>
                      <a:pt x="2522" y="2108"/>
                    </a:lnTo>
                    <a:lnTo>
                      <a:pt x="2719" y="1911"/>
                    </a:lnTo>
                    <a:lnTo>
                      <a:pt x="2936" y="1733"/>
                    </a:lnTo>
                    <a:lnTo>
                      <a:pt x="3153" y="1596"/>
                    </a:lnTo>
                    <a:lnTo>
                      <a:pt x="3330" y="1497"/>
                    </a:lnTo>
                    <a:lnTo>
                      <a:pt x="3507" y="1418"/>
                    </a:lnTo>
                    <a:lnTo>
                      <a:pt x="3704" y="1359"/>
                    </a:lnTo>
                    <a:lnTo>
                      <a:pt x="3881" y="1300"/>
                    </a:lnTo>
                    <a:lnTo>
                      <a:pt x="4098" y="1261"/>
                    </a:lnTo>
                    <a:lnTo>
                      <a:pt x="4295" y="1221"/>
                    </a:lnTo>
                    <a:lnTo>
                      <a:pt x="4512" y="1202"/>
                    </a:lnTo>
                    <a:close/>
                    <a:moveTo>
                      <a:pt x="4453" y="0"/>
                    </a:moveTo>
                    <a:lnTo>
                      <a:pt x="4157" y="39"/>
                    </a:lnTo>
                    <a:lnTo>
                      <a:pt x="3881" y="79"/>
                    </a:lnTo>
                    <a:lnTo>
                      <a:pt x="3606" y="138"/>
                    </a:lnTo>
                    <a:lnTo>
                      <a:pt x="3330" y="217"/>
                    </a:lnTo>
                    <a:lnTo>
                      <a:pt x="3054" y="315"/>
                    </a:lnTo>
                    <a:lnTo>
                      <a:pt x="2798" y="414"/>
                    </a:lnTo>
                    <a:lnTo>
                      <a:pt x="2562" y="552"/>
                    </a:lnTo>
                    <a:lnTo>
                      <a:pt x="2227" y="768"/>
                    </a:lnTo>
                    <a:lnTo>
                      <a:pt x="1931" y="1005"/>
                    </a:lnTo>
                    <a:lnTo>
                      <a:pt x="1655" y="1280"/>
                    </a:lnTo>
                    <a:lnTo>
                      <a:pt x="1399" y="1576"/>
                    </a:lnTo>
                    <a:lnTo>
                      <a:pt x="1222" y="1812"/>
                    </a:lnTo>
                    <a:lnTo>
                      <a:pt x="1045" y="2068"/>
                    </a:lnTo>
                    <a:lnTo>
                      <a:pt x="907" y="2324"/>
                    </a:lnTo>
                    <a:lnTo>
                      <a:pt x="769" y="2600"/>
                    </a:lnTo>
                    <a:lnTo>
                      <a:pt x="631" y="2896"/>
                    </a:lnTo>
                    <a:lnTo>
                      <a:pt x="533" y="3191"/>
                    </a:lnTo>
                    <a:lnTo>
                      <a:pt x="414" y="3506"/>
                    </a:lnTo>
                    <a:lnTo>
                      <a:pt x="336" y="3821"/>
                    </a:lnTo>
                    <a:lnTo>
                      <a:pt x="257" y="4156"/>
                    </a:lnTo>
                    <a:lnTo>
                      <a:pt x="178" y="4491"/>
                    </a:lnTo>
                    <a:lnTo>
                      <a:pt x="139" y="4846"/>
                    </a:lnTo>
                    <a:lnTo>
                      <a:pt x="80" y="5220"/>
                    </a:lnTo>
                    <a:lnTo>
                      <a:pt x="21" y="5969"/>
                    </a:lnTo>
                    <a:lnTo>
                      <a:pt x="1" y="6757"/>
                    </a:lnTo>
                    <a:lnTo>
                      <a:pt x="21" y="7249"/>
                    </a:lnTo>
                    <a:lnTo>
                      <a:pt x="40" y="7781"/>
                    </a:lnTo>
                    <a:lnTo>
                      <a:pt x="80" y="8293"/>
                    </a:lnTo>
                    <a:lnTo>
                      <a:pt x="119" y="8845"/>
                    </a:lnTo>
                    <a:lnTo>
                      <a:pt x="178" y="9396"/>
                    </a:lnTo>
                    <a:lnTo>
                      <a:pt x="257" y="9948"/>
                    </a:lnTo>
                    <a:lnTo>
                      <a:pt x="454" y="11110"/>
                    </a:lnTo>
                    <a:lnTo>
                      <a:pt x="651" y="11996"/>
                    </a:lnTo>
                    <a:lnTo>
                      <a:pt x="868" y="12922"/>
                    </a:lnTo>
                    <a:lnTo>
                      <a:pt x="1104" y="13868"/>
                    </a:lnTo>
                    <a:lnTo>
                      <a:pt x="1380" y="14833"/>
                    </a:lnTo>
                    <a:lnTo>
                      <a:pt x="1695" y="15798"/>
                    </a:lnTo>
                    <a:lnTo>
                      <a:pt x="2030" y="16803"/>
                    </a:lnTo>
                    <a:lnTo>
                      <a:pt x="2404" y="17807"/>
                    </a:lnTo>
                    <a:lnTo>
                      <a:pt x="2798" y="18832"/>
                    </a:lnTo>
                    <a:lnTo>
                      <a:pt x="3212" y="19876"/>
                    </a:lnTo>
                    <a:lnTo>
                      <a:pt x="3665" y="20920"/>
                    </a:lnTo>
                    <a:lnTo>
                      <a:pt x="4137" y="21983"/>
                    </a:lnTo>
                    <a:lnTo>
                      <a:pt x="4650" y="23067"/>
                    </a:lnTo>
                    <a:lnTo>
                      <a:pt x="5181" y="24130"/>
                    </a:lnTo>
                    <a:lnTo>
                      <a:pt x="5733" y="25214"/>
                    </a:lnTo>
                    <a:lnTo>
                      <a:pt x="6324" y="26297"/>
                    </a:lnTo>
                    <a:lnTo>
                      <a:pt x="6954" y="27381"/>
                    </a:lnTo>
                    <a:lnTo>
                      <a:pt x="7526" y="28365"/>
                    </a:lnTo>
                    <a:lnTo>
                      <a:pt x="8097" y="29311"/>
                    </a:lnTo>
                    <a:lnTo>
                      <a:pt x="8688" y="30237"/>
                    </a:lnTo>
                    <a:lnTo>
                      <a:pt x="9279" y="31143"/>
                    </a:lnTo>
                    <a:lnTo>
                      <a:pt x="9870" y="32029"/>
                    </a:lnTo>
                    <a:lnTo>
                      <a:pt x="10480" y="32896"/>
                    </a:lnTo>
                    <a:lnTo>
                      <a:pt x="11091" y="33743"/>
                    </a:lnTo>
                    <a:lnTo>
                      <a:pt x="11721" y="34551"/>
                    </a:lnTo>
                    <a:lnTo>
                      <a:pt x="12332" y="35339"/>
                    </a:lnTo>
                    <a:lnTo>
                      <a:pt x="12962" y="36107"/>
                    </a:lnTo>
                    <a:lnTo>
                      <a:pt x="13573" y="36855"/>
                    </a:lnTo>
                    <a:lnTo>
                      <a:pt x="14203" y="37565"/>
                    </a:lnTo>
                    <a:lnTo>
                      <a:pt x="14834" y="38254"/>
                    </a:lnTo>
                    <a:lnTo>
                      <a:pt x="15464" y="38904"/>
                    </a:lnTo>
                    <a:lnTo>
                      <a:pt x="16075" y="39534"/>
                    </a:lnTo>
                    <a:lnTo>
                      <a:pt x="16705" y="40145"/>
                    </a:lnTo>
                    <a:lnTo>
                      <a:pt x="17316" y="40716"/>
                    </a:lnTo>
                    <a:lnTo>
                      <a:pt x="17926" y="41248"/>
                    </a:lnTo>
                    <a:lnTo>
                      <a:pt x="18537" y="41760"/>
                    </a:lnTo>
                    <a:lnTo>
                      <a:pt x="19147" y="42233"/>
                    </a:lnTo>
                    <a:lnTo>
                      <a:pt x="19738" y="42686"/>
                    </a:lnTo>
                    <a:lnTo>
                      <a:pt x="20349" y="43100"/>
                    </a:lnTo>
                    <a:lnTo>
                      <a:pt x="20920" y="43474"/>
                    </a:lnTo>
                    <a:lnTo>
                      <a:pt x="21511" y="43809"/>
                    </a:lnTo>
                    <a:lnTo>
                      <a:pt x="22083" y="44104"/>
                    </a:lnTo>
                    <a:lnTo>
                      <a:pt x="22634" y="44380"/>
                    </a:lnTo>
                    <a:lnTo>
                      <a:pt x="23186" y="44617"/>
                    </a:lnTo>
                    <a:lnTo>
                      <a:pt x="23737" y="44794"/>
                    </a:lnTo>
                    <a:lnTo>
                      <a:pt x="24269" y="44951"/>
                    </a:lnTo>
                    <a:lnTo>
                      <a:pt x="24801" y="45070"/>
                    </a:lnTo>
                    <a:lnTo>
                      <a:pt x="25313" y="45129"/>
                    </a:lnTo>
                    <a:lnTo>
                      <a:pt x="25825" y="45148"/>
                    </a:lnTo>
                    <a:lnTo>
                      <a:pt x="26101" y="45148"/>
                    </a:lnTo>
                    <a:lnTo>
                      <a:pt x="26396" y="45129"/>
                    </a:lnTo>
                    <a:lnTo>
                      <a:pt x="26672" y="45089"/>
                    </a:lnTo>
                    <a:lnTo>
                      <a:pt x="26948" y="45030"/>
                    </a:lnTo>
                    <a:lnTo>
                      <a:pt x="27224" y="44951"/>
                    </a:lnTo>
                    <a:lnTo>
                      <a:pt x="27480" y="44853"/>
                    </a:lnTo>
                    <a:lnTo>
                      <a:pt x="27736" y="44735"/>
                    </a:lnTo>
                    <a:lnTo>
                      <a:pt x="27992" y="44597"/>
                    </a:lnTo>
                    <a:lnTo>
                      <a:pt x="28327" y="44400"/>
                    </a:lnTo>
                    <a:lnTo>
                      <a:pt x="28622" y="44144"/>
                    </a:lnTo>
                    <a:lnTo>
                      <a:pt x="28898" y="43888"/>
                    </a:lnTo>
                    <a:lnTo>
                      <a:pt x="29154" y="43592"/>
                    </a:lnTo>
                    <a:lnTo>
                      <a:pt x="29331" y="43356"/>
                    </a:lnTo>
                    <a:lnTo>
                      <a:pt x="29489" y="43100"/>
                    </a:lnTo>
                    <a:lnTo>
                      <a:pt x="29647" y="42824"/>
                    </a:lnTo>
                    <a:lnTo>
                      <a:pt x="29785" y="42548"/>
                    </a:lnTo>
                    <a:lnTo>
                      <a:pt x="29903" y="42272"/>
                    </a:lnTo>
                    <a:lnTo>
                      <a:pt x="30021" y="41977"/>
                    </a:lnTo>
                    <a:lnTo>
                      <a:pt x="30119" y="41662"/>
                    </a:lnTo>
                    <a:lnTo>
                      <a:pt x="30218" y="41327"/>
                    </a:lnTo>
                    <a:lnTo>
                      <a:pt x="30297" y="41012"/>
                    </a:lnTo>
                    <a:lnTo>
                      <a:pt x="30356" y="40657"/>
                    </a:lnTo>
                    <a:lnTo>
                      <a:pt x="30415" y="40303"/>
                    </a:lnTo>
                    <a:lnTo>
                      <a:pt x="30474" y="39948"/>
                    </a:lnTo>
                    <a:lnTo>
                      <a:pt x="30533" y="39200"/>
                    </a:lnTo>
                    <a:lnTo>
                      <a:pt x="30553" y="38392"/>
                    </a:lnTo>
                    <a:lnTo>
                      <a:pt x="30533" y="37899"/>
                    </a:lnTo>
                    <a:lnTo>
                      <a:pt x="30513" y="37387"/>
                    </a:lnTo>
                    <a:lnTo>
                      <a:pt x="30474" y="36855"/>
                    </a:lnTo>
                    <a:lnTo>
                      <a:pt x="30435" y="36324"/>
                    </a:lnTo>
                    <a:lnTo>
                      <a:pt x="30356" y="35772"/>
                    </a:lnTo>
                    <a:lnTo>
                      <a:pt x="30277" y="35201"/>
                    </a:lnTo>
                    <a:lnTo>
                      <a:pt x="30080" y="34039"/>
                    </a:lnTo>
                    <a:lnTo>
                      <a:pt x="29903" y="33152"/>
                    </a:lnTo>
                    <a:lnTo>
                      <a:pt x="29686" y="32226"/>
                    </a:lnTo>
                    <a:lnTo>
                      <a:pt x="29430" y="31281"/>
                    </a:lnTo>
                    <a:lnTo>
                      <a:pt x="29154" y="30335"/>
                    </a:lnTo>
                    <a:lnTo>
                      <a:pt x="28859" y="29350"/>
                    </a:lnTo>
                    <a:lnTo>
                      <a:pt x="28524" y="28346"/>
                    </a:lnTo>
                    <a:lnTo>
                      <a:pt x="28150" y="27341"/>
                    </a:lnTo>
                    <a:lnTo>
                      <a:pt x="27756" y="26317"/>
                    </a:lnTo>
                    <a:lnTo>
                      <a:pt x="27342" y="25273"/>
                    </a:lnTo>
                    <a:lnTo>
                      <a:pt x="26889" y="24229"/>
                    </a:lnTo>
                    <a:lnTo>
                      <a:pt x="26416" y="23165"/>
                    </a:lnTo>
                    <a:lnTo>
                      <a:pt x="25904" y="22101"/>
                    </a:lnTo>
                    <a:lnTo>
                      <a:pt x="25372" y="21018"/>
                    </a:lnTo>
                    <a:lnTo>
                      <a:pt x="24801" y="19935"/>
                    </a:lnTo>
                    <a:lnTo>
                      <a:pt x="24230" y="18851"/>
                    </a:lnTo>
                    <a:lnTo>
                      <a:pt x="23599" y="17768"/>
                    </a:lnTo>
                    <a:lnTo>
                      <a:pt x="23028" y="16803"/>
                    </a:lnTo>
                    <a:lnTo>
                      <a:pt x="22457" y="15857"/>
                    </a:lnTo>
                    <a:lnTo>
                      <a:pt x="21866" y="14912"/>
                    </a:lnTo>
                    <a:lnTo>
                      <a:pt x="21275" y="14005"/>
                    </a:lnTo>
                    <a:lnTo>
                      <a:pt x="20664" y="13119"/>
                    </a:lnTo>
                    <a:lnTo>
                      <a:pt x="20073" y="12252"/>
                    </a:lnTo>
                    <a:lnTo>
                      <a:pt x="19443" y="11425"/>
                    </a:lnTo>
                    <a:lnTo>
                      <a:pt x="18832" y="10598"/>
                    </a:lnTo>
                    <a:lnTo>
                      <a:pt x="18222" y="9810"/>
                    </a:lnTo>
                    <a:lnTo>
                      <a:pt x="17591" y="9041"/>
                    </a:lnTo>
                    <a:lnTo>
                      <a:pt x="16961" y="8313"/>
                    </a:lnTo>
                    <a:lnTo>
                      <a:pt x="16350" y="7584"/>
                    </a:lnTo>
                    <a:lnTo>
                      <a:pt x="15720" y="6894"/>
                    </a:lnTo>
                    <a:lnTo>
                      <a:pt x="15090" y="6244"/>
                    </a:lnTo>
                    <a:lnTo>
                      <a:pt x="14479" y="5614"/>
                    </a:lnTo>
                    <a:lnTo>
                      <a:pt x="13849" y="5023"/>
                    </a:lnTo>
                    <a:lnTo>
                      <a:pt x="13238" y="4452"/>
                    </a:lnTo>
                    <a:lnTo>
                      <a:pt x="12627" y="3900"/>
                    </a:lnTo>
                    <a:lnTo>
                      <a:pt x="12017" y="3388"/>
                    </a:lnTo>
                    <a:lnTo>
                      <a:pt x="11406" y="2915"/>
                    </a:lnTo>
                    <a:lnTo>
                      <a:pt x="10795" y="2482"/>
                    </a:lnTo>
                    <a:lnTo>
                      <a:pt x="10205" y="2068"/>
                    </a:lnTo>
                    <a:lnTo>
                      <a:pt x="9633" y="1694"/>
                    </a:lnTo>
                    <a:lnTo>
                      <a:pt x="9042" y="1359"/>
                    </a:lnTo>
                    <a:lnTo>
                      <a:pt x="8471" y="1044"/>
                    </a:lnTo>
                    <a:lnTo>
                      <a:pt x="7920" y="768"/>
                    </a:lnTo>
                    <a:lnTo>
                      <a:pt x="7368" y="552"/>
                    </a:lnTo>
                    <a:lnTo>
                      <a:pt x="6816" y="355"/>
                    </a:lnTo>
                    <a:lnTo>
                      <a:pt x="6285" y="197"/>
                    </a:lnTo>
                    <a:lnTo>
                      <a:pt x="5753" y="98"/>
                    </a:lnTo>
                    <a:lnTo>
                      <a:pt x="5241" y="20"/>
                    </a:lnTo>
                    <a:lnTo>
                      <a:pt x="47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58;p37">
                <a:extLst>
                  <a:ext uri="{FF2B5EF4-FFF2-40B4-BE49-F238E27FC236}">
                    <a16:creationId xmlns:a16="http://schemas.microsoft.com/office/drawing/2014/main" id="{B810D3C1-173C-92B2-3200-DB5C0390AE2A}"/>
                  </a:ext>
                </a:extLst>
              </p:cNvPr>
              <p:cNvSpPr/>
              <p:nvPr/>
            </p:nvSpPr>
            <p:spPr>
              <a:xfrm>
                <a:off x="2492650" y="420825"/>
                <a:ext cx="1129225" cy="763325"/>
              </a:xfrm>
              <a:custGeom>
                <a:avLst/>
                <a:gdLst/>
                <a:ahLst/>
                <a:cxnLst/>
                <a:rect l="l" t="t" r="r" b="b"/>
                <a:pathLst>
                  <a:path w="45169" h="30533" extrusionOk="0">
                    <a:moveTo>
                      <a:pt x="38412" y="1202"/>
                    </a:moveTo>
                    <a:lnTo>
                      <a:pt x="38905" y="1221"/>
                    </a:lnTo>
                    <a:lnTo>
                      <a:pt x="39358" y="1241"/>
                    </a:lnTo>
                    <a:lnTo>
                      <a:pt x="39811" y="1280"/>
                    </a:lnTo>
                    <a:lnTo>
                      <a:pt x="40244" y="1340"/>
                    </a:lnTo>
                    <a:lnTo>
                      <a:pt x="40658" y="1399"/>
                    </a:lnTo>
                    <a:lnTo>
                      <a:pt x="41032" y="1497"/>
                    </a:lnTo>
                    <a:lnTo>
                      <a:pt x="41406" y="1596"/>
                    </a:lnTo>
                    <a:lnTo>
                      <a:pt x="41741" y="1714"/>
                    </a:lnTo>
                    <a:lnTo>
                      <a:pt x="42056" y="1852"/>
                    </a:lnTo>
                    <a:lnTo>
                      <a:pt x="42332" y="1990"/>
                    </a:lnTo>
                    <a:lnTo>
                      <a:pt x="42608" y="2167"/>
                    </a:lnTo>
                    <a:lnTo>
                      <a:pt x="42844" y="2324"/>
                    </a:lnTo>
                    <a:lnTo>
                      <a:pt x="43061" y="2521"/>
                    </a:lnTo>
                    <a:lnTo>
                      <a:pt x="43258" y="2718"/>
                    </a:lnTo>
                    <a:lnTo>
                      <a:pt x="43416" y="2935"/>
                    </a:lnTo>
                    <a:lnTo>
                      <a:pt x="43573" y="3152"/>
                    </a:lnTo>
                    <a:lnTo>
                      <a:pt x="43652" y="3329"/>
                    </a:lnTo>
                    <a:lnTo>
                      <a:pt x="43731" y="3506"/>
                    </a:lnTo>
                    <a:lnTo>
                      <a:pt x="43810" y="3684"/>
                    </a:lnTo>
                    <a:lnTo>
                      <a:pt x="43849" y="3881"/>
                    </a:lnTo>
                    <a:lnTo>
                      <a:pt x="43908" y="4078"/>
                    </a:lnTo>
                    <a:lnTo>
                      <a:pt x="43928" y="4294"/>
                    </a:lnTo>
                    <a:lnTo>
                      <a:pt x="43948" y="4511"/>
                    </a:lnTo>
                    <a:lnTo>
                      <a:pt x="43948" y="4728"/>
                    </a:lnTo>
                    <a:lnTo>
                      <a:pt x="43948" y="5122"/>
                    </a:lnTo>
                    <a:lnTo>
                      <a:pt x="43888" y="5535"/>
                    </a:lnTo>
                    <a:lnTo>
                      <a:pt x="43790" y="5988"/>
                    </a:lnTo>
                    <a:lnTo>
                      <a:pt x="43652" y="6441"/>
                    </a:lnTo>
                    <a:lnTo>
                      <a:pt x="43514" y="6855"/>
                    </a:lnTo>
                    <a:lnTo>
                      <a:pt x="43337" y="7288"/>
                    </a:lnTo>
                    <a:lnTo>
                      <a:pt x="43140" y="7741"/>
                    </a:lnTo>
                    <a:lnTo>
                      <a:pt x="42903" y="8195"/>
                    </a:lnTo>
                    <a:lnTo>
                      <a:pt x="42647" y="8648"/>
                    </a:lnTo>
                    <a:lnTo>
                      <a:pt x="42352" y="9120"/>
                    </a:lnTo>
                    <a:lnTo>
                      <a:pt x="42037" y="9613"/>
                    </a:lnTo>
                    <a:lnTo>
                      <a:pt x="41702" y="10105"/>
                    </a:lnTo>
                    <a:lnTo>
                      <a:pt x="41150" y="10854"/>
                    </a:lnTo>
                    <a:lnTo>
                      <a:pt x="40520" y="11602"/>
                    </a:lnTo>
                    <a:lnTo>
                      <a:pt x="39850" y="12390"/>
                    </a:lnTo>
                    <a:lnTo>
                      <a:pt x="39121" y="13158"/>
                    </a:lnTo>
                    <a:lnTo>
                      <a:pt x="38353" y="13966"/>
                    </a:lnTo>
                    <a:lnTo>
                      <a:pt x="37526" y="14754"/>
                    </a:lnTo>
                    <a:lnTo>
                      <a:pt x="36639" y="15562"/>
                    </a:lnTo>
                    <a:lnTo>
                      <a:pt x="35714" y="16350"/>
                    </a:lnTo>
                    <a:lnTo>
                      <a:pt x="34748" y="17157"/>
                    </a:lnTo>
                    <a:lnTo>
                      <a:pt x="33724" y="17945"/>
                    </a:lnTo>
                    <a:lnTo>
                      <a:pt x="32660" y="18733"/>
                    </a:lnTo>
                    <a:lnTo>
                      <a:pt x="31557" y="19521"/>
                    </a:lnTo>
                    <a:lnTo>
                      <a:pt x="30435" y="20309"/>
                    </a:lnTo>
                    <a:lnTo>
                      <a:pt x="29253" y="21057"/>
                    </a:lnTo>
                    <a:lnTo>
                      <a:pt x="28031" y="21826"/>
                    </a:lnTo>
                    <a:lnTo>
                      <a:pt x="26790" y="22555"/>
                    </a:lnTo>
                    <a:lnTo>
                      <a:pt x="25372" y="23362"/>
                    </a:lnTo>
                    <a:lnTo>
                      <a:pt x="23954" y="24111"/>
                    </a:lnTo>
                    <a:lnTo>
                      <a:pt x="22536" y="24820"/>
                    </a:lnTo>
                    <a:lnTo>
                      <a:pt x="21137" y="25470"/>
                    </a:lnTo>
                    <a:lnTo>
                      <a:pt x="19758" y="26081"/>
                    </a:lnTo>
                    <a:lnTo>
                      <a:pt x="18399" y="26632"/>
                    </a:lnTo>
                    <a:lnTo>
                      <a:pt x="17059" y="27144"/>
                    </a:lnTo>
                    <a:lnTo>
                      <a:pt x="15759" y="27597"/>
                    </a:lnTo>
                    <a:lnTo>
                      <a:pt x="14479" y="28011"/>
                    </a:lnTo>
                    <a:lnTo>
                      <a:pt x="13238" y="28346"/>
                    </a:lnTo>
                    <a:lnTo>
                      <a:pt x="12036" y="28661"/>
                    </a:lnTo>
                    <a:lnTo>
                      <a:pt x="10894" y="28897"/>
                    </a:lnTo>
                    <a:lnTo>
                      <a:pt x="9771" y="29094"/>
                    </a:lnTo>
                    <a:lnTo>
                      <a:pt x="9239" y="29173"/>
                    </a:lnTo>
                    <a:lnTo>
                      <a:pt x="8707" y="29232"/>
                    </a:lnTo>
                    <a:lnTo>
                      <a:pt x="8195" y="29272"/>
                    </a:lnTo>
                    <a:lnTo>
                      <a:pt x="7703" y="29311"/>
                    </a:lnTo>
                    <a:lnTo>
                      <a:pt x="7230" y="29331"/>
                    </a:lnTo>
                    <a:lnTo>
                      <a:pt x="6265" y="29331"/>
                    </a:lnTo>
                    <a:lnTo>
                      <a:pt x="5792" y="29311"/>
                    </a:lnTo>
                    <a:lnTo>
                      <a:pt x="5339" y="29272"/>
                    </a:lnTo>
                    <a:lnTo>
                      <a:pt x="4925" y="29213"/>
                    </a:lnTo>
                    <a:lnTo>
                      <a:pt x="4512" y="29134"/>
                    </a:lnTo>
                    <a:lnTo>
                      <a:pt x="4118" y="29035"/>
                    </a:lnTo>
                    <a:lnTo>
                      <a:pt x="3763" y="28937"/>
                    </a:lnTo>
                    <a:lnTo>
                      <a:pt x="3428" y="28819"/>
                    </a:lnTo>
                    <a:lnTo>
                      <a:pt x="3113" y="28681"/>
                    </a:lnTo>
                    <a:lnTo>
                      <a:pt x="2818" y="28543"/>
                    </a:lnTo>
                    <a:lnTo>
                      <a:pt x="2562" y="28385"/>
                    </a:lnTo>
                    <a:lnTo>
                      <a:pt x="2325" y="28208"/>
                    </a:lnTo>
                    <a:lnTo>
                      <a:pt x="2109" y="28031"/>
                    </a:lnTo>
                    <a:lnTo>
                      <a:pt x="1912" y="27814"/>
                    </a:lnTo>
                    <a:lnTo>
                      <a:pt x="1754" y="27617"/>
                    </a:lnTo>
                    <a:lnTo>
                      <a:pt x="1596" y="27381"/>
                    </a:lnTo>
                    <a:lnTo>
                      <a:pt x="1518" y="27203"/>
                    </a:lnTo>
                    <a:lnTo>
                      <a:pt x="1439" y="27026"/>
                    </a:lnTo>
                    <a:lnTo>
                      <a:pt x="1360" y="26849"/>
                    </a:lnTo>
                    <a:lnTo>
                      <a:pt x="1301" y="26652"/>
                    </a:lnTo>
                    <a:lnTo>
                      <a:pt x="1261" y="26455"/>
                    </a:lnTo>
                    <a:lnTo>
                      <a:pt x="1242" y="26258"/>
                    </a:lnTo>
                    <a:lnTo>
                      <a:pt x="1222" y="26041"/>
                    </a:lnTo>
                    <a:lnTo>
                      <a:pt x="1202" y="25805"/>
                    </a:lnTo>
                    <a:lnTo>
                      <a:pt x="1222" y="25411"/>
                    </a:lnTo>
                    <a:lnTo>
                      <a:pt x="1281" y="24997"/>
                    </a:lnTo>
                    <a:lnTo>
                      <a:pt x="1380" y="24564"/>
                    </a:lnTo>
                    <a:lnTo>
                      <a:pt x="1498" y="24091"/>
                    </a:lnTo>
                    <a:lnTo>
                      <a:pt x="1655" y="23677"/>
                    </a:lnTo>
                    <a:lnTo>
                      <a:pt x="1833" y="23244"/>
                    </a:lnTo>
                    <a:lnTo>
                      <a:pt x="2030" y="22811"/>
                    </a:lnTo>
                    <a:lnTo>
                      <a:pt x="2266" y="22358"/>
                    </a:lnTo>
                    <a:lnTo>
                      <a:pt x="2522" y="21885"/>
                    </a:lnTo>
                    <a:lnTo>
                      <a:pt x="2798" y="21412"/>
                    </a:lnTo>
                    <a:lnTo>
                      <a:pt x="3113" y="20939"/>
                    </a:lnTo>
                    <a:lnTo>
                      <a:pt x="3468" y="20447"/>
                    </a:lnTo>
                    <a:lnTo>
                      <a:pt x="4019" y="19698"/>
                    </a:lnTo>
                    <a:lnTo>
                      <a:pt x="4630" y="18930"/>
                    </a:lnTo>
                    <a:lnTo>
                      <a:pt x="5319" y="18162"/>
                    </a:lnTo>
                    <a:lnTo>
                      <a:pt x="6028" y="17374"/>
                    </a:lnTo>
                    <a:lnTo>
                      <a:pt x="6816" y="16586"/>
                    </a:lnTo>
                    <a:lnTo>
                      <a:pt x="7644" y="15778"/>
                    </a:lnTo>
                    <a:lnTo>
                      <a:pt x="8530" y="14990"/>
                    </a:lnTo>
                    <a:lnTo>
                      <a:pt x="9456" y="14183"/>
                    </a:lnTo>
                    <a:lnTo>
                      <a:pt x="10421" y="13395"/>
                    </a:lnTo>
                    <a:lnTo>
                      <a:pt x="11445" y="12587"/>
                    </a:lnTo>
                    <a:lnTo>
                      <a:pt x="12509" y="11799"/>
                    </a:lnTo>
                    <a:lnTo>
                      <a:pt x="13593" y="11011"/>
                    </a:lnTo>
                    <a:lnTo>
                      <a:pt x="14735" y="10243"/>
                    </a:lnTo>
                    <a:lnTo>
                      <a:pt x="15917" y="9475"/>
                    </a:lnTo>
                    <a:lnTo>
                      <a:pt x="17138" y="8726"/>
                    </a:lnTo>
                    <a:lnTo>
                      <a:pt x="18379" y="7978"/>
                    </a:lnTo>
                    <a:lnTo>
                      <a:pt x="19797" y="7190"/>
                    </a:lnTo>
                    <a:lnTo>
                      <a:pt x="21216" y="6422"/>
                    </a:lnTo>
                    <a:lnTo>
                      <a:pt x="22634" y="5732"/>
                    </a:lnTo>
                    <a:lnTo>
                      <a:pt x="24033" y="5063"/>
                    </a:lnTo>
                    <a:lnTo>
                      <a:pt x="25411" y="4452"/>
                    </a:lnTo>
                    <a:lnTo>
                      <a:pt x="26771" y="3900"/>
                    </a:lnTo>
                    <a:lnTo>
                      <a:pt x="28090" y="3388"/>
                    </a:lnTo>
                    <a:lnTo>
                      <a:pt x="29410" y="2935"/>
                    </a:lnTo>
                    <a:lnTo>
                      <a:pt x="30691" y="2541"/>
                    </a:lnTo>
                    <a:lnTo>
                      <a:pt x="31912" y="2187"/>
                    </a:lnTo>
                    <a:lnTo>
                      <a:pt x="33113" y="1891"/>
                    </a:lnTo>
                    <a:lnTo>
                      <a:pt x="34276" y="1635"/>
                    </a:lnTo>
                    <a:lnTo>
                      <a:pt x="35398" y="1458"/>
                    </a:lnTo>
                    <a:lnTo>
                      <a:pt x="35930" y="1379"/>
                    </a:lnTo>
                    <a:lnTo>
                      <a:pt x="36442" y="1320"/>
                    </a:lnTo>
                    <a:lnTo>
                      <a:pt x="36955" y="1261"/>
                    </a:lnTo>
                    <a:lnTo>
                      <a:pt x="37467" y="1221"/>
                    </a:lnTo>
                    <a:lnTo>
                      <a:pt x="37940" y="1202"/>
                    </a:lnTo>
                    <a:close/>
                    <a:moveTo>
                      <a:pt x="37900" y="0"/>
                    </a:moveTo>
                    <a:lnTo>
                      <a:pt x="37388" y="20"/>
                    </a:lnTo>
                    <a:lnTo>
                      <a:pt x="36856" y="59"/>
                    </a:lnTo>
                    <a:lnTo>
                      <a:pt x="36324" y="118"/>
                    </a:lnTo>
                    <a:lnTo>
                      <a:pt x="35773" y="177"/>
                    </a:lnTo>
                    <a:lnTo>
                      <a:pt x="35221" y="256"/>
                    </a:lnTo>
                    <a:lnTo>
                      <a:pt x="34059" y="453"/>
                    </a:lnTo>
                    <a:lnTo>
                      <a:pt x="33153" y="650"/>
                    </a:lnTo>
                    <a:lnTo>
                      <a:pt x="32227" y="867"/>
                    </a:lnTo>
                    <a:lnTo>
                      <a:pt x="31301" y="1103"/>
                    </a:lnTo>
                    <a:lnTo>
                      <a:pt x="30336" y="1379"/>
                    </a:lnTo>
                    <a:lnTo>
                      <a:pt x="29351" y="1694"/>
                    </a:lnTo>
                    <a:lnTo>
                      <a:pt x="28366" y="2029"/>
                    </a:lnTo>
                    <a:lnTo>
                      <a:pt x="27342" y="2384"/>
                    </a:lnTo>
                    <a:lnTo>
                      <a:pt x="26318" y="2778"/>
                    </a:lnTo>
                    <a:lnTo>
                      <a:pt x="25274" y="3211"/>
                    </a:lnTo>
                    <a:lnTo>
                      <a:pt x="24230" y="3664"/>
                    </a:lnTo>
                    <a:lnTo>
                      <a:pt x="23166" y="4137"/>
                    </a:lnTo>
                    <a:lnTo>
                      <a:pt x="22102" y="4649"/>
                    </a:lnTo>
                    <a:lnTo>
                      <a:pt x="21019" y="5181"/>
                    </a:lnTo>
                    <a:lnTo>
                      <a:pt x="19955" y="5732"/>
                    </a:lnTo>
                    <a:lnTo>
                      <a:pt x="18872" y="6323"/>
                    </a:lnTo>
                    <a:lnTo>
                      <a:pt x="17769" y="6934"/>
                    </a:lnTo>
                    <a:lnTo>
                      <a:pt x="16803" y="7505"/>
                    </a:lnTo>
                    <a:lnTo>
                      <a:pt x="15858" y="8096"/>
                    </a:lnTo>
                    <a:lnTo>
                      <a:pt x="14932" y="8687"/>
                    </a:lnTo>
                    <a:lnTo>
                      <a:pt x="14026" y="9278"/>
                    </a:lnTo>
                    <a:lnTo>
                      <a:pt x="13140" y="9869"/>
                    </a:lnTo>
                    <a:lnTo>
                      <a:pt x="12273" y="10480"/>
                    </a:lnTo>
                    <a:lnTo>
                      <a:pt x="11426" y="11090"/>
                    </a:lnTo>
                    <a:lnTo>
                      <a:pt x="10618" y="11701"/>
                    </a:lnTo>
                    <a:lnTo>
                      <a:pt x="9811" y="12331"/>
                    </a:lnTo>
                    <a:lnTo>
                      <a:pt x="9042" y="12962"/>
                    </a:lnTo>
                    <a:lnTo>
                      <a:pt x="8313" y="13572"/>
                    </a:lnTo>
                    <a:lnTo>
                      <a:pt x="7604" y="14202"/>
                    </a:lnTo>
                    <a:lnTo>
                      <a:pt x="6915" y="14833"/>
                    </a:lnTo>
                    <a:lnTo>
                      <a:pt x="6245" y="15443"/>
                    </a:lnTo>
                    <a:lnTo>
                      <a:pt x="5615" y="16074"/>
                    </a:lnTo>
                    <a:lnTo>
                      <a:pt x="5024" y="16704"/>
                    </a:lnTo>
                    <a:lnTo>
                      <a:pt x="4453" y="17315"/>
                    </a:lnTo>
                    <a:lnTo>
                      <a:pt x="3901" y="17925"/>
                    </a:lnTo>
                    <a:lnTo>
                      <a:pt x="3409" y="18536"/>
                    </a:lnTo>
                    <a:lnTo>
                      <a:pt x="2916" y="19147"/>
                    </a:lnTo>
                    <a:lnTo>
                      <a:pt x="2483" y="19738"/>
                    </a:lnTo>
                    <a:lnTo>
                      <a:pt x="2069" y="20329"/>
                    </a:lnTo>
                    <a:lnTo>
                      <a:pt x="1695" y="20920"/>
                    </a:lnTo>
                    <a:lnTo>
                      <a:pt x="1360" y="21491"/>
                    </a:lnTo>
                    <a:lnTo>
                      <a:pt x="1045" y="22062"/>
                    </a:lnTo>
                    <a:lnTo>
                      <a:pt x="789" y="22633"/>
                    </a:lnTo>
                    <a:lnTo>
                      <a:pt x="552" y="23185"/>
                    </a:lnTo>
                    <a:lnTo>
                      <a:pt x="355" y="23736"/>
                    </a:lnTo>
                    <a:lnTo>
                      <a:pt x="198" y="24268"/>
                    </a:lnTo>
                    <a:lnTo>
                      <a:pt x="99" y="24800"/>
                    </a:lnTo>
                    <a:lnTo>
                      <a:pt x="20" y="25312"/>
                    </a:lnTo>
                    <a:lnTo>
                      <a:pt x="1" y="25805"/>
                    </a:lnTo>
                    <a:lnTo>
                      <a:pt x="20" y="26100"/>
                    </a:lnTo>
                    <a:lnTo>
                      <a:pt x="40" y="26396"/>
                    </a:lnTo>
                    <a:lnTo>
                      <a:pt x="80" y="26671"/>
                    </a:lnTo>
                    <a:lnTo>
                      <a:pt x="139" y="26947"/>
                    </a:lnTo>
                    <a:lnTo>
                      <a:pt x="217" y="27223"/>
                    </a:lnTo>
                    <a:lnTo>
                      <a:pt x="316" y="27479"/>
                    </a:lnTo>
                    <a:lnTo>
                      <a:pt x="434" y="27735"/>
                    </a:lnTo>
                    <a:lnTo>
                      <a:pt x="552" y="27991"/>
                    </a:lnTo>
                    <a:lnTo>
                      <a:pt x="769" y="28306"/>
                    </a:lnTo>
                    <a:lnTo>
                      <a:pt x="1005" y="28622"/>
                    </a:lnTo>
                    <a:lnTo>
                      <a:pt x="1281" y="28897"/>
                    </a:lnTo>
                    <a:lnTo>
                      <a:pt x="1577" y="29153"/>
                    </a:lnTo>
                    <a:lnTo>
                      <a:pt x="1813" y="29331"/>
                    </a:lnTo>
                    <a:lnTo>
                      <a:pt x="2069" y="29488"/>
                    </a:lnTo>
                    <a:lnTo>
                      <a:pt x="2325" y="29646"/>
                    </a:lnTo>
                    <a:lnTo>
                      <a:pt x="2601" y="29784"/>
                    </a:lnTo>
                    <a:lnTo>
                      <a:pt x="2896" y="29902"/>
                    </a:lnTo>
                    <a:lnTo>
                      <a:pt x="3192" y="30020"/>
                    </a:lnTo>
                    <a:lnTo>
                      <a:pt x="3507" y="30119"/>
                    </a:lnTo>
                    <a:lnTo>
                      <a:pt x="3822" y="30217"/>
                    </a:lnTo>
                    <a:lnTo>
                      <a:pt x="4157" y="30296"/>
                    </a:lnTo>
                    <a:lnTo>
                      <a:pt x="4492" y="30355"/>
                    </a:lnTo>
                    <a:lnTo>
                      <a:pt x="4847" y="30414"/>
                    </a:lnTo>
                    <a:lnTo>
                      <a:pt x="5221" y="30454"/>
                    </a:lnTo>
                    <a:lnTo>
                      <a:pt x="5969" y="30513"/>
                    </a:lnTo>
                    <a:lnTo>
                      <a:pt x="6757" y="30532"/>
                    </a:lnTo>
                    <a:lnTo>
                      <a:pt x="7269" y="30532"/>
                    </a:lnTo>
                    <a:lnTo>
                      <a:pt x="7782" y="30513"/>
                    </a:lnTo>
                    <a:lnTo>
                      <a:pt x="8294" y="30473"/>
                    </a:lnTo>
                    <a:lnTo>
                      <a:pt x="8845" y="30434"/>
                    </a:lnTo>
                    <a:lnTo>
                      <a:pt x="9397" y="30355"/>
                    </a:lnTo>
                    <a:lnTo>
                      <a:pt x="9948" y="30276"/>
                    </a:lnTo>
                    <a:lnTo>
                      <a:pt x="11111" y="30079"/>
                    </a:lnTo>
                    <a:lnTo>
                      <a:pt x="12017" y="29902"/>
                    </a:lnTo>
                    <a:lnTo>
                      <a:pt x="12923" y="29685"/>
                    </a:lnTo>
                    <a:lnTo>
                      <a:pt x="13868" y="29429"/>
                    </a:lnTo>
                    <a:lnTo>
                      <a:pt x="14834" y="29153"/>
                    </a:lnTo>
                    <a:lnTo>
                      <a:pt x="15818" y="28858"/>
                    </a:lnTo>
                    <a:lnTo>
                      <a:pt x="16803" y="28523"/>
                    </a:lnTo>
                    <a:lnTo>
                      <a:pt x="17828" y="28149"/>
                    </a:lnTo>
                    <a:lnTo>
                      <a:pt x="18852" y="27755"/>
                    </a:lnTo>
                    <a:lnTo>
                      <a:pt x="19876" y="27341"/>
                    </a:lnTo>
                    <a:lnTo>
                      <a:pt x="20940" y="26888"/>
                    </a:lnTo>
                    <a:lnTo>
                      <a:pt x="22004" y="26396"/>
                    </a:lnTo>
                    <a:lnTo>
                      <a:pt x="23067" y="25903"/>
                    </a:lnTo>
                    <a:lnTo>
                      <a:pt x="24131" y="25371"/>
                    </a:lnTo>
                    <a:lnTo>
                      <a:pt x="25215" y="24800"/>
                    </a:lnTo>
                    <a:lnTo>
                      <a:pt x="26298" y="24209"/>
                    </a:lnTo>
                    <a:lnTo>
                      <a:pt x="27401" y="23599"/>
                    </a:lnTo>
                    <a:lnTo>
                      <a:pt x="28366" y="23027"/>
                    </a:lnTo>
                    <a:lnTo>
                      <a:pt x="29312" y="22456"/>
                    </a:lnTo>
                    <a:lnTo>
                      <a:pt x="30238" y="21865"/>
                    </a:lnTo>
                    <a:lnTo>
                      <a:pt x="31144" y="21274"/>
                    </a:lnTo>
                    <a:lnTo>
                      <a:pt x="32030" y="20664"/>
                    </a:lnTo>
                    <a:lnTo>
                      <a:pt x="32897" y="20053"/>
                    </a:lnTo>
                    <a:lnTo>
                      <a:pt x="33744" y="19442"/>
                    </a:lnTo>
                    <a:lnTo>
                      <a:pt x="34551" y="18832"/>
                    </a:lnTo>
                    <a:lnTo>
                      <a:pt x="35339" y="18201"/>
                    </a:lnTo>
                    <a:lnTo>
                      <a:pt x="36108" y="17591"/>
                    </a:lnTo>
                    <a:lnTo>
                      <a:pt x="36856" y="16960"/>
                    </a:lnTo>
                    <a:lnTo>
                      <a:pt x="37565" y="16330"/>
                    </a:lnTo>
                    <a:lnTo>
                      <a:pt x="38255" y="15719"/>
                    </a:lnTo>
                    <a:lnTo>
                      <a:pt x="38924" y="15089"/>
                    </a:lnTo>
                    <a:lnTo>
                      <a:pt x="39555" y="14459"/>
                    </a:lnTo>
                    <a:lnTo>
                      <a:pt x="40146" y="13848"/>
                    </a:lnTo>
                    <a:lnTo>
                      <a:pt x="40717" y="13218"/>
                    </a:lnTo>
                    <a:lnTo>
                      <a:pt x="41249" y="12607"/>
                    </a:lnTo>
                    <a:lnTo>
                      <a:pt x="41761" y="11996"/>
                    </a:lnTo>
                    <a:lnTo>
                      <a:pt x="42234" y="11405"/>
                    </a:lnTo>
                    <a:lnTo>
                      <a:pt x="42687" y="10795"/>
                    </a:lnTo>
                    <a:lnTo>
                      <a:pt x="43100" y="10204"/>
                    </a:lnTo>
                    <a:lnTo>
                      <a:pt x="43475" y="9613"/>
                    </a:lnTo>
                    <a:lnTo>
                      <a:pt x="43810" y="9042"/>
                    </a:lnTo>
                    <a:lnTo>
                      <a:pt x="44125" y="8470"/>
                    </a:lnTo>
                    <a:lnTo>
                      <a:pt x="44381" y="7899"/>
                    </a:lnTo>
                    <a:lnTo>
                      <a:pt x="44617" y="7348"/>
                    </a:lnTo>
                    <a:lnTo>
                      <a:pt x="44814" y="6816"/>
                    </a:lnTo>
                    <a:lnTo>
                      <a:pt x="44952" y="6284"/>
                    </a:lnTo>
                    <a:lnTo>
                      <a:pt x="45070" y="5752"/>
                    </a:lnTo>
                    <a:lnTo>
                      <a:pt x="45129" y="5240"/>
                    </a:lnTo>
                    <a:lnTo>
                      <a:pt x="45169" y="4728"/>
                    </a:lnTo>
                    <a:lnTo>
                      <a:pt x="45149" y="4432"/>
                    </a:lnTo>
                    <a:lnTo>
                      <a:pt x="45129" y="4156"/>
                    </a:lnTo>
                    <a:lnTo>
                      <a:pt x="45090" y="3861"/>
                    </a:lnTo>
                    <a:lnTo>
                      <a:pt x="45031" y="3585"/>
                    </a:lnTo>
                    <a:lnTo>
                      <a:pt x="44952" y="3329"/>
                    </a:lnTo>
                    <a:lnTo>
                      <a:pt x="44854" y="3053"/>
                    </a:lnTo>
                    <a:lnTo>
                      <a:pt x="44735" y="2797"/>
                    </a:lnTo>
                    <a:lnTo>
                      <a:pt x="44617" y="2561"/>
                    </a:lnTo>
                    <a:lnTo>
                      <a:pt x="44401" y="2226"/>
                    </a:lnTo>
                    <a:lnTo>
                      <a:pt x="44164" y="1930"/>
                    </a:lnTo>
                    <a:lnTo>
                      <a:pt x="43888" y="1635"/>
                    </a:lnTo>
                    <a:lnTo>
                      <a:pt x="43593" y="1379"/>
                    </a:lnTo>
                    <a:lnTo>
                      <a:pt x="43357" y="1202"/>
                    </a:lnTo>
                    <a:lnTo>
                      <a:pt x="43100" y="1044"/>
                    </a:lnTo>
                    <a:lnTo>
                      <a:pt x="42844" y="886"/>
                    </a:lnTo>
                    <a:lnTo>
                      <a:pt x="42569" y="749"/>
                    </a:lnTo>
                    <a:lnTo>
                      <a:pt x="42273" y="630"/>
                    </a:lnTo>
                    <a:lnTo>
                      <a:pt x="41978" y="512"/>
                    </a:lnTo>
                    <a:lnTo>
                      <a:pt x="41663" y="414"/>
                    </a:lnTo>
                    <a:lnTo>
                      <a:pt x="41347" y="335"/>
                    </a:lnTo>
                    <a:lnTo>
                      <a:pt x="41012" y="256"/>
                    </a:lnTo>
                    <a:lnTo>
                      <a:pt x="40658" y="177"/>
                    </a:lnTo>
                    <a:lnTo>
                      <a:pt x="40303" y="118"/>
                    </a:lnTo>
                    <a:lnTo>
                      <a:pt x="39949" y="79"/>
                    </a:lnTo>
                    <a:lnTo>
                      <a:pt x="39200" y="20"/>
                    </a:lnTo>
                    <a:lnTo>
                      <a:pt x="38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9;p37">
                <a:extLst>
                  <a:ext uri="{FF2B5EF4-FFF2-40B4-BE49-F238E27FC236}">
                    <a16:creationId xmlns:a16="http://schemas.microsoft.com/office/drawing/2014/main" id="{A9942C10-783A-BB3A-EA1C-C4BA51E406C6}"/>
                  </a:ext>
                </a:extLst>
              </p:cNvPr>
              <p:cNvSpPr/>
              <p:nvPr/>
            </p:nvSpPr>
            <p:spPr>
              <a:xfrm>
                <a:off x="2752175" y="478425"/>
                <a:ext cx="638750" cy="638750"/>
              </a:xfrm>
              <a:custGeom>
                <a:avLst/>
                <a:gdLst/>
                <a:ahLst/>
                <a:cxnLst/>
                <a:rect l="l" t="t" r="r" b="b"/>
                <a:pathLst>
                  <a:path w="25550" h="25550" extrusionOk="0">
                    <a:moveTo>
                      <a:pt x="12411" y="1"/>
                    </a:moveTo>
                    <a:lnTo>
                      <a:pt x="11800" y="20"/>
                    </a:lnTo>
                    <a:lnTo>
                      <a:pt x="11189" y="99"/>
                    </a:lnTo>
                    <a:lnTo>
                      <a:pt x="10579" y="178"/>
                    </a:lnTo>
                    <a:lnTo>
                      <a:pt x="9968" y="296"/>
                    </a:lnTo>
                    <a:lnTo>
                      <a:pt x="9377" y="454"/>
                    </a:lnTo>
                    <a:lnTo>
                      <a:pt x="8786" y="631"/>
                    </a:lnTo>
                    <a:lnTo>
                      <a:pt x="8215" y="828"/>
                    </a:lnTo>
                    <a:lnTo>
                      <a:pt x="7644" y="1064"/>
                    </a:lnTo>
                    <a:lnTo>
                      <a:pt x="7092" y="1321"/>
                    </a:lnTo>
                    <a:lnTo>
                      <a:pt x="6541" y="1616"/>
                    </a:lnTo>
                    <a:lnTo>
                      <a:pt x="6028" y="1911"/>
                    </a:lnTo>
                    <a:lnTo>
                      <a:pt x="5497" y="2266"/>
                    </a:lnTo>
                    <a:lnTo>
                      <a:pt x="5004" y="2621"/>
                    </a:lnTo>
                    <a:lnTo>
                      <a:pt x="4531" y="3015"/>
                    </a:lnTo>
                    <a:lnTo>
                      <a:pt x="4059" y="3428"/>
                    </a:lnTo>
                    <a:lnTo>
                      <a:pt x="3606" y="3862"/>
                    </a:lnTo>
                    <a:lnTo>
                      <a:pt x="3192" y="4315"/>
                    </a:lnTo>
                    <a:lnTo>
                      <a:pt x="2778" y="4807"/>
                    </a:lnTo>
                    <a:lnTo>
                      <a:pt x="2404" y="5300"/>
                    </a:lnTo>
                    <a:lnTo>
                      <a:pt x="2049" y="5831"/>
                    </a:lnTo>
                    <a:lnTo>
                      <a:pt x="1695" y="6383"/>
                    </a:lnTo>
                    <a:lnTo>
                      <a:pt x="1399" y="6954"/>
                    </a:lnTo>
                    <a:lnTo>
                      <a:pt x="1104" y="7545"/>
                    </a:lnTo>
                    <a:lnTo>
                      <a:pt x="848" y="8156"/>
                    </a:lnTo>
                    <a:lnTo>
                      <a:pt x="631" y="8766"/>
                    </a:lnTo>
                    <a:lnTo>
                      <a:pt x="454" y="9377"/>
                    </a:lnTo>
                    <a:lnTo>
                      <a:pt x="296" y="10007"/>
                    </a:lnTo>
                    <a:lnTo>
                      <a:pt x="178" y="10618"/>
                    </a:lnTo>
                    <a:lnTo>
                      <a:pt x="80" y="11248"/>
                    </a:lnTo>
                    <a:lnTo>
                      <a:pt x="20" y="11879"/>
                    </a:lnTo>
                    <a:lnTo>
                      <a:pt x="1" y="12489"/>
                    </a:lnTo>
                    <a:lnTo>
                      <a:pt x="1" y="13120"/>
                    </a:lnTo>
                    <a:lnTo>
                      <a:pt x="20" y="13730"/>
                    </a:lnTo>
                    <a:lnTo>
                      <a:pt x="99" y="14341"/>
                    </a:lnTo>
                    <a:lnTo>
                      <a:pt x="178" y="14952"/>
                    </a:lnTo>
                    <a:lnTo>
                      <a:pt x="296" y="15562"/>
                    </a:lnTo>
                    <a:lnTo>
                      <a:pt x="454" y="16153"/>
                    </a:lnTo>
                    <a:lnTo>
                      <a:pt x="631" y="16744"/>
                    </a:lnTo>
                    <a:lnTo>
                      <a:pt x="828" y="17316"/>
                    </a:lnTo>
                    <a:lnTo>
                      <a:pt x="1064" y="17887"/>
                    </a:lnTo>
                    <a:lnTo>
                      <a:pt x="1321" y="18438"/>
                    </a:lnTo>
                    <a:lnTo>
                      <a:pt x="1616" y="18990"/>
                    </a:lnTo>
                    <a:lnTo>
                      <a:pt x="1931" y="19522"/>
                    </a:lnTo>
                    <a:lnTo>
                      <a:pt x="2266" y="20034"/>
                    </a:lnTo>
                    <a:lnTo>
                      <a:pt x="2621" y="20526"/>
                    </a:lnTo>
                    <a:lnTo>
                      <a:pt x="3015" y="21019"/>
                    </a:lnTo>
                    <a:lnTo>
                      <a:pt x="3428" y="21472"/>
                    </a:lnTo>
                    <a:lnTo>
                      <a:pt x="3862" y="21925"/>
                    </a:lnTo>
                    <a:lnTo>
                      <a:pt x="4315" y="22339"/>
                    </a:lnTo>
                    <a:lnTo>
                      <a:pt x="4807" y="22752"/>
                    </a:lnTo>
                    <a:lnTo>
                      <a:pt x="5300" y="23126"/>
                    </a:lnTo>
                    <a:lnTo>
                      <a:pt x="5831" y="23501"/>
                    </a:lnTo>
                    <a:lnTo>
                      <a:pt x="6383" y="23836"/>
                    </a:lnTo>
                    <a:lnTo>
                      <a:pt x="6954" y="24131"/>
                    </a:lnTo>
                    <a:lnTo>
                      <a:pt x="7545" y="24427"/>
                    </a:lnTo>
                    <a:lnTo>
                      <a:pt x="8156" y="24683"/>
                    </a:lnTo>
                    <a:lnTo>
                      <a:pt x="8766" y="24899"/>
                    </a:lnTo>
                    <a:lnTo>
                      <a:pt x="9377" y="25077"/>
                    </a:lnTo>
                    <a:lnTo>
                      <a:pt x="10007" y="25234"/>
                    </a:lnTo>
                    <a:lnTo>
                      <a:pt x="10618" y="25352"/>
                    </a:lnTo>
                    <a:lnTo>
                      <a:pt x="11248" y="25451"/>
                    </a:lnTo>
                    <a:lnTo>
                      <a:pt x="11879" y="25510"/>
                    </a:lnTo>
                    <a:lnTo>
                      <a:pt x="12489" y="25549"/>
                    </a:lnTo>
                    <a:lnTo>
                      <a:pt x="13120" y="25530"/>
                    </a:lnTo>
                    <a:lnTo>
                      <a:pt x="13730" y="25510"/>
                    </a:lnTo>
                    <a:lnTo>
                      <a:pt x="14341" y="25451"/>
                    </a:lnTo>
                    <a:lnTo>
                      <a:pt x="14952" y="25352"/>
                    </a:lnTo>
                    <a:lnTo>
                      <a:pt x="15562" y="25234"/>
                    </a:lnTo>
                    <a:lnTo>
                      <a:pt x="16153" y="25077"/>
                    </a:lnTo>
                    <a:lnTo>
                      <a:pt x="16744" y="24899"/>
                    </a:lnTo>
                    <a:lnTo>
                      <a:pt x="17315" y="24702"/>
                    </a:lnTo>
                    <a:lnTo>
                      <a:pt x="17887" y="24466"/>
                    </a:lnTo>
                    <a:lnTo>
                      <a:pt x="18438" y="24210"/>
                    </a:lnTo>
                    <a:lnTo>
                      <a:pt x="18990" y="23934"/>
                    </a:lnTo>
                    <a:lnTo>
                      <a:pt x="19522" y="23619"/>
                    </a:lnTo>
                    <a:lnTo>
                      <a:pt x="20034" y="23284"/>
                    </a:lnTo>
                    <a:lnTo>
                      <a:pt x="20526" y="22910"/>
                    </a:lnTo>
                    <a:lnTo>
                      <a:pt x="21019" y="22536"/>
                    </a:lnTo>
                    <a:lnTo>
                      <a:pt x="21472" y="22122"/>
                    </a:lnTo>
                    <a:lnTo>
                      <a:pt x="21925" y="21669"/>
                    </a:lnTo>
                    <a:lnTo>
                      <a:pt x="22358" y="21216"/>
                    </a:lnTo>
                    <a:lnTo>
                      <a:pt x="22752" y="20743"/>
                    </a:lnTo>
                    <a:lnTo>
                      <a:pt x="23126" y="20231"/>
                    </a:lnTo>
                    <a:lnTo>
                      <a:pt x="23501" y="19699"/>
                    </a:lnTo>
                    <a:lnTo>
                      <a:pt x="23836" y="19147"/>
                    </a:lnTo>
                    <a:lnTo>
                      <a:pt x="24151" y="18576"/>
                    </a:lnTo>
                    <a:lnTo>
                      <a:pt x="24427" y="17985"/>
                    </a:lnTo>
                    <a:lnTo>
                      <a:pt x="24683" y="17375"/>
                    </a:lnTo>
                    <a:lnTo>
                      <a:pt x="24899" y="16764"/>
                    </a:lnTo>
                    <a:lnTo>
                      <a:pt x="25077" y="16153"/>
                    </a:lnTo>
                    <a:lnTo>
                      <a:pt x="25234" y="15523"/>
                    </a:lnTo>
                    <a:lnTo>
                      <a:pt x="25372" y="14912"/>
                    </a:lnTo>
                    <a:lnTo>
                      <a:pt x="25451" y="14282"/>
                    </a:lnTo>
                    <a:lnTo>
                      <a:pt x="25510" y="13671"/>
                    </a:lnTo>
                    <a:lnTo>
                      <a:pt x="25549" y="13041"/>
                    </a:lnTo>
                    <a:lnTo>
                      <a:pt x="25530" y="12411"/>
                    </a:lnTo>
                    <a:lnTo>
                      <a:pt x="25510" y="11800"/>
                    </a:lnTo>
                    <a:lnTo>
                      <a:pt x="25451" y="11189"/>
                    </a:lnTo>
                    <a:lnTo>
                      <a:pt x="25352" y="10579"/>
                    </a:lnTo>
                    <a:lnTo>
                      <a:pt x="25234" y="9968"/>
                    </a:lnTo>
                    <a:lnTo>
                      <a:pt x="25077" y="9377"/>
                    </a:lnTo>
                    <a:lnTo>
                      <a:pt x="24899" y="8786"/>
                    </a:lnTo>
                    <a:lnTo>
                      <a:pt x="24702" y="8215"/>
                    </a:lnTo>
                    <a:lnTo>
                      <a:pt x="24466" y="7644"/>
                    </a:lnTo>
                    <a:lnTo>
                      <a:pt x="24210" y="7092"/>
                    </a:lnTo>
                    <a:lnTo>
                      <a:pt x="23934" y="6541"/>
                    </a:lnTo>
                    <a:lnTo>
                      <a:pt x="23619" y="6028"/>
                    </a:lnTo>
                    <a:lnTo>
                      <a:pt x="23284" y="5497"/>
                    </a:lnTo>
                    <a:lnTo>
                      <a:pt x="22910" y="5004"/>
                    </a:lnTo>
                    <a:lnTo>
                      <a:pt x="22536" y="4531"/>
                    </a:lnTo>
                    <a:lnTo>
                      <a:pt x="22122" y="4059"/>
                    </a:lnTo>
                    <a:lnTo>
                      <a:pt x="21688" y="3606"/>
                    </a:lnTo>
                    <a:lnTo>
                      <a:pt x="21216" y="3192"/>
                    </a:lnTo>
                    <a:lnTo>
                      <a:pt x="20743" y="2778"/>
                    </a:lnTo>
                    <a:lnTo>
                      <a:pt x="20231" y="2404"/>
                    </a:lnTo>
                    <a:lnTo>
                      <a:pt x="19699" y="2030"/>
                    </a:lnTo>
                    <a:lnTo>
                      <a:pt x="19147" y="1695"/>
                    </a:lnTo>
                    <a:lnTo>
                      <a:pt x="18576" y="1399"/>
                    </a:lnTo>
                    <a:lnTo>
                      <a:pt x="17985" y="1104"/>
                    </a:lnTo>
                    <a:lnTo>
                      <a:pt x="17375" y="848"/>
                    </a:lnTo>
                    <a:lnTo>
                      <a:pt x="16764" y="631"/>
                    </a:lnTo>
                    <a:lnTo>
                      <a:pt x="16153" y="454"/>
                    </a:lnTo>
                    <a:lnTo>
                      <a:pt x="15523" y="296"/>
                    </a:lnTo>
                    <a:lnTo>
                      <a:pt x="14912" y="178"/>
                    </a:lnTo>
                    <a:lnTo>
                      <a:pt x="14282" y="80"/>
                    </a:lnTo>
                    <a:lnTo>
                      <a:pt x="13671" y="20"/>
                    </a:lnTo>
                    <a:lnTo>
                      <a:pt x="13041"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60;p37">
                <a:extLst>
                  <a:ext uri="{FF2B5EF4-FFF2-40B4-BE49-F238E27FC236}">
                    <a16:creationId xmlns:a16="http://schemas.microsoft.com/office/drawing/2014/main" id="{B3340F8D-1AC1-D003-7E8E-C4623CBB7F28}"/>
                  </a:ext>
                </a:extLst>
              </p:cNvPr>
              <p:cNvSpPr/>
              <p:nvPr/>
            </p:nvSpPr>
            <p:spPr>
              <a:xfrm>
                <a:off x="2709350" y="435575"/>
                <a:ext cx="723925" cy="723950"/>
              </a:xfrm>
              <a:custGeom>
                <a:avLst/>
                <a:gdLst/>
                <a:ahLst/>
                <a:cxnLst/>
                <a:rect l="l" t="t" r="r" b="b"/>
                <a:pathLst>
                  <a:path w="28957" h="28958" extrusionOk="0">
                    <a:moveTo>
                      <a:pt x="14754" y="1715"/>
                    </a:moveTo>
                    <a:lnTo>
                      <a:pt x="15384" y="1734"/>
                    </a:lnTo>
                    <a:lnTo>
                      <a:pt x="15995" y="1794"/>
                    </a:lnTo>
                    <a:lnTo>
                      <a:pt x="16625" y="1892"/>
                    </a:lnTo>
                    <a:lnTo>
                      <a:pt x="17236" y="2010"/>
                    </a:lnTo>
                    <a:lnTo>
                      <a:pt x="17866" y="2168"/>
                    </a:lnTo>
                    <a:lnTo>
                      <a:pt x="18477" y="2345"/>
                    </a:lnTo>
                    <a:lnTo>
                      <a:pt x="19088" y="2562"/>
                    </a:lnTo>
                    <a:lnTo>
                      <a:pt x="19698" y="2818"/>
                    </a:lnTo>
                    <a:lnTo>
                      <a:pt x="20289" y="3113"/>
                    </a:lnTo>
                    <a:lnTo>
                      <a:pt x="20860" y="3409"/>
                    </a:lnTo>
                    <a:lnTo>
                      <a:pt x="21412" y="3744"/>
                    </a:lnTo>
                    <a:lnTo>
                      <a:pt x="21944" y="4118"/>
                    </a:lnTo>
                    <a:lnTo>
                      <a:pt x="22456" y="4492"/>
                    </a:lnTo>
                    <a:lnTo>
                      <a:pt x="22929" y="4906"/>
                    </a:lnTo>
                    <a:lnTo>
                      <a:pt x="23401" y="5320"/>
                    </a:lnTo>
                    <a:lnTo>
                      <a:pt x="23835" y="5773"/>
                    </a:lnTo>
                    <a:lnTo>
                      <a:pt x="24249" y="6245"/>
                    </a:lnTo>
                    <a:lnTo>
                      <a:pt x="24623" y="6718"/>
                    </a:lnTo>
                    <a:lnTo>
                      <a:pt x="24997" y="7211"/>
                    </a:lnTo>
                    <a:lnTo>
                      <a:pt x="25332" y="7742"/>
                    </a:lnTo>
                    <a:lnTo>
                      <a:pt x="25647" y="8255"/>
                    </a:lnTo>
                    <a:lnTo>
                      <a:pt x="25923" y="8806"/>
                    </a:lnTo>
                    <a:lnTo>
                      <a:pt x="26179" y="9358"/>
                    </a:lnTo>
                    <a:lnTo>
                      <a:pt x="26415" y="9929"/>
                    </a:lnTo>
                    <a:lnTo>
                      <a:pt x="26612" y="10500"/>
                    </a:lnTo>
                    <a:lnTo>
                      <a:pt x="26790" y="11091"/>
                    </a:lnTo>
                    <a:lnTo>
                      <a:pt x="26947" y="11682"/>
                    </a:lnTo>
                    <a:lnTo>
                      <a:pt x="27065" y="12293"/>
                    </a:lnTo>
                    <a:lnTo>
                      <a:pt x="27164" y="12903"/>
                    </a:lnTo>
                    <a:lnTo>
                      <a:pt x="27223" y="13514"/>
                    </a:lnTo>
                    <a:lnTo>
                      <a:pt x="27243" y="14125"/>
                    </a:lnTo>
                    <a:lnTo>
                      <a:pt x="27262" y="14755"/>
                    </a:lnTo>
                    <a:lnTo>
                      <a:pt x="27223" y="15385"/>
                    </a:lnTo>
                    <a:lnTo>
                      <a:pt x="27164" y="15996"/>
                    </a:lnTo>
                    <a:lnTo>
                      <a:pt x="27085" y="16626"/>
                    </a:lnTo>
                    <a:lnTo>
                      <a:pt x="26947" y="17237"/>
                    </a:lnTo>
                    <a:lnTo>
                      <a:pt x="26790" y="17867"/>
                    </a:lnTo>
                    <a:lnTo>
                      <a:pt x="26612" y="18478"/>
                    </a:lnTo>
                    <a:lnTo>
                      <a:pt x="26396" y="19089"/>
                    </a:lnTo>
                    <a:lnTo>
                      <a:pt x="26140" y="19699"/>
                    </a:lnTo>
                    <a:lnTo>
                      <a:pt x="25864" y="20290"/>
                    </a:lnTo>
                    <a:lnTo>
                      <a:pt x="25549" y="20861"/>
                    </a:lnTo>
                    <a:lnTo>
                      <a:pt x="25214" y="21413"/>
                    </a:lnTo>
                    <a:lnTo>
                      <a:pt x="24839" y="21945"/>
                    </a:lnTo>
                    <a:lnTo>
                      <a:pt x="24465" y="22457"/>
                    </a:lnTo>
                    <a:lnTo>
                      <a:pt x="24071" y="22930"/>
                    </a:lnTo>
                    <a:lnTo>
                      <a:pt x="23638" y="23383"/>
                    </a:lnTo>
                    <a:lnTo>
                      <a:pt x="23185" y="23836"/>
                    </a:lnTo>
                    <a:lnTo>
                      <a:pt x="22732" y="24250"/>
                    </a:lnTo>
                    <a:lnTo>
                      <a:pt x="22239" y="24624"/>
                    </a:lnTo>
                    <a:lnTo>
                      <a:pt x="21747" y="24998"/>
                    </a:lnTo>
                    <a:lnTo>
                      <a:pt x="21235" y="25333"/>
                    </a:lnTo>
                    <a:lnTo>
                      <a:pt x="20703" y="25648"/>
                    </a:lnTo>
                    <a:lnTo>
                      <a:pt x="20151" y="25924"/>
                    </a:lnTo>
                    <a:lnTo>
                      <a:pt x="19600" y="26180"/>
                    </a:lnTo>
                    <a:lnTo>
                      <a:pt x="19028" y="26416"/>
                    </a:lnTo>
                    <a:lnTo>
                      <a:pt x="18457" y="26613"/>
                    </a:lnTo>
                    <a:lnTo>
                      <a:pt x="17866" y="26791"/>
                    </a:lnTo>
                    <a:lnTo>
                      <a:pt x="17275" y="26948"/>
                    </a:lnTo>
                    <a:lnTo>
                      <a:pt x="16665" y="27066"/>
                    </a:lnTo>
                    <a:lnTo>
                      <a:pt x="16054" y="27165"/>
                    </a:lnTo>
                    <a:lnTo>
                      <a:pt x="15443" y="27224"/>
                    </a:lnTo>
                    <a:lnTo>
                      <a:pt x="14833" y="27244"/>
                    </a:lnTo>
                    <a:lnTo>
                      <a:pt x="14202" y="27263"/>
                    </a:lnTo>
                    <a:lnTo>
                      <a:pt x="13592" y="27224"/>
                    </a:lnTo>
                    <a:lnTo>
                      <a:pt x="12961" y="27165"/>
                    </a:lnTo>
                    <a:lnTo>
                      <a:pt x="12331" y="27066"/>
                    </a:lnTo>
                    <a:lnTo>
                      <a:pt x="11720" y="26948"/>
                    </a:lnTo>
                    <a:lnTo>
                      <a:pt x="11090" y="26791"/>
                    </a:lnTo>
                    <a:lnTo>
                      <a:pt x="10479" y="26613"/>
                    </a:lnTo>
                    <a:lnTo>
                      <a:pt x="9869" y="26397"/>
                    </a:lnTo>
                    <a:lnTo>
                      <a:pt x="9258" y="26141"/>
                    </a:lnTo>
                    <a:lnTo>
                      <a:pt x="8667" y="25845"/>
                    </a:lnTo>
                    <a:lnTo>
                      <a:pt x="8096" y="25550"/>
                    </a:lnTo>
                    <a:lnTo>
                      <a:pt x="7544" y="25215"/>
                    </a:lnTo>
                    <a:lnTo>
                      <a:pt x="7013" y="24840"/>
                    </a:lnTo>
                    <a:lnTo>
                      <a:pt x="6520" y="24466"/>
                    </a:lnTo>
                    <a:lnTo>
                      <a:pt x="6028" y="24053"/>
                    </a:lnTo>
                    <a:lnTo>
                      <a:pt x="5575" y="23639"/>
                    </a:lnTo>
                    <a:lnTo>
                      <a:pt x="5141" y="23186"/>
                    </a:lnTo>
                    <a:lnTo>
                      <a:pt x="4728" y="22733"/>
                    </a:lnTo>
                    <a:lnTo>
                      <a:pt x="4334" y="22240"/>
                    </a:lnTo>
                    <a:lnTo>
                      <a:pt x="3979" y="21748"/>
                    </a:lnTo>
                    <a:lnTo>
                      <a:pt x="3644" y="21236"/>
                    </a:lnTo>
                    <a:lnTo>
                      <a:pt x="3329" y="20704"/>
                    </a:lnTo>
                    <a:lnTo>
                      <a:pt x="3034" y="20152"/>
                    </a:lnTo>
                    <a:lnTo>
                      <a:pt x="2777" y="19601"/>
                    </a:lnTo>
                    <a:lnTo>
                      <a:pt x="2541" y="19030"/>
                    </a:lnTo>
                    <a:lnTo>
                      <a:pt x="2344" y="18458"/>
                    </a:lnTo>
                    <a:lnTo>
                      <a:pt x="2167" y="17867"/>
                    </a:lnTo>
                    <a:lnTo>
                      <a:pt x="2009" y="17276"/>
                    </a:lnTo>
                    <a:lnTo>
                      <a:pt x="1891" y="16666"/>
                    </a:lnTo>
                    <a:lnTo>
                      <a:pt x="1812" y="16055"/>
                    </a:lnTo>
                    <a:lnTo>
                      <a:pt x="1733" y="15444"/>
                    </a:lnTo>
                    <a:lnTo>
                      <a:pt x="1714" y="14834"/>
                    </a:lnTo>
                    <a:lnTo>
                      <a:pt x="1714" y="14203"/>
                    </a:lnTo>
                    <a:lnTo>
                      <a:pt x="1733" y="13593"/>
                    </a:lnTo>
                    <a:lnTo>
                      <a:pt x="1793" y="12962"/>
                    </a:lnTo>
                    <a:lnTo>
                      <a:pt x="1891" y="12332"/>
                    </a:lnTo>
                    <a:lnTo>
                      <a:pt x="2009" y="11721"/>
                    </a:lnTo>
                    <a:lnTo>
                      <a:pt x="2167" y="11091"/>
                    </a:lnTo>
                    <a:lnTo>
                      <a:pt x="2344" y="10480"/>
                    </a:lnTo>
                    <a:lnTo>
                      <a:pt x="2561" y="9870"/>
                    </a:lnTo>
                    <a:lnTo>
                      <a:pt x="2817" y="9259"/>
                    </a:lnTo>
                    <a:lnTo>
                      <a:pt x="3112" y="8668"/>
                    </a:lnTo>
                    <a:lnTo>
                      <a:pt x="3408" y="8097"/>
                    </a:lnTo>
                    <a:lnTo>
                      <a:pt x="3762" y="7545"/>
                    </a:lnTo>
                    <a:lnTo>
                      <a:pt x="4117" y="7014"/>
                    </a:lnTo>
                    <a:lnTo>
                      <a:pt x="4491" y="6521"/>
                    </a:lnTo>
                    <a:lnTo>
                      <a:pt x="4905" y="6029"/>
                    </a:lnTo>
                    <a:lnTo>
                      <a:pt x="5319" y="5576"/>
                    </a:lnTo>
                    <a:lnTo>
                      <a:pt x="5772" y="5142"/>
                    </a:lnTo>
                    <a:lnTo>
                      <a:pt x="6244" y="4729"/>
                    </a:lnTo>
                    <a:lnTo>
                      <a:pt x="6717" y="4335"/>
                    </a:lnTo>
                    <a:lnTo>
                      <a:pt x="7210" y="3980"/>
                    </a:lnTo>
                    <a:lnTo>
                      <a:pt x="7741" y="3625"/>
                    </a:lnTo>
                    <a:lnTo>
                      <a:pt x="8254" y="3330"/>
                    </a:lnTo>
                    <a:lnTo>
                      <a:pt x="8805" y="3035"/>
                    </a:lnTo>
                    <a:lnTo>
                      <a:pt x="9357" y="2778"/>
                    </a:lnTo>
                    <a:lnTo>
                      <a:pt x="9928" y="2542"/>
                    </a:lnTo>
                    <a:lnTo>
                      <a:pt x="10499" y="2345"/>
                    </a:lnTo>
                    <a:lnTo>
                      <a:pt x="11090" y="2168"/>
                    </a:lnTo>
                    <a:lnTo>
                      <a:pt x="11681" y="2010"/>
                    </a:lnTo>
                    <a:lnTo>
                      <a:pt x="12292" y="1892"/>
                    </a:lnTo>
                    <a:lnTo>
                      <a:pt x="12902" y="1813"/>
                    </a:lnTo>
                    <a:lnTo>
                      <a:pt x="13513" y="1734"/>
                    </a:lnTo>
                    <a:lnTo>
                      <a:pt x="14124" y="1715"/>
                    </a:lnTo>
                    <a:close/>
                    <a:moveTo>
                      <a:pt x="14084" y="1"/>
                    </a:moveTo>
                    <a:lnTo>
                      <a:pt x="13375" y="40"/>
                    </a:lnTo>
                    <a:lnTo>
                      <a:pt x="12686" y="99"/>
                    </a:lnTo>
                    <a:lnTo>
                      <a:pt x="11996" y="218"/>
                    </a:lnTo>
                    <a:lnTo>
                      <a:pt x="11307" y="356"/>
                    </a:lnTo>
                    <a:lnTo>
                      <a:pt x="10637" y="513"/>
                    </a:lnTo>
                    <a:lnTo>
                      <a:pt x="9967" y="710"/>
                    </a:lnTo>
                    <a:lnTo>
                      <a:pt x="9317" y="947"/>
                    </a:lnTo>
                    <a:lnTo>
                      <a:pt x="8667" y="1222"/>
                    </a:lnTo>
                    <a:lnTo>
                      <a:pt x="8037" y="1498"/>
                    </a:lnTo>
                    <a:lnTo>
                      <a:pt x="7426" y="1833"/>
                    </a:lnTo>
                    <a:lnTo>
                      <a:pt x="6835" y="2188"/>
                    </a:lnTo>
                    <a:lnTo>
                      <a:pt x="6244" y="2562"/>
                    </a:lnTo>
                    <a:lnTo>
                      <a:pt x="5673" y="2975"/>
                    </a:lnTo>
                    <a:lnTo>
                      <a:pt x="5141" y="3409"/>
                    </a:lnTo>
                    <a:lnTo>
                      <a:pt x="4609" y="3882"/>
                    </a:lnTo>
                    <a:lnTo>
                      <a:pt x="4097" y="4374"/>
                    </a:lnTo>
                    <a:lnTo>
                      <a:pt x="3624" y="4906"/>
                    </a:lnTo>
                    <a:lnTo>
                      <a:pt x="3152" y="5438"/>
                    </a:lnTo>
                    <a:lnTo>
                      <a:pt x="2718" y="6009"/>
                    </a:lnTo>
                    <a:lnTo>
                      <a:pt x="2324" y="6620"/>
                    </a:lnTo>
                    <a:lnTo>
                      <a:pt x="1930" y="7250"/>
                    </a:lnTo>
                    <a:lnTo>
                      <a:pt x="1576" y="7880"/>
                    </a:lnTo>
                    <a:lnTo>
                      <a:pt x="1261" y="8570"/>
                    </a:lnTo>
                    <a:lnTo>
                      <a:pt x="985" y="9259"/>
                    </a:lnTo>
                    <a:lnTo>
                      <a:pt x="729" y="9949"/>
                    </a:lnTo>
                    <a:lnTo>
                      <a:pt x="512" y="10638"/>
                    </a:lnTo>
                    <a:lnTo>
                      <a:pt x="335" y="11347"/>
                    </a:lnTo>
                    <a:lnTo>
                      <a:pt x="197" y="12056"/>
                    </a:lnTo>
                    <a:lnTo>
                      <a:pt x="98" y="12765"/>
                    </a:lnTo>
                    <a:lnTo>
                      <a:pt x="39" y="13475"/>
                    </a:lnTo>
                    <a:lnTo>
                      <a:pt x="0" y="14164"/>
                    </a:lnTo>
                    <a:lnTo>
                      <a:pt x="0" y="14873"/>
                    </a:lnTo>
                    <a:lnTo>
                      <a:pt x="39" y="15582"/>
                    </a:lnTo>
                    <a:lnTo>
                      <a:pt x="98" y="16272"/>
                    </a:lnTo>
                    <a:lnTo>
                      <a:pt x="217" y="16961"/>
                    </a:lnTo>
                    <a:lnTo>
                      <a:pt x="355" y="17651"/>
                    </a:lnTo>
                    <a:lnTo>
                      <a:pt x="512" y="18320"/>
                    </a:lnTo>
                    <a:lnTo>
                      <a:pt x="709" y="18990"/>
                    </a:lnTo>
                    <a:lnTo>
                      <a:pt x="946" y="19640"/>
                    </a:lnTo>
                    <a:lnTo>
                      <a:pt x="1221" y="20290"/>
                    </a:lnTo>
                    <a:lnTo>
                      <a:pt x="1497" y="20921"/>
                    </a:lnTo>
                    <a:lnTo>
                      <a:pt x="1832" y="21531"/>
                    </a:lnTo>
                    <a:lnTo>
                      <a:pt x="2187" y="22142"/>
                    </a:lnTo>
                    <a:lnTo>
                      <a:pt x="2561" y="22713"/>
                    </a:lnTo>
                    <a:lnTo>
                      <a:pt x="2974" y="23284"/>
                    </a:lnTo>
                    <a:lnTo>
                      <a:pt x="3408" y="23836"/>
                    </a:lnTo>
                    <a:lnTo>
                      <a:pt x="3881" y="24348"/>
                    </a:lnTo>
                    <a:lnTo>
                      <a:pt x="4373" y="24860"/>
                    </a:lnTo>
                    <a:lnTo>
                      <a:pt x="4905" y="25353"/>
                    </a:lnTo>
                    <a:lnTo>
                      <a:pt x="5437" y="25806"/>
                    </a:lnTo>
                    <a:lnTo>
                      <a:pt x="6028" y="26239"/>
                    </a:lnTo>
                    <a:lnTo>
                      <a:pt x="6619" y="26653"/>
                    </a:lnTo>
                    <a:lnTo>
                      <a:pt x="7249" y="27027"/>
                    </a:lnTo>
                    <a:lnTo>
                      <a:pt x="7899" y="27382"/>
                    </a:lnTo>
                    <a:lnTo>
                      <a:pt x="8569" y="27697"/>
                    </a:lnTo>
                    <a:lnTo>
                      <a:pt x="9258" y="27992"/>
                    </a:lnTo>
                    <a:lnTo>
                      <a:pt x="9948" y="28229"/>
                    </a:lnTo>
                    <a:lnTo>
                      <a:pt x="10637" y="28445"/>
                    </a:lnTo>
                    <a:lnTo>
                      <a:pt x="11346" y="28623"/>
                    </a:lnTo>
                    <a:lnTo>
                      <a:pt x="12055" y="28760"/>
                    </a:lnTo>
                    <a:lnTo>
                      <a:pt x="12764" y="28859"/>
                    </a:lnTo>
                    <a:lnTo>
                      <a:pt x="13474" y="28938"/>
                    </a:lnTo>
                    <a:lnTo>
                      <a:pt x="14163" y="28957"/>
                    </a:lnTo>
                    <a:lnTo>
                      <a:pt x="14872" y="28957"/>
                    </a:lnTo>
                    <a:lnTo>
                      <a:pt x="15581" y="28918"/>
                    </a:lnTo>
                    <a:lnTo>
                      <a:pt x="16271" y="28859"/>
                    </a:lnTo>
                    <a:lnTo>
                      <a:pt x="16960" y="28760"/>
                    </a:lnTo>
                    <a:lnTo>
                      <a:pt x="17650" y="28623"/>
                    </a:lnTo>
                    <a:lnTo>
                      <a:pt x="18319" y="28445"/>
                    </a:lnTo>
                    <a:lnTo>
                      <a:pt x="18989" y="28248"/>
                    </a:lnTo>
                    <a:lnTo>
                      <a:pt x="19639" y="28012"/>
                    </a:lnTo>
                    <a:lnTo>
                      <a:pt x="20289" y="27756"/>
                    </a:lnTo>
                    <a:lnTo>
                      <a:pt x="20920" y="27460"/>
                    </a:lnTo>
                    <a:lnTo>
                      <a:pt x="21530" y="27125"/>
                    </a:lnTo>
                    <a:lnTo>
                      <a:pt x="22141" y="26771"/>
                    </a:lnTo>
                    <a:lnTo>
                      <a:pt x="22712" y="26397"/>
                    </a:lnTo>
                    <a:lnTo>
                      <a:pt x="23283" y="25983"/>
                    </a:lnTo>
                    <a:lnTo>
                      <a:pt x="23835" y="25550"/>
                    </a:lnTo>
                    <a:lnTo>
                      <a:pt x="24347" y="25077"/>
                    </a:lnTo>
                    <a:lnTo>
                      <a:pt x="24859" y="24584"/>
                    </a:lnTo>
                    <a:lnTo>
                      <a:pt x="25352" y="24072"/>
                    </a:lnTo>
                    <a:lnTo>
                      <a:pt x="25805" y="23521"/>
                    </a:lnTo>
                    <a:lnTo>
                      <a:pt x="26238" y="22949"/>
                    </a:lnTo>
                    <a:lnTo>
                      <a:pt x="26652" y="22339"/>
                    </a:lnTo>
                    <a:lnTo>
                      <a:pt x="27026" y="21728"/>
                    </a:lnTo>
                    <a:lnTo>
                      <a:pt x="27381" y="21078"/>
                    </a:lnTo>
                    <a:lnTo>
                      <a:pt x="27696" y="20408"/>
                    </a:lnTo>
                    <a:lnTo>
                      <a:pt x="27991" y="19719"/>
                    </a:lnTo>
                    <a:lnTo>
                      <a:pt x="28228" y="19010"/>
                    </a:lnTo>
                    <a:lnTo>
                      <a:pt x="28444" y="18320"/>
                    </a:lnTo>
                    <a:lnTo>
                      <a:pt x="28622" y="17611"/>
                    </a:lnTo>
                    <a:lnTo>
                      <a:pt x="28759" y="16902"/>
                    </a:lnTo>
                    <a:lnTo>
                      <a:pt x="28858" y="16213"/>
                    </a:lnTo>
                    <a:lnTo>
                      <a:pt x="28937" y="15504"/>
                    </a:lnTo>
                    <a:lnTo>
                      <a:pt x="28956" y="14794"/>
                    </a:lnTo>
                    <a:lnTo>
                      <a:pt x="28956" y="14085"/>
                    </a:lnTo>
                    <a:lnTo>
                      <a:pt x="28917" y="13376"/>
                    </a:lnTo>
                    <a:lnTo>
                      <a:pt x="28858" y="12687"/>
                    </a:lnTo>
                    <a:lnTo>
                      <a:pt x="28759" y="11997"/>
                    </a:lnTo>
                    <a:lnTo>
                      <a:pt x="28622" y="11308"/>
                    </a:lnTo>
                    <a:lnTo>
                      <a:pt x="28444" y="10638"/>
                    </a:lnTo>
                    <a:lnTo>
                      <a:pt x="28247" y="9968"/>
                    </a:lnTo>
                    <a:lnTo>
                      <a:pt x="28011" y="9318"/>
                    </a:lnTo>
                    <a:lnTo>
                      <a:pt x="27755" y="8668"/>
                    </a:lnTo>
                    <a:lnTo>
                      <a:pt x="27459" y="8038"/>
                    </a:lnTo>
                    <a:lnTo>
                      <a:pt x="27124" y="7427"/>
                    </a:lnTo>
                    <a:lnTo>
                      <a:pt x="26770" y="6836"/>
                    </a:lnTo>
                    <a:lnTo>
                      <a:pt x="26396" y="6245"/>
                    </a:lnTo>
                    <a:lnTo>
                      <a:pt x="25982" y="5674"/>
                    </a:lnTo>
                    <a:lnTo>
                      <a:pt x="25549" y="5142"/>
                    </a:lnTo>
                    <a:lnTo>
                      <a:pt x="25076" y="4610"/>
                    </a:lnTo>
                    <a:lnTo>
                      <a:pt x="24583" y="4098"/>
                    </a:lnTo>
                    <a:lnTo>
                      <a:pt x="24071" y="3625"/>
                    </a:lnTo>
                    <a:lnTo>
                      <a:pt x="23520" y="3153"/>
                    </a:lnTo>
                    <a:lnTo>
                      <a:pt x="22948" y="2719"/>
                    </a:lnTo>
                    <a:lnTo>
                      <a:pt x="22338" y="2325"/>
                    </a:lnTo>
                    <a:lnTo>
                      <a:pt x="21727" y="1931"/>
                    </a:lnTo>
                    <a:lnTo>
                      <a:pt x="21077" y="1577"/>
                    </a:lnTo>
                    <a:lnTo>
                      <a:pt x="20407" y="1262"/>
                    </a:lnTo>
                    <a:lnTo>
                      <a:pt x="19718" y="966"/>
                    </a:lnTo>
                    <a:lnTo>
                      <a:pt x="19009" y="730"/>
                    </a:lnTo>
                    <a:lnTo>
                      <a:pt x="18319" y="513"/>
                    </a:lnTo>
                    <a:lnTo>
                      <a:pt x="17610" y="336"/>
                    </a:lnTo>
                    <a:lnTo>
                      <a:pt x="16901" y="198"/>
                    </a:lnTo>
                    <a:lnTo>
                      <a:pt x="16212" y="99"/>
                    </a:lnTo>
                    <a:lnTo>
                      <a:pt x="15502" y="21"/>
                    </a:lnTo>
                    <a:lnTo>
                      <a:pt x="1479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61;p37">
                <a:extLst>
                  <a:ext uri="{FF2B5EF4-FFF2-40B4-BE49-F238E27FC236}">
                    <a16:creationId xmlns:a16="http://schemas.microsoft.com/office/drawing/2014/main" id="{39FA384D-0414-AC05-115B-D57D26539183}"/>
                  </a:ext>
                </a:extLst>
              </p:cNvPr>
              <p:cNvSpPr/>
              <p:nvPr/>
            </p:nvSpPr>
            <p:spPr>
              <a:xfrm>
                <a:off x="2506450" y="484825"/>
                <a:ext cx="1115425" cy="701775"/>
              </a:xfrm>
              <a:custGeom>
                <a:avLst/>
                <a:gdLst/>
                <a:ahLst/>
                <a:cxnLst/>
                <a:rect l="l" t="t" r="r" b="b"/>
                <a:pathLst>
                  <a:path w="44617" h="28071" extrusionOk="0">
                    <a:moveTo>
                      <a:pt x="44065" y="1"/>
                    </a:moveTo>
                    <a:lnTo>
                      <a:pt x="43021" y="592"/>
                    </a:lnTo>
                    <a:lnTo>
                      <a:pt x="43100" y="769"/>
                    </a:lnTo>
                    <a:lnTo>
                      <a:pt x="43179" y="946"/>
                    </a:lnTo>
                    <a:lnTo>
                      <a:pt x="43258" y="1124"/>
                    </a:lnTo>
                    <a:lnTo>
                      <a:pt x="43297" y="1321"/>
                    </a:lnTo>
                    <a:lnTo>
                      <a:pt x="43356" y="1518"/>
                    </a:lnTo>
                    <a:lnTo>
                      <a:pt x="43376" y="1734"/>
                    </a:lnTo>
                    <a:lnTo>
                      <a:pt x="43396" y="1951"/>
                    </a:lnTo>
                    <a:lnTo>
                      <a:pt x="43396" y="2168"/>
                    </a:lnTo>
                    <a:lnTo>
                      <a:pt x="43396" y="2562"/>
                    </a:lnTo>
                    <a:lnTo>
                      <a:pt x="43336" y="2975"/>
                    </a:lnTo>
                    <a:lnTo>
                      <a:pt x="43238" y="3428"/>
                    </a:lnTo>
                    <a:lnTo>
                      <a:pt x="43100" y="3881"/>
                    </a:lnTo>
                    <a:lnTo>
                      <a:pt x="42962" y="4295"/>
                    </a:lnTo>
                    <a:lnTo>
                      <a:pt x="42785" y="4728"/>
                    </a:lnTo>
                    <a:lnTo>
                      <a:pt x="42588" y="5181"/>
                    </a:lnTo>
                    <a:lnTo>
                      <a:pt x="42351" y="5635"/>
                    </a:lnTo>
                    <a:lnTo>
                      <a:pt x="42095" y="6088"/>
                    </a:lnTo>
                    <a:lnTo>
                      <a:pt x="41800" y="6560"/>
                    </a:lnTo>
                    <a:lnTo>
                      <a:pt x="41485" y="7053"/>
                    </a:lnTo>
                    <a:lnTo>
                      <a:pt x="41150" y="7545"/>
                    </a:lnTo>
                    <a:lnTo>
                      <a:pt x="40598" y="8294"/>
                    </a:lnTo>
                    <a:lnTo>
                      <a:pt x="39968" y="9042"/>
                    </a:lnTo>
                    <a:lnTo>
                      <a:pt x="39298" y="9830"/>
                    </a:lnTo>
                    <a:lnTo>
                      <a:pt x="38569" y="10598"/>
                    </a:lnTo>
                    <a:lnTo>
                      <a:pt x="37801" y="11406"/>
                    </a:lnTo>
                    <a:lnTo>
                      <a:pt x="36974" y="12194"/>
                    </a:lnTo>
                    <a:lnTo>
                      <a:pt x="36087" y="13002"/>
                    </a:lnTo>
                    <a:lnTo>
                      <a:pt x="35162" y="13790"/>
                    </a:lnTo>
                    <a:lnTo>
                      <a:pt x="34196" y="14597"/>
                    </a:lnTo>
                    <a:lnTo>
                      <a:pt x="33172" y="15385"/>
                    </a:lnTo>
                    <a:lnTo>
                      <a:pt x="32108" y="16173"/>
                    </a:lnTo>
                    <a:lnTo>
                      <a:pt x="31005" y="16961"/>
                    </a:lnTo>
                    <a:lnTo>
                      <a:pt x="29883" y="17749"/>
                    </a:lnTo>
                    <a:lnTo>
                      <a:pt x="28701" y="18497"/>
                    </a:lnTo>
                    <a:lnTo>
                      <a:pt x="27479" y="19266"/>
                    </a:lnTo>
                    <a:lnTo>
                      <a:pt x="26238" y="19995"/>
                    </a:lnTo>
                    <a:lnTo>
                      <a:pt x="24879" y="20763"/>
                    </a:lnTo>
                    <a:lnTo>
                      <a:pt x="23500" y="21492"/>
                    </a:lnTo>
                    <a:lnTo>
                      <a:pt x="22141" y="22181"/>
                    </a:lnTo>
                    <a:lnTo>
                      <a:pt x="20762" y="22831"/>
                    </a:lnTo>
                    <a:lnTo>
                      <a:pt x="19403" y="23442"/>
                    </a:lnTo>
                    <a:lnTo>
                      <a:pt x="18044" y="24013"/>
                    </a:lnTo>
                    <a:lnTo>
                      <a:pt x="16704" y="24545"/>
                    </a:lnTo>
                    <a:lnTo>
                      <a:pt x="15404" y="25018"/>
                    </a:lnTo>
                    <a:lnTo>
                      <a:pt x="14104" y="25431"/>
                    </a:lnTo>
                    <a:lnTo>
                      <a:pt x="12844" y="25806"/>
                    </a:lnTo>
                    <a:lnTo>
                      <a:pt x="11622" y="26121"/>
                    </a:lnTo>
                    <a:lnTo>
                      <a:pt x="10440" y="26396"/>
                    </a:lnTo>
                    <a:lnTo>
                      <a:pt x="9869" y="26495"/>
                    </a:lnTo>
                    <a:lnTo>
                      <a:pt x="9298" y="26593"/>
                    </a:lnTo>
                    <a:lnTo>
                      <a:pt x="8746" y="26692"/>
                    </a:lnTo>
                    <a:lnTo>
                      <a:pt x="8195" y="26751"/>
                    </a:lnTo>
                    <a:lnTo>
                      <a:pt x="7683" y="26810"/>
                    </a:lnTo>
                    <a:lnTo>
                      <a:pt x="7170" y="26850"/>
                    </a:lnTo>
                    <a:lnTo>
                      <a:pt x="6678" y="26869"/>
                    </a:lnTo>
                    <a:lnTo>
                      <a:pt x="5713" y="26869"/>
                    </a:lnTo>
                    <a:lnTo>
                      <a:pt x="5260" y="26850"/>
                    </a:lnTo>
                    <a:lnTo>
                      <a:pt x="4807" y="26790"/>
                    </a:lnTo>
                    <a:lnTo>
                      <a:pt x="4393" y="26751"/>
                    </a:lnTo>
                    <a:lnTo>
                      <a:pt x="3999" y="26672"/>
                    </a:lnTo>
                    <a:lnTo>
                      <a:pt x="3605" y="26574"/>
                    </a:lnTo>
                    <a:lnTo>
                      <a:pt x="3251" y="26475"/>
                    </a:lnTo>
                    <a:lnTo>
                      <a:pt x="2916" y="26357"/>
                    </a:lnTo>
                    <a:lnTo>
                      <a:pt x="2601" y="26219"/>
                    </a:lnTo>
                    <a:lnTo>
                      <a:pt x="2325" y="26062"/>
                    </a:lnTo>
                    <a:lnTo>
                      <a:pt x="2049" y="25884"/>
                    </a:lnTo>
                    <a:lnTo>
                      <a:pt x="1813" y="25707"/>
                    </a:lnTo>
                    <a:lnTo>
                      <a:pt x="1576" y="25510"/>
                    </a:lnTo>
                    <a:lnTo>
                      <a:pt x="1379" y="25293"/>
                    </a:lnTo>
                    <a:lnTo>
                      <a:pt x="1202" y="25077"/>
                    </a:lnTo>
                    <a:lnTo>
                      <a:pt x="1044" y="24821"/>
                    </a:lnTo>
                    <a:lnTo>
                      <a:pt x="0" y="25431"/>
                    </a:lnTo>
                    <a:lnTo>
                      <a:pt x="217" y="25766"/>
                    </a:lnTo>
                    <a:lnTo>
                      <a:pt x="473" y="26081"/>
                    </a:lnTo>
                    <a:lnTo>
                      <a:pt x="749" y="26377"/>
                    </a:lnTo>
                    <a:lnTo>
                      <a:pt x="1044" y="26653"/>
                    </a:lnTo>
                    <a:lnTo>
                      <a:pt x="1281" y="26830"/>
                    </a:lnTo>
                    <a:lnTo>
                      <a:pt x="1537" y="27007"/>
                    </a:lnTo>
                    <a:lnTo>
                      <a:pt x="1813" y="27165"/>
                    </a:lnTo>
                    <a:lnTo>
                      <a:pt x="2088" y="27303"/>
                    </a:lnTo>
                    <a:lnTo>
                      <a:pt x="2384" y="27421"/>
                    </a:lnTo>
                    <a:lnTo>
                      <a:pt x="2679" y="27539"/>
                    </a:lnTo>
                    <a:lnTo>
                      <a:pt x="2994" y="27657"/>
                    </a:lnTo>
                    <a:lnTo>
                      <a:pt x="3310" y="27736"/>
                    </a:lnTo>
                    <a:lnTo>
                      <a:pt x="3625" y="27815"/>
                    </a:lnTo>
                    <a:lnTo>
                      <a:pt x="3979" y="27894"/>
                    </a:lnTo>
                    <a:lnTo>
                      <a:pt x="4314" y="27953"/>
                    </a:lnTo>
                    <a:lnTo>
                      <a:pt x="4669" y="27992"/>
                    </a:lnTo>
                    <a:lnTo>
                      <a:pt x="5417" y="28051"/>
                    </a:lnTo>
                    <a:lnTo>
                      <a:pt x="6186" y="28071"/>
                    </a:lnTo>
                    <a:lnTo>
                      <a:pt x="6717" y="28071"/>
                    </a:lnTo>
                    <a:lnTo>
                      <a:pt x="7249" y="28051"/>
                    </a:lnTo>
                    <a:lnTo>
                      <a:pt x="7781" y="28012"/>
                    </a:lnTo>
                    <a:lnTo>
                      <a:pt x="8333" y="27953"/>
                    </a:lnTo>
                    <a:lnTo>
                      <a:pt x="8904" y="27874"/>
                    </a:lnTo>
                    <a:lnTo>
                      <a:pt x="9495" y="27795"/>
                    </a:lnTo>
                    <a:lnTo>
                      <a:pt x="10086" y="27697"/>
                    </a:lnTo>
                    <a:lnTo>
                      <a:pt x="10677" y="27578"/>
                    </a:lnTo>
                    <a:lnTo>
                      <a:pt x="11603" y="27362"/>
                    </a:lnTo>
                    <a:lnTo>
                      <a:pt x="12528" y="27145"/>
                    </a:lnTo>
                    <a:lnTo>
                      <a:pt x="13494" y="26869"/>
                    </a:lnTo>
                    <a:lnTo>
                      <a:pt x="14459" y="26574"/>
                    </a:lnTo>
                    <a:lnTo>
                      <a:pt x="15463" y="26259"/>
                    </a:lnTo>
                    <a:lnTo>
                      <a:pt x="16468" y="25904"/>
                    </a:lnTo>
                    <a:lnTo>
                      <a:pt x="17473" y="25530"/>
                    </a:lnTo>
                    <a:lnTo>
                      <a:pt x="18497" y="25136"/>
                    </a:lnTo>
                    <a:lnTo>
                      <a:pt x="19541" y="24702"/>
                    </a:lnTo>
                    <a:lnTo>
                      <a:pt x="20565" y="24249"/>
                    </a:lnTo>
                    <a:lnTo>
                      <a:pt x="21609" y="23777"/>
                    </a:lnTo>
                    <a:lnTo>
                      <a:pt x="22653" y="23264"/>
                    </a:lnTo>
                    <a:lnTo>
                      <a:pt x="23717" y="22752"/>
                    </a:lnTo>
                    <a:lnTo>
                      <a:pt x="24761" y="22201"/>
                    </a:lnTo>
                    <a:lnTo>
                      <a:pt x="25805" y="21630"/>
                    </a:lnTo>
                    <a:lnTo>
                      <a:pt x="26849" y="21039"/>
                    </a:lnTo>
                    <a:lnTo>
                      <a:pt x="27814" y="20467"/>
                    </a:lnTo>
                    <a:lnTo>
                      <a:pt x="28760" y="19896"/>
                    </a:lnTo>
                    <a:lnTo>
                      <a:pt x="29686" y="19305"/>
                    </a:lnTo>
                    <a:lnTo>
                      <a:pt x="30592" y="18714"/>
                    </a:lnTo>
                    <a:lnTo>
                      <a:pt x="31478" y="18104"/>
                    </a:lnTo>
                    <a:lnTo>
                      <a:pt x="32345" y="17493"/>
                    </a:lnTo>
                    <a:lnTo>
                      <a:pt x="33192" y="16882"/>
                    </a:lnTo>
                    <a:lnTo>
                      <a:pt x="33999" y="16272"/>
                    </a:lnTo>
                    <a:lnTo>
                      <a:pt x="34787" y="15641"/>
                    </a:lnTo>
                    <a:lnTo>
                      <a:pt x="35556" y="15031"/>
                    </a:lnTo>
                    <a:lnTo>
                      <a:pt x="36304" y="14400"/>
                    </a:lnTo>
                    <a:lnTo>
                      <a:pt x="37013" y="13770"/>
                    </a:lnTo>
                    <a:lnTo>
                      <a:pt x="37703" y="13159"/>
                    </a:lnTo>
                    <a:lnTo>
                      <a:pt x="38372" y="12529"/>
                    </a:lnTo>
                    <a:lnTo>
                      <a:pt x="39003" y="11899"/>
                    </a:lnTo>
                    <a:lnTo>
                      <a:pt x="39594" y="11288"/>
                    </a:lnTo>
                    <a:lnTo>
                      <a:pt x="40165" y="10658"/>
                    </a:lnTo>
                    <a:lnTo>
                      <a:pt x="40697" y="10047"/>
                    </a:lnTo>
                    <a:lnTo>
                      <a:pt x="41209" y="9436"/>
                    </a:lnTo>
                    <a:lnTo>
                      <a:pt x="41682" y="8845"/>
                    </a:lnTo>
                    <a:lnTo>
                      <a:pt x="42135" y="8235"/>
                    </a:lnTo>
                    <a:lnTo>
                      <a:pt x="42548" y="7644"/>
                    </a:lnTo>
                    <a:lnTo>
                      <a:pt x="42923" y="7053"/>
                    </a:lnTo>
                    <a:lnTo>
                      <a:pt x="43258" y="6482"/>
                    </a:lnTo>
                    <a:lnTo>
                      <a:pt x="43573" y="5910"/>
                    </a:lnTo>
                    <a:lnTo>
                      <a:pt x="43829" y="5339"/>
                    </a:lnTo>
                    <a:lnTo>
                      <a:pt x="44065" y="4788"/>
                    </a:lnTo>
                    <a:lnTo>
                      <a:pt x="44262" y="4256"/>
                    </a:lnTo>
                    <a:lnTo>
                      <a:pt x="44400" y="3724"/>
                    </a:lnTo>
                    <a:lnTo>
                      <a:pt x="44518" y="3192"/>
                    </a:lnTo>
                    <a:lnTo>
                      <a:pt x="44577" y="2680"/>
                    </a:lnTo>
                    <a:lnTo>
                      <a:pt x="44617" y="2168"/>
                    </a:lnTo>
                    <a:lnTo>
                      <a:pt x="44597" y="1872"/>
                    </a:lnTo>
                    <a:lnTo>
                      <a:pt x="44577" y="1596"/>
                    </a:lnTo>
                    <a:lnTo>
                      <a:pt x="44538" y="1301"/>
                    </a:lnTo>
                    <a:lnTo>
                      <a:pt x="44479" y="1025"/>
                    </a:lnTo>
                    <a:lnTo>
                      <a:pt x="44400" y="769"/>
                    </a:lnTo>
                    <a:lnTo>
                      <a:pt x="44302" y="493"/>
                    </a:lnTo>
                    <a:lnTo>
                      <a:pt x="44183" y="237"/>
                    </a:lnTo>
                    <a:lnTo>
                      <a:pt x="440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62;p37">
                <a:extLst>
                  <a:ext uri="{FF2B5EF4-FFF2-40B4-BE49-F238E27FC236}">
                    <a16:creationId xmlns:a16="http://schemas.microsoft.com/office/drawing/2014/main" id="{B917A4B3-79E7-84B6-0178-817CF7037ED8}"/>
                  </a:ext>
                </a:extLst>
              </p:cNvPr>
              <p:cNvSpPr/>
              <p:nvPr/>
            </p:nvSpPr>
            <p:spPr>
              <a:xfrm>
                <a:off x="2439975" y="637975"/>
                <a:ext cx="1231650" cy="450150"/>
              </a:xfrm>
              <a:custGeom>
                <a:avLst/>
                <a:gdLst/>
                <a:ahLst/>
                <a:cxnLst/>
                <a:rect l="l" t="t" r="r" b="b"/>
                <a:pathLst>
                  <a:path w="49266" h="18006" extrusionOk="0">
                    <a:moveTo>
                      <a:pt x="118" y="1"/>
                    </a:moveTo>
                    <a:lnTo>
                      <a:pt x="79" y="218"/>
                    </a:lnTo>
                    <a:lnTo>
                      <a:pt x="39" y="454"/>
                    </a:lnTo>
                    <a:lnTo>
                      <a:pt x="20" y="671"/>
                    </a:lnTo>
                    <a:lnTo>
                      <a:pt x="0" y="887"/>
                    </a:lnTo>
                    <a:lnTo>
                      <a:pt x="20" y="1143"/>
                    </a:lnTo>
                    <a:lnTo>
                      <a:pt x="39" y="1400"/>
                    </a:lnTo>
                    <a:lnTo>
                      <a:pt x="79" y="1675"/>
                    </a:lnTo>
                    <a:lnTo>
                      <a:pt x="138" y="1931"/>
                    </a:lnTo>
                    <a:lnTo>
                      <a:pt x="217" y="2187"/>
                    </a:lnTo>
                    <a:lnTo>
                      <a:pt x="296" y="2444"/>
                    </a:lnTo>
                    <a:lnTo>
                      <a:pt x="414" y="2700"/>
                    </a:lnTo>
                    <a:lnTo>
                      <a:pt x="532" y="2956"/>
                    </a:lnTo>
                    <a:lnTo>
                      <a:pt x="768" y="3409"/>
                    </a:lnTo>
                    <a:lnTo>
                      <a:pt x="1044" y="3862"/>
                    </a:lnTo>
                    <a:lnTo>
                      <a:pt x="1359" y="4315"/>
                    </a:lnTo>
                    <a:lnTo>
                      <a:pt x="1694" y="4768"/>
                    </a:lnTo>
                    <a:lnTo>
                      <a:pt x="2029" y="5162"/>
                    </a:lnTo>
                    <a:lnTo>
                      <a:pt x="2403" y="5556"/>
                    </a:lnTo>
                    <a:lnTo>
                      <a:pt x="2797" y="5950"/>
                    </a:lnTo>
                    <a:lnTo>
                      <a:pt x="3211" y="6344"/>
                    </a:lnTo>
                    <a:lnTo>
                      <a:pt x="3644" y="6757"/>
                    </a:lnTo>
                    <a:lnTo>
                      <a:pt x="4097" y="7151"/>
                    </a:lnTo>
                    <a:lnTo>
                      <a:pt x="4590" y="7545"/>
                    </a:lnTo>
                    <a:lnTo>
                      <a:pt x="5102" y="7939"/>
                    </a:lnTo>
                    <a:lnTo>
                      <a:pt x="5890" y="8511"/>
                    </a:lnTo>
                    <a:lnTo>
                      <a:pt x="6737" y="9102"/>
                    </a:lnTo>
                    <a:lnTo>
                      <a:pt x="7623" y="9673"/>
                    </a:lnTo>
                    <a:lnTo>
                      <a:pt x="8569" y="10244"/>
                    </a:lnTo>
                    <a:lnTo>
                      <a:pt x="9534" y="10796"/>
                    </a:lnTo>
                    <a:lnTo>
                      <a:pt x="10558" y="11347"/>
                    </a:lnTo>
                    <a:lnTo>
                      <a:pt x="11602" y="11879"/>
                    </a:lnTo>
                    <a:lnTo>
                      <a:pt x="12666" y="12411"/>
                    </a:lnTo>
                    <a:lnTo>
                      <a:pt x="13789" y="12903"/>
                    </a:lnTo>
                    <a:lnTo>
                      <a:pt x="14912" y="13396"/>
                    </a:lnTo>
                    <a:lnTo>
                      <a:pt x="16074" y="13869"/>
                    </a:lnTo>
                    <a:lnTo>
                      <a:pt x="17275" y="14322"/>
                    </a:lnTo>
                    <a:lnTo>
                      <a:pt x="18477" y="14735"/>
                    </a:lnTo>
                    <a:lnTo>
                      <a:pt x="19698" y="15149"/>
                    </a:lnTo>
                    <a:lnTo>
                      <a:pt x="20939" y="15523"/>
                    </a:lnTo>
                    <a:lnTo>
                      <a:pt x="22200" y="15878"/>
                    </a:lnTo>
                    <a:lnTo>
                      <a:pt x="23205" y="16134"/>
                    </a:lnTo>
                    <a:lnTo>
                      <a:pt x="24209" y="16370"/>
                    </a:lnTo>
                    <a:lnTo>
                      <a:pt x="25194" y="16607"/>
                    </a:lnTo>
                    <a:lnTo>
                      <a:pt x="26179" y="16823"/>
                    </a:lnTo>
                    <a:lnTo>
                      <a:pt x="27144" y="17001"/>
                    </a:lnTo>
                    <a:lnTo>
                      <a:pt x="28109" y="17178"/>
                    </a:lnTo>
                    <a:lnTo>
                      <a:pt x="29075" y="17335"/>
                    </a:lnTo>
                    <a:lnTo>
                      <a:pt x="30020" y="17473"/>
                    </a:lnTo>
                    <a:lnTo>
                      <a:pt x="30946" y="17611"/>
                    </a:lnTo>
                    <a:lnTo>
                      <a:pt x="31852" y="17710"/>
                    </a:lnTo>
                    <a:lnTo>
                      <a:pt x="32758" y="17808"/>
                    </a:lnTo>
                    <a:lnTo>
                      <a:pt x="33645" y="17887"/>
                    </a:lnTo>
                    <a:lnTo>
                      <a:pt x="34531" y="17946"/>
                    </a:lnTo>
                    <a:lnTo>
                      <a:pt x="35378" y="17985"/>
                    </a:lnTo>
                    <a:lnTo>
                      <a:pt x="36225" y="18005"/>
                    </a:lnTo>
                    <a:lnTo>
                      <a:pt x="37033" y="18005"/>
                    </a:lnTo>
                    <a:lnTo>
                      <a:pt x="38234" y="17985"/>
                    </a:lnTo>
                    <a:lnTo>
                      <a:pt x="39377" y="17946"/>
                    </a:lnTo>
                    <a:lnTo>
                      <a:pt x="40460" y="17848"/>
                    </a:lnTo>
                    <a:lnTo>
                      <a:pt x="41504" y="17729"/>
                    </a:lnTo>
                    <a:lnTo>
                      <a:pt x="42253" y="17611"/>
                    </a:lnTo>
                    <a:lnTo>
                      <a:pt x="42982" y="17473"/>
                    </a:lnTo>
                    <a:lnTo>
                      <a:pt x="43671" y="17296"/>
                    </a:lnTo>
                    <a:lnTo>
                      <a:pt x="44321" y="17119"/>
                    </a:lnTo>
                    <a:lnTo>
                      <a:pt x="44794" y="16981"/>
                    </a:lnTo>
                    <a:lnTo>
                      <a:pt x="45247" y="16823"/>
                    </a:lnTo>
                    <a:lnTo>
                      <a:pt x="45680" y="16646"/>
                    </a:lnTo>
                    <a:lnTo>
                      <a:pt x="46094" y="16469"/>
                    </a:lnTo>
                    <a:lnTo>
                      <a:pt x="46488" y="16252"/>
                    </a:lnTo>
                    <a:lnTo>
                      <a:pt x="46862" y="16055"/>
                    </a:lnTo>
                    <a:lnTo>
                      <a:pt x="47217" y="15819"/>
                    </a:lnTo>
                    <a:lnTo>
                      <a:pt x="47552" y="15582"/>
                    </a:lnTo>
                    <a:lnTo>
                      <a:pt x="47847" y="15346"/>
                    </a:lnTo>
                    <a:lnTo>
                      <a:pt x="48143" y="15070"/>
                    </a:lnTo>
                    <a:lnTo>
                      <a:pt x="48399" y="14794"/>
                    </a:lnTo>
                    <a:lnTo>
                      <a:pt x="48615" y="14499"/>
                    </a:lnTo>
                    <a:lnTo>
                      <a:pt x="48832" y="14184"/>
                    </a:lnTo>
                    <a:lnTo>
                      <a:pt x="49009" y="13849"/>
                    </a:lnTo>
                    <a:lnTo>
                      <a:pt x="49147" y="13514"/>
                    </a:lnTo>
                    <a:lnTo>
                      <a:pt x="49265" y="13159"/>
                    </a:lnTo>
                    <a:lnTo>
                      <a:pt x="48103" y="12864"/>
                    </a:lnTo>
                    <a:lnTo>
                      <a:pt x="48024" y="13081"/>
                    </a:lnTo>
                    <a:lnTo>
                      <a:pt x="47946" y="13278"/>
                    </a:lnTo>
                    <a:lnTo>
                      <a:pt x="47827" y="13494"/>
                    </a:lnTo>
                    <a:lnTo>
                      <a:pt x="47709" y="13691"/>
                    </a:lnTo>
                    <a:lnTo>
                      <a:pt x="47591" y="13869"/>
                    </a:lnTo>
                    <a:lnTo>
                      <a:pt x="47453" y="14026"/>
                    </a:lnTo>
                    <a:lnTo>
                      <a:pt x="47295" y="14203"/>
                    </a:lnTo>
                    <a:lnTo>
                      <a:pt x="47138" y="14361"/>
                    </a:lnTo>
                    <a:lnTo>
                      <a:pt x="46941" y="14519"/>
                    </a:lnTo>
                    <a:lnTo>
                      <a:pt x="46744" y="14676"/>
                    </a:lnTo>
                    <a:lnTo>
                      <a:pt x="46547" y="14834"/>
                    </a:lnTo>
                    <a:lnTo>
                      <a:pt x="46311" y="14972"/>
                    </a:lnTo>
                    <a:lnTo>
                      <a:pt x="45936" y="15188"/>
                    </a:lnTo>
                    <a:lnTo>
                      <a:pt x="45542" y="15385"/>
                    </a:lnTo>
                    <a:lnTo>
                      <a:pt x="45109" y="15582"/>
                    </a:lnTo>
                    <a:lnTo>
                      <a:pt x="44656" y="15760"/>
                    </a:lnTo>
                    <a:lnTo>
                      <a:pt x="44163" y="15917"/>
                    </a:lnTo>
                    <a:lnTo>
                      <a:pt x="43632" y="16075"/>
                    </a:lnTo>
                    <a:lnTo>
                      <a:pt x="43080" y="16213"/>
                    </a:lnTo>
                    <a:lnTo>
                      <a:pt x="42509" y="16331"/>
                    </a:lnTo>
                    <a:lnTo>
                      <a:pt x="41898" y="16449"/>
                    </a:lnTo>
                    <a:lnTo>
                      <a:pt x="41288" y="16528"/>
                    </a:lnTo>
                    <a:lnTo>
                      <a:pt x="40637" y="16626"/>
                    </a:lnTo>
                    <a:lnTo>
                      <a:pt x="39948" y="16685"/>
                    </a:lnTo>
                    <a:lnTo>
                      <a:pt x="39259" y="16744"/>
                    </a:lnTo>
                    <a:lnTo>
                      <a:pt x="38530" y="16784"/>
                    </a:lnTo>
                    <a:lnTo>
                      <a:pt x="37801" y="16804"/>
                    </a:lnTo>
                    <a:lnTo>
                      <a:pt x="36245" y="16804"/>
                    </a:lnTo>
                    <a:lnTo>
                      <a:pt x="35417" y="16764"/>
                    </a:lnTo>
                    <a:lnTo>
                      <a:pt x="34590" y="16725"/>
                    </a:lnTo>
                    <a:lnTo>
                      <a:pt x="33743" y="16685"/>
                    </a:lnTo>
                    <a:lnTo>
                      <a:pt x="32876" y="16607"/>
                    </a:lnTo>
                    <a:lnTo>
                      <a:pt x="31990" y="16508"/>
                    </a:lnTo>
                    <a:lnTo>
                      <a:pt x="31084" y="16410"/>
                    </a:lnTo>
                    <a:lnTo>
                      <a:pt x="30178" y="16291"/>
                    </a:lnTo>
                    <a:lnTo>
                      <a:pt x="29252" y="16154"/>
                    </a:lnTo>
                    <a:lnTo>
                      <a:pt x="28326" y="15996"/>
                    </a:lnTo>
                    <a:lnTo>
                      <a:pt x="27381" y="15819"/>
                    </a:lnTo>
                    <a:lnTo>
                      <a:pt x="26415" y="15641"/>
                    </a:lnTo>
                    <a:lnTo>
                      <a:pt x="25450" y="15425"/>
                    </a:lnTo>
                    <a:lnTo>
                      <a:pt x="24485" y="15208"/>
                    </a:lnTo>
                    <a:lnTo>
                      <a:pt x="23500" y="14972"/>
                    </a:lnTo>
                    <a:lnTo>
                      <a:pt x="22515" y="14716"/>
                    </a:lnTo>
                    <a:lnTo>
                      <a:pt x="21432" y="14420"/>
                    </a:lnTo>
                    <a:lnTo>
                      <a:pt x="20388" y="14085"/>
                    </a:lnTo>
                    <a:lnTo>
                      <a:pt x="19324" y="13750"/>
                    </a:lnTo>
                    <a:lnTo>
                      <a:pt x="18300" y="13396"/>
                    </a:lnTo>
                    <a:lnTo>
                      <a:pt x="17275" y="13022"/>
                    </a:lnTo>
                    <a:lnTo>
                      <a:pt x="16271" y="12647"/>
                    </a:lnTo>
                    <a:lnTo>
                      <a:pt x="15266" y="12234"/>
                    </a:lnTo>
                    <a:lnTo>
                      <a:pt x="14301" y="11820"/>
                    </a:lnTo>
                    <a:lnTo>
                      <a:pt x="12902" y="11170"/>
                    </a:lnTo>
                    <a:lnTo>
                      <a:pt x="11543" y="10500"/>
                    </a:lnTo>
                    <a:lnTo>
                      <a:pt x="10243" y="9811"/>
                    </a:lnTo>
                    <a:lnTo>
                      <a:pt x="9002" y="9102"/>
                    </a:lnTo>
                    <a:lnTo>
                      <a:pt x="8116" y="8570"/>
                    </a:lnTo>
                    <a:lnTo>
                      <a:pt x="7288" y="8018"/>
                    </a:lnTo>
                    <a:lnTo>
                      <a:pt x="6481" y="7467"/>
                    </a:lnTo>
                    <a:lnTo>
                      <a:pt x="5732" y="6915"/>
                    </a:lnTo>
                    <a:lnTo>
                      <a:pt x="5043" y="6364"/>
                    </a:lnTo>
                    <a:lnTo>
                      <a:pt x="4393" y="5812"/>
                    </a:lnTo>
                    <a:lnTo>
                      <a:pt x="3802" y="5260"/>
                    </a:lnTo>
                    <a:lnTo>
                      <a:pt x="3270" y="4709"/>
                    </a:lnTo>
                    <a:lnTo>
                      <a:pt x="2778" y="4177"/>
                    </a:lnTo>
                    <a:lnTo>
                      <a:pt x="2364" y="3665"/>
                    </a:lnTo>
                    <a:lnTo>
                      <a:pt x="2009" y="3153"/>
                    </a:lnTo>
                    <a:lnTo>
                      <a:pt x="1852" y="2897"/>
                    </a:lnTo>
                    <a:lnTo>
                      <a:pt x="1714" y="2641"/>
                    </a:lnTo>
                    <a:lnTo>
                      <a:pt x="1596" y="2404"/>
                    </a:lnTo>
                    <a:lnTo>
                      <a:pt x="1497" y="2168"/>
                    </a:lnTo>
                    <a:lnTo>
                      <a:pt x="1399" y="1951"/>
                    </a:lnTo>
                    <a:lnTo>
                      <a:pt x="1340" y="1715"/>
                    </a:lnTo>
                    <a:lnTo>
                      <a:pt x="1280" y="1498"/>
                    </a:lnTo>
                    <a:lnTo>
                      <a:pt x="1241" y="1301"/>
                    </a:lnTo>
                    <a:lnTo>
                      <a:pt x="1221" y="1084"/>
                    </a:lnTo>
                    <a:lnTo>
                      <a:pt x="1221" y="887"/>
                    </a:lnTo>
                    <a:lnTo>
                      <a:pt x="1221" y="592"/>
                    </a:lnTo>
                    <a:lnTo>
                      <a:pt x="1280" y="316"/>
                    </a:lnTo>
                    <a:lnTo>
                      <a:pt x="1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63;p37">
                <a:extLst>
                  <a:ext uri="{FF2B5EF4-FFF2-40B4-BE49-F238E27FC236}">
                    <a16:creationId xmlns:a16="http://schemas.microsoft.com/office/drawing/2014/main" id="{D6FA33F5-4542-F0C6-0C03-611D9E7B547F}"/>
                  </a:ext>
                </a:extLst>
              </p:cNvPr>
              <p:cNvSpPr/>
              <p:nvPr/>
            </p:nvSpPr>
            <p:spPr>
              <a:xfrm>
                <a:off x="2675350" y="251900"/>
                <a:ext cx="699800" cy="1114950"/>
              </a:xfrm>
              <a:custGeom>
                <a:avLst/>
                <a:gdLst/>
                <a:ahLst/>
                <a:cxnLst/>
                <a:rect l="l" t="t" r="r" b="b"/>
                <a:pathLst>
                  <a:path w="27992" h="44598" extrusionOk="0">
                    <a:moveTo>
                      <a:pt x="2562" y="1"/>
                    </a:moveTo>
                    <a:lnTo>
                      <a:pt x="2227" y="217"/>
                    </a:lnTo>
                    <a:lnTo>
                      <a:pt x="1931" y="454"/>
                    </a:lnTo>
                    <a:lnTo>
                      <a:pt x="1655" y="729"/>
                    </a:lnTo>
                    <a:lnTo>
                      <a:pt x="1399" y="1025"/>
                    </a:lnTo>
                    <a:lnTo>
                      <a:pt x="1222" y="1261"/>
                    </a:lnTo>
                    <a:lnTo>
                      <a:pt x="1045" y="1517"/>
                    </a:lnTo>
                    <a:lnTo>
                      <a:pt x="907" y="1773"/>
                    </a:lnTo>
                    <a:lnTo>
                      <a:pt x="769" y="2049"/>
                    </a:lnTo>
                    <a:lnTo>
                      <a:pt x="631" y="2345"/>
                    </a:lnTo>
                    <a:lnTo>
                      <a:pt x="533" y="2640"/>
                    </a:lnTo>
                    <a:lnTo>
                      <a:pt x="414" y="2955"/>
                    </a:lnTo>
                    <a:lnTo>
                      <a:pt x="336" y="3270"/>
                    </a:lnTo>
                    <a:lnTo>
                      <a:pt x="257" y="3605"/>
                    </a:lnTo>
                    <a:lnTo>
                      <a:pt x="178" y="3940"/>
                    </a:lnTo>
                    <a:lnTo>
                      <a:pt x="139" y="4295"/>
                    </a:lnTo>
                    <a:lnTo>
                      <a:pt x="80" y="4669"/>
                    </a:lnTo>
                    <a:lnTo>
                      <a:pt x="21" y="5418"/>
                    </a:lnTo>
                    <a:lnTo>
                      <a:pt x="1" y="6206"/>
                    </a:lnTo>
                    <a:lnTo>
                      <a:pt x="21" y="6698"/>
                    </a:lnTo>
                    <a:lnTo>
                      <a:pt x="40" y="7230"/>
                    </a:lnTo>
                    <a:lnTo>
                      <a:pt x="80" y="7742"/>
                    </a:lnTo>
                    <a:lnTo>
                      <a:pt x="119" y="8294"/>
                    </a:lnTo>
                    <a:lnTo>
                      <a:pt x="178" y="8845"/>
                    </a:lnTo>
                    <a:lnTo>
                      <a:pt x="257" y="9397"/>
                    </a:lnTo>
                    <a:lnTo>
                      <a:pt x="454" y="10559"/>
                    </a:lnTo>
                    <a:lnTo>
                      <a:pt x="651" y="11445"/>
                    </a:lnTo>
                    <a:lnTo>
                      <a:pt x="868" y="12371"/>
                    </a:lnTo>
                    <a:lnTo>
                      <a:pt x="1104" y="13317"/>
                    </a:lnTo>
                    <a:lnTo>
                      <a:pt x="1380" y="14282"/>
                    </a:lnTo>
                    <a:lnTo>
                      <a:pt x="1695" y="15247"/>
                    </a:lnTo>
                    <a:lnTo>
                      <a:pt x="2030" y="16252"/>
                    </a:lnTo>
                    <a:lnTo>
                      <a:pt x="2404" y="17256"/>
                    </a:lnTo>
                    <a:lnTo>
                      <a:pt x="2798" y="18281"/>
                    </a:lnTo>
                    <a:lnTo>
                      <a:pt x="3212" y="19325"/>
                    </a:lnTo>
                    <a:lnTo>
                      <a:pt x="3665" y="20369"/>
                    </a:lnTo>
                    <a:lnTo>
                      <a:pt x="4137" y="21432"/>
                    </a:lnTo>
                    <a:lnTo>
                      <a:pt x="4650" y="22516"/>
                    </a:lnTo>
                    <a:lnTo>
                      <a:pt x="5181" y="23579"/>
                    </a:lnTo>
                    <a:lnTo>
                      <a:pt x="5733" y="24663"/>
                    </a:lnTo>
                    <a:lnTo>
                      <a:pt x="6324" y="25746"/>
                    </a:lnTo>
                    <a:lnTo>
                      <a:pt x="6954" y="26830"/>
                    </a:lnTo>
                    <a:lnTo>
                      <a:pt x="7526" y="27814"/>
                    </a:lnTo>
                    <a:lnTo>
                      <a:pt x="8097" y="28760"/>
                    </a:lnTo>
                    <a:lnTo>
                      <a:pt x="8688" y="29686"/>
                    </a:lnTo>
                    <a:lnTo>
                      <a:pt x="9279" y="30592"/>
                    </a:lnTo>
                    <a:lnTo>
                      <a:pt x="9870" y="31478"/>
                    </a:lnTo>
                    <a:lnTo>
                      <a:pt x="10480" y="32345"/>
                    </a:lnTo>
                    <a:lnTo>
                      <a:pt x="11091" y="33192"/>
                    </a:lnTo>
                    <a:lnTo>
                      <a:pt x="11721" y="34000"/>
                    </a:lnTo>
                    <a:lnTo>
                      <a:pt x="12332" y="34788"/>
                    </a:lnTo>
                    <a:lnTo>
                      <a:pt x="12962" y="35556"/>
                    </a:lnTo>
                    <a:lnTo>
                      <a:pt x="13573" y="36304"/>
                    </a:lnTo>
                    <a:lnTo>
                      <a:pt x="14203" y="37014"/>
                    </a:lnTo>
                    <a:lnTo>
                      <a:pt x="14834" y="37703"/>
                    </a:lnTo>
                    <a:lnTo>
                      <a:pt x="15464" y="38353"/>
                    </a:lnTo>
                    <a:lnTo>
                      <a:pt x="16075" y="38983"/>
                    </a:lnTo>
                    <a:lnTo>
                      <a:pt x="16705" y="39594"/>
                    </a:lnTo>
                    <a:lnTo>
                      <a:pt x="17316" y="40165"/>
                    </a:lnTo>
                    <a:lnTo>
                      <a:pt x="17926" y="40697"/>
                    </a:lnTo>
                    <a:lnTo>
                      <a:pt x="18537" y="41209"/>
                    </a:lnTo>
                    <a:lnTo>
                      <a:pt x="19147" y="41682"/>
                    </a:lnTo>
                    <a:lnTo>
                      <a:pt x="19738" y="42135"/>
                    </a:lnTo>
                    <a:lnTo>
                      <a:pt x="20349" y="42549"/>
                    </a:lnTo>
                    <a:lnTo>
                      <a:pt x="20920" y="42923"/>
                    </a:lnTo>
                    <a:lnTo>
                      <a:pt x="21511" y="43258"/>
                    </a:lnTo>
                    <a:lnTo>
                      <a:pt x="22083" y="43553"/>
                    </a:lnTo>
                    <a:lnTo>
                      <a:pt x="22634" y="43829"/>
                    </a:lnTo>
                    <a:lnTo>
                      <a:pt x="23186" y="44066"/>
                    </a:lnTo>
                    <a:lnTo>
                      <a:pt x="23737" y="44243"/>
                    </a:lnTo>
                    <a:lnTo>
                      <a:pt x="24269" y="44400"/>
                    </a:lnTo>
                    <a:lnTo>
                      <a:pt x="24801" y="44519"/>
                    </a:lnTo>
                    <a:lnTo>
                      <a:pt x="25313" y="44578"/>
                    </a:lnTo>
                    <a:lnTo>
                      <a:pt x="25825" y="44597"/>
                    </a:lnTo>
                    <a:lnTo>
                      <a:pt x="26101" y="44597"/>
                    </a:lnTo>
                    <a:lnTo>
                      <a:pt x="26396" y="44578"/>
                    </a:lnTo>
                    <a:lnTo>
                      <a:pt x="26672" y="44538"/>
                    </a:lnTo>
                    <a:lnTo>
                      <a:pt x="26948" y="44479"/>
                    </a:lnTo>
                    <a:lnTo>
                      <a:pt x="27224" y="44400"/>
                    </a:lnTo>
                    <a:lnTo>
                      <a:pt x="27480" y="44302"/>
                    </a:lnTo>
                    <a:lnTo>
                      <a:pt x="27736" y="44184"/>
                    </a:lnTo>
                    <a:lnTo>
                      <a:pt x="27992" y="44046"/>
                    </a:lnTo>
                    <a:lnTo>
                      <a:pt x="27381" y="43002"/>
                    </a:lnTo>
                    <a:lnTo>
                      <a:pt x="27224" y="43100"/>
                    </a:lnTo>
                    <a:lnTo>
                      <a:pt x="27046" y="43179"/>
                    </a:lnTo>
                    <a:lnTo>
                      <a:pt x="26849" y="43238"/>
                    </a:lnTo>
                    <a:lnTo>
                      <a:pt x="26653" y="43297"/>
                    </a:lnTo>
                    <a:lnTo>
                      <a:pt x="26456" y="43337"/>
                    </a:lnTo>
                    <a:lnTo>
                      <a:pt x="26259" y="43376"/>
                    </a:lnTo>
                    <a:lnTo>
                      <a:pt x="26042" y="43396"/>
                    </a:lnTo>
                    <a:lnTo>
                      <a:pt x="25825" y="43396"/>
                    </a:lnTo>
                    <a:lnTo>
                      <a:pt x="25412" y="43376"/>
                    </a:lnTo>
                    <a:lnTo>
                      <a:pt x="24998" y="43337"/>
                    </a:lnTo>
                    <a:lnTo>
                      <a:pt x="24565" y="43238"/>
                    </a:lnTo>
                    <a:lnTo>
                      <a:pt x="24092" y="43100"/>
                    </a:lnTo>
                    <a:lnTo>
                      <a:pt x="23678" y="42962"/>
                    </a:lnTo>
                    <a:lnTo>
                      <a:pt x="23245" y="42785"/>
                    </a:lnTo>
                    <a:lnTo>
                      <a:pt x="22811" y="42588"/>
                    </a:lnTo>
                    <a:lnTo>
                      <a:pt x="22358" y="42352"/>
                    </a:lnTo>
                    <a:lnTo>
                      <a:pt x="21886" y="42096"/>
                    </a:lnTo>
                    <a:lnTo>
                      <a:pt x="21413" y="41800"/>
                    </a:lnTo>
                    <a:lnTo>
                      <a:pt x="20940" y="41485"/>
                    </a:lnTo>
                    <a:lnTo>
                      <a:pt x="20448" y="41150"/>
                    </a:lnTo>
                    <a:lnTo>
                      <a:pt x="19699" y="40599"/>
                    </a:lnTo>
                    <a:lnTo>
                      <a:pt x="18931" y="39968"/>
                    </a:lnTo>
                    <a:lnTo>
                      <a:pt x="18163" y="39299"/>
                    </a:lnTo>
                    <a:lnTo>
                      <a:pt x="17375" y="38570"/>
                    </a:lnTo>
                    <a:lnTo>
                      <a:pt x="16587" y="37801"/>
                    </a:lnTo>
                    <a:lnTo>
                      <a:pt x="15799" y="36954"/>
                    </a:lnTo>
                    <a:lnTo>
                      <a:pt x="14991" y="36088"/>
                    </a:lnTo>
                    <a:lnTo>
                      <a:pt x="14184" y="35162"/>
                    </a:lnTo>
                    <a:lnTo>
                      <a:pt x="13396" y="34177"/>
                    </a:lnTo>
                    <a:lnTo>
                      <a:pt x="12588" y="33172"/>
                    </a:lnTo>
                    <a:lnTo>
                      <a:pt x="11800" y="32109"/>
                    </a:lnTo>
                    <a:lnTo>
                      <a:pt x="11012" y="31006"/>
                    </a:lnTo>
                    <a:lnTo>
                      <a:pt x="10244" y="29863"/>
                    </a:lnTo>
                    <a:lnTo>
                      <a:pt x="9476" y="28701"/>
                    </a:lnTo>
                    <a:lnTo>
                      <a:pt x="8727" y="27480"/>
                    </a:lnTo>
                    <a:lnTo>
                      <a:pt x="7998" y="26239"/>
                    </a:lnTo>
                    <a:lnTo>
                      <a:pt x="7191" y="24801"/>
                    </a:lnTo>
                    <a:lnTo>
                      <a:pt x="6442" y="23382"/>
                    </a:lnTo>
                    <a:lnTo>
                      <a:pt x="5733" y="21984"/>
                    </a:lnTo>
                    <a:lnTo>
                      <a:pt x="5083" y="20585"/>
                    </a:lnTo>
                    <a:lnTo>
                      <a:pt x="4472" y="19206"/>
                    </a:lnTo>
                    <a:lnTo>
                      <a:pt x="3901" y="17847"/>
                    </a:lnTo>
                    <a:lnTo>
                      <a:pt x="3409" y="16508"/>
                    </a:lnTo>
                    <a:lnTo>
                      <a:pt x="2956" y="15208"/>
                    </a:lnTo>
                    <a:lnTo>
                      <a:pt x="2542" y="13927"/>
                    </a:lnTo>
                    <a:lnTo>
                      <a:pt x="2187" y="12686"/>
                    </a:lnTo>
                    <a:lnTo>
                      <a:pt x="1892" y="11485"/>
                    </a:lnTo>
                    <a:lnTo>
                      <a:pt x="1655" y="10322"/>
                    </a:lnTo>
                    <a:lnTo>
                      <a:pt x="1458" y="9219"/>
                    </a:lnTo>
                    <a:lnTo>
                      <a:pt x="1380" y="8687"/>
                    </a:lnTo>
                    <a:lnTo>
                      <a:pt x="1321" y="8156"/>
                    </a:lnTo>
                    <a:lnTo>
                      <a:pt x="1262" y="7643"/>
                    </a:lnTo>
                    <a:lnTo>
                      <a:pt x="1242" y="7151"/>
                    </a:lnTo>
                    <a:lnTo>
                      <a:pt x="1222" y="6678"/>
                    </a:lnTo>
                    <a:lnTo>
                      <a:pt x="1202" y="6206"/>
                    </a:lnTo>
                    <a:lnTo>
                      <a:pt x="1222" y="5713"/>
                    </a:lnTo>
                    <a:lnTo>
                      <a:pt x="1242" y="5240"/>
                    </a:lnTo>
                    <a:lnTo>
                      <a:pt x="1281" y="4787"/>
                    </a:lnTo>
                    <a:lnTo>
                      <a:pt x="1340" y="4354"/>
                    </a:lnTo>
                    <a:lnTo>
                      <a:pt x="1419" y="3960"/>
                    </a:lnTo>
                    <a:lnTo>
                      <a:pt x="1498" y="3566"/>
                    </a:lnTo>
                    <a:lnTo>
                      <a:pt x="1596" y="3211"/>
                    </a:lnTo>
                    <a:lnTo>
                      <a:pt x="1715" y="2876"/>
                    </a:lnTo>
                    <a:lnTo>
                      <a:pt x="1852" y="2561"/>
                    </a:lnTo>
                    <a:lnTo>
                      <a:pt x="2010" y="2266"/>
                    </a:lnTo>
                    <a:lnTo>
                      <a:pt x="2168" y="2010"/>
                    </a:lnTo>
                    <a:lnTo>
                      <a:pt x="2345" y="1773"/>
                    </a:lnTo>
                    <a:lnTo>
                      <a:pt x="2522" y="1557"/>
                    </a:lnTo>
                    <a:lnTo>
                      <a:pt x="2719" y="1360"/>
                    </a:lnTo>
                    <a:lnTo>
                      <a:pt x="2936" y="1182"/>
                    </a:lnTo>
                    <a:lnTo>
                      <a:pt x="3153" y="1045"/>
                    </a:lnTo>
                    <a:lnTo>
                      <a:pt x="2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716856" y="11140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
        <p:nvSpPr>
          <p:cNvPr id="2369" name="Google Shape;2369;p38"/>
          <p:cNvSpPr txBox="1">
            <a:spLocks noGrp="1"/>
          </p:cNvSpPr>
          <p:nvPr>
            <p:ph type="body" idx="1"/>
          </p:nvPr>
        </p:nvSpPr>
        <p:spPr>
          <a:xfrm>
            <a:off x="2653500" y="586164"/>
            <a:ext cx="3830712" cy="6061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u="sng" dirty="0"/>
              <a:t>Question 3: </a:t>
            </a:r>
            <a:r>
              <a:rPr lang="en-US" dirty="0"/>
              <a:t>Compare the </a:t>
            </a:r>
            <a:r>
              <a:rPr lang="en-US" dirty="0" err="1"/>
              <a:t>sudo</a:t>
            </a:r>
            <a:r>
              <a:rPr lang="en-US" dirty="0"/>
              <a:t> and the </a:t>
            </a:r>
            <a:r>
              <a:rPr lang="en-US" dirty="0" err="1"/>
              <a:t>su</a:t>
            </a:r>
            <a:r>
              <a:rPr lang="en-US" dirty="0"/>
              <a:t> command</a:t>
            </a:r>
          </a:p>
        </p:txBody>
      </p:sp>
      <p:grpSp>
        <p:nvGrpSpPr>
          <p:cNvPr id="2370" name="Google Shape;2370;p38"/>
          <p:cNvGrpSpPr/>
          <p:nvPr/>
        </p:nvGrpSpPr>
        <p:grpSpPr>
          <a:xfrm>
            <a:off x="7197751" y="600770"/>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EB4A61D1-88A4-78FB-6B84-C8D62D6CFECB}"/>
              </a:ext>
            </a:extLst>
          </p:cNvPr>
          <p:cNvSpPr txBox="1"/>
          <p:nvPr/>
        </p:nvSpPr>
        <p:spPr>
          <a:xfrm>
            <a:off x="1298849" y="1209831"/>
            <a:ext cx="1561171" cy="276999"/>
          </a:xfrm>
          <a:prstGeom prst="rect">
            <a:avLst/>
          </a:prstGeom>
          <a:noFill/>
        </p:spPr>
        <p:txBody>
          <a:bodyPr wrap="square" rtlCol="0">
            <a:spAutoFit/>
          </a:bodyPr>
          <a:lstStyle/>
          <a:p>
            <a:r>
              <a:rPr lang="en-US" sz="1200" b="1" dirty="0">
                <a:latin typeface="Assistant" pitchFamily="2" charset="-79"/>
                <a:cs typeface="Assistant" pitchFamily="2" charset="-79"/>
              </a:rPr>
              <a:t>Su</a:t>
            </a:r>
            <a:r>
              <a:rPr lang="en-US" sz="1200" dirty="0">
                <a:latin typeface="Assistant" pitchFamily="2" charset="-79"/>
                <a:cs typeface="Assistant" pitchFamily="2" charset="-79"/>
              </a:rPr>
              <a:t> example: </a:t>
            </a:r>
          </a:p>
        </p:txBody>
      </p:sp>
      <p:pic>
        <p:nvPicPr>
          <p:cNvPr id="7" name="Picture 6">
            <a:extLst>
              <a:ext uri="{FF2B5EF4-FFF2-40B4-BE49-F238E27FC236}">
                <a16:creationId xmlns:a16="http://schemas.microsoft.com/office/drawing/2014/main" id="{213CB1AF-9F9D-75A7-8ABC-2BBEB7B8DDFB}"/>
              </a:ext>
            </a:extLst>
          </p:cNvPr>
          <p:cNvPicPr>
            <a:picLocks noChangeAspect="1"/>
          </p:cNvPicPr>
          <p:nvPr/>
        </p:nvPicPr>
        <p:blipFill>
          <a:blip r:embed="rId3"/>
          <a:stretch>
            <a:fillRect/>
          </a:stretch>
        </p:blipFill>
        <p:spPr>
          <a:xfrm>
            <a:off x="2189356" y="1504392"/>
            <a:ext cx="4378712" cy="825437"/>
          </a:xfrm>
          <a:prstGeom prst="rect">
            <a:avLst/>
          </a:prstGeom>
        </p:spPr>
      </p:pic>
      <p:sp>
        <p:nvSpPr>
          <p:cNvPr id="10" name="TextBox 9">
            <a:extLst>
              <a:ext uri="{FF2B5EF4-FFF2-40B4-BE49-F238E27FC236}">
                <a16:creationId xmlns:a16="http://schemas.microsoft.com/office/drawing/2014/main" id="{5A6B27EA-50DB-3DA0-33D2-448B71FD852A}"/>
              </a:ext>
            </a:extLst>
          </p:cNvPr>
          <p:cNvSpPr txBox="1"/>
          <p:nvPr/>
        </p:nvSpPr>
        <p:spPr>
          <a:xfrm>
            <a:off x="1298848" y="2443955"/>
            <a:ext cx="1561171" cy="276999"/>
          </a:xfrm>
          <a:prstGeom prst="rect">
            <a:avLst/>
          </a:prstGeom>
          <a:noFill/>
        </p:spPr>
        <p:txBody>
          <a:bodyPr wrap="square" rtlCol="0">
            <a:spAutoFit/>
          </a:bodyPr>
          <a:lstStyle/>
          <a:p>
            <a:r>
              <a:rPr lang="en-US" sz="1200" b="1" dirty="0" err="1">
                <a:latin typeface="Assistant" pitchFamily="2" charset="-79"/>
                <a:cs typeface="Assistant" pitchFamily="2" charset="-79"/>
              </a:rPr>
              <a:t>Sudo</a:t>
            </a:r>
            <a:r>
              <a:rPr lang="en-US" sz="1200" dirty="0">
                <a:latin typeface="Assistant" pitchFamily="2" charset="-79"/>
                <a:cs typeface="Assistant" pitchFamily="2" charset="-79"/>
              </a:rPr>
              <a:t> example: </a:t>
            </a:r>
          </a:p>
        </p:txBody>
      </p:sp>
      <p:pic>
        <p:nvPicPr>
          <p:cNvPr id="13" name="Picture 12">
            <a:extLst>
              <a:ext uri="{FF2B5EF4-FFF2-40B4-BE49-F238E27FC236}">
                <a16:creationId xmlns:a16="http://schemas.microsoft.com/office/drawing/2014/main" id="{284DB8C9-E558-150D-038A-74EFC45881A1}"/>
              </a:ext>
            </a:extLst>
          </p:cNvPr>
          <p:cNvPicPr>
            <a:picLocks noChangeAspect="1"/>
          </p:cNvPicPr>
          <p:nvPr/>
        </p:nvPicPr>
        <p:blipFill>
          <a:blip r:embed="rId4"/>
          <a:stretch>
            <a:fillRect/>
          </a:stretch>
        </p:blipFill>
        <p:spPr>
          <a:xfrm>
            <a:off x="2079433" y="2921825"/>
            <a:ext cx="4631473" cy="595475"/>
          </a:xfrm>
          <a:prstGeom prst="rect">
            <a:avLst/>
          </a:prstGeom>
        </p:spPr>
      </p:pic>
      <p:grpSp>
        <p:nvGrpSpPr>
          <p:cNvPr id="14" name="Google Shape;5114;p74">
            <a:extLst>
              <a:ext uri="{FF2B5EF4-FFF2-40B4-BE49-F238E27FC236}">
                <a16:creationId xmlns:a16="http://schemas.microsoft.com/office/drawing/2014/main" id="{B64D6037-9CDB-F0CF-93E7-20B4A74E0190}"/>
              </a:ext>
            </a:extLst>
          </p:cNvPr>
          <p:cNvGrpSpPr/>
          <p:nvPr/>
        </p:nvGrpSpPr>
        <p:grpSpPr>
          <a:xfrm>
            <a:off x="239762" y="4014196"/>
            <a:ext cx="1107993" cy="819579"/>
            <a:chOff x="4019375" y="348275"/>
            <a:chExt cx="815300" cy="603075"/>
          </a:xfrm>
        </p:grpSpPr>
        <p:sp>
          <p:nvSpPr>
            <p:cNvPr id="15" name="Google Shape;5115;p74">
              <a:extLst>
                <a:ext uri="{FF2B5EF4-FFF2-40B4-BE49-F238E27FC236}">
                  <a16:creationId xmlns:a16="http://schemas.microsoft.com/office/drawing/2014/main" id="{2B83A14F-D928-D640-3B9F-9F1FAB303645}"/>
                </a:ext>
              </a:extLst>
            </p:cNvPr>
            <p:cNvSpPr/>
            <p:nvPr/>
          </p:nvSpPr>
          <p:spPr>
            <a:xfrm>
              <a:off x="4743775" y="386850"/>
              <a:ext cx="33525" cy="79225"/>
            </a:xfrm>
            <a:custGeom>
              <a:avLst/>
              <a:gdLst/>
              <a:ahLst/>
              <a:cxnLst/>
              <a:rect l="l" t="t" r="r" b="b"/>
              <a:pathLst>
                <a:path w="1341" h="3169" extrusionOk="0">
                  <a:moveTo>
                    <a:pt x="21" y="0"/>
                  </a:moveTo>
                  <a:lnTo>
                    <a:pt x="0" y="2843"/>
                  </a:lnTo>
                  <a:lnTo>
                    <a:pt x="1341" y="3168"/>
                  </a:lnTo>
                  <a:lnTo>
                    <a:pt x="1341" y="325"/>
                  </a:lnTo>
                  <a:lnTo>
                    <a:pt x="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16;p74">
              <a:extLst>
                <a:ext uri="{FF2B5EF4-FFF2-40B4-BE49-F238E27FC236}">
                  <a16:creationId xmlns:a16="http://schemas.microsoft.com/office/drawing/2014/main" id="{BB027311-63A1-8BEE-2737-3303B0990274}"/>
                </a:ext>
              </a:extLst>
            </p:cNvPr>
            <p:cNvSpPr/>
            <p:nvPr/>
          </p:nvSpPr>
          <p:spPr>
            <a:xfrm>
              <a:off x="4743775" y="386850"/>
              <a:ext cx="33525" cy="79225"/>
            </a:xfrm>
            <a:custGeom>
              <a:avLst/>
              <a:gdLst/>
              <a:ahLst/>
              <a:cxnLst/>
              <a:rect l="l" t="t" r="r" b="b"/>
              <a:pathLst>
                <a:path w="1341" h="3169" fill="none" extrusionOk="0">
                  <a:moveTo>
                    <a:pt x="1341" y="325"/>
                  </a:moveTo>
                  <a:lnTo>
                    <a:pt x="1341" y="3168"/>
                  </a:lnTo>
                  <a:lnTo>
                    <a:pt x="0" y="2843"/>
                  </a:lnTo>
                  <a:lnTo>
                    <a:pt x="21" y="0"/>
                  </a:lnTo>
                  <a:lnTo>
                    <a:pt x="1341" y="3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17;p74">
              <a:extLst>
                <a:ext uri="{FF2B5EF4-FFF2-40B4-BE49-F238E27FC236}">
                  <a16:creationId xmlns:a16="http://schemas.microsoft.com/office/drawing/2014/main" id="{9C78FBA9-FBB9-04BD-3957-42A95B6B9132}"/>
                </a:ext>
              </a:extLst>
            </p:cNvPr>
            <p:cNvSpPr/>
            <p:nvPr/>
          </p:nvSpPr>
          <p:spPr>
            <a:xfrm>
              <a:off x="4715850" y="386850"/>
              <a:ext cx="28450" cy="109175"/>
            </a:xfrm>
            <a:custGeom>
              <a:avLst/>
              <a:gdLst/>
              <a:ahLst/>
              <a:cxnLst/>
              <a:rect l="l" t="t" r="r" b="b"/>
              <a:pathLst>
                <a:path w="1138" h="4367" extrusionOk="0">
                  <a:moveTo>
                    <a:pt x="1138" y="0"/>
                  </a:moveTo>
                  <a:lnTo>
                    <a:pt x="21" y="1523"/>
                  </a:lnTo>
                  <a:lnTo>
                    <a:pt x="1" y="4366"/>
                  </a:lnTo>
                  <a:lnTo>
                    <a:pt x="1117" y="2843"/>
                  </a:lnTo>
                  <a:lnTo>
                    <a:pt x="11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18;p74">
              <a:extLst>
                <a:ext uri="{FF2B5EF4-FFF2-40B4-BE49-F238E27FC236}">
                  <a16:creationId xmlns:a16="http://schemas.microsoft.com/office/drawing/2014/main" id="{9EBC6D5F-DA38-5547-FBB0-8AAF6B876E9E}"/>
                </a:ext>
              </a:extLst>
            </p:cNvPr>
            <p:cNvSpPr/>
            <p:nvPr/>
          </p:nvSpPr>
          <p:spPr>
            <a:xfrm>
              <a:off x="4715850" y="386850"/>
              <a:ext cx="28450" cy="109175"/>
            </a:xfrm>
            <a:custGeom>
              <a:avLst/>
              <a:gdLst/>
              <a:ahLst/>
              <a:cxnLst/>
              <a:rect l="l" t="t" r="r" b="b"/>
              <a:pathLst>
                <a:path w="1138" h="4367" fill="none" extrusionOk="0">
                  <a:moveTo>
                    <a:pt x="1138" y="0"/>
                  </a:moveTo>
                  <a:lnTo>
                    <a:pt x="1117" y="2843"/>
                  </a:lnTo>
                  <a:lnTo>
                    <a:pt x="1" y="4366"/>
                  </a:lnTo>
                  <a:lnTo>
                    <a:pt x="21" y="1523"/>
                  </a:lnTo>
                  <a:lnTo>
                    <a:pt x="11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19;p74">
              <a:extLst>
                <a:ext uri="{FF2B5EF4-FFF2-40B4-BE49-F238E27FC236}">
                  <a16:creationId xmlns:a16="http://schemas.microsoft.com/office/drawing/2014/main" id="{ED810BDE-A2CE-40F1-D86D-C1ACB6F29AC7}"/>
                </a:ext>
              </a:extLst>
            </p:cNvPr>
            <p:cNvSpPr/>
            <p:nvPr/>
          </p:nvSpPr>
          <p:spPr>
            <a:xfrm>
              <a:off x="4749350" y="394975"/>
              <a:ext cx="27950" cy="109150"/>
            </a:xfrm>
            <a:custGeom>
              <a:avLst/>
              <a:gdLst/>
              <a:ahLst/>
              <a:cxnLst/>
              <a:rect l="l" t="t" r="r" b="b"/>
              <a:pathLst>
                <a:path w="1118" h="4366" extrusionOk="0">
                  <a:moveTo>
                    <a:pt x="1118" y="0"/>
                  </a:moveTo>
                  <a:lnTo>
                    <a:pt x="21" y="1523"/>
                  </a:lnTo>
                  <a:lnTo>
                    <a:pt x="1" y="4366"/>
                  </a:lnTo>
                  <a:lnTo>
                    <a:pt x="1118" y="2843"/>
                  </a:lnTo>
                  <a:lnTo>
                    <a:pt x="11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20;p74">
              <a:extLst>
                <a:ext uri="{FF2B5EF4-FFF2-40B4-BE49-F238E27FC236}">
                  <a16:creationId xmlns:a16="http://schemas.microsoft.com/office/drawing/2014/main" id="{8BC54167-06FB-892D-39F2-477E7E5F3B16}"/>
                </a:ext>
              </a:extLst>
            </p:cNvPr>
            <p:cNvSpPr/>
            <p:nvPr/>
          </p:nvSpPr>
          <p:spPr>
            <a:xfrm>
              <a:off x="4749350" y="394975"/>
              <a:ext cx="27950" cy="109150"/>
            </a:xfrm>
            <a:custGeom>
              <a:avLst/>
              <a:gdLst/>
              <a:ahLst/>
              <a:cxnLst/>
              <a:rect l="l" t="t" r="r" b="b"/>
              <a:pathLst>
                <a:path w="1118" h="4366" fill="none" extrusionOk="0">
                  <a:moveTo>
                    <a:pt x="1118" y="0"/>
                  </a:moveTo>
                  <a:lnTo>
                    <a:pt x="1118" y="2843"/>
                  </a:lnTo>
                  <a:lnTo>
                    <a:pt x="1" y="4366"/>
                  </a:lnTo>
                  <a:lnTo>
                    <a:pt x="21" y="1523"/>
                  </a:lnTo>
                  <a:lnTo>
                    <a:pt x="11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21;p74">
              <a:extLst>
                <a:ext uri="{FF2B5EF4-FFF2-40B4-BE49-F238E27FC236}">
                  <a16:creationId xmlns:a16="http://schemas.microsoft.com/office/drawing/2014/main" id="{5BB1C300-62EF-0771-C697-028C3D55F63D}"/>
                </a:ext>
              </a:extLst>
            </p:cNvPr>
            <p:cNvSpPr/>
            <p:nvPr/>
          </p:nvSpPr>
          <p:spPr>
            <a:xfrm>
              <a:off x="4559500" y="545225"/>
              <a:ext cx="69075" cy="165525"/>
            </a:xfrm>
            <a:custGeom>
              <a:avLst/>
              <a:gdLst/>
              <a:ahLst/>
              <a:cxnLst/>
              <a:rect l="l" t="t" r="r" b="b"/>
              <a:pathLst>
                <a:path w="2763" h="6621" extrusionOk="0">
                  <a:moveTo>
                    <a:pt x="2762" y="1"/>
                  </a:moveTo>
                  <a:lnTo>
                    <a:pt x="1" y="3798"/>
                  </a:lnTo>
                  <a:lnTo>
                    <a:pt x="1" y="6620"/>
                  </a:lnTo>
                  <a:lnTo>
                    <a:pt x="2762" y="2843"/>
                  </a:lnTo>
                  <a:lnTo>
                    <a:pt x="2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22;p74">
              <a:extLst>
                <a:ext uri="{FF2B5EF4-FFF2-40B4-BE49-F238E27FC236}">
                  <a16:creationId xmlns:a16="http://schemas.microsoft.com/office/drawing/2014/main" id="{BFA9290C-78A2-36C7-A271-73E5CF8CD503}"/>
                </a:ext>
              </a:extLst>
            </p:cNvPr>
            <p:cNvSpPr/>
            <p:nvPr/>
          </p:nvSpPr>
          <p:spPr>
            <a:xfrm>
              <a:off x="4559500" y="545225"/>
              <a:ext cx="69075" cy="165525"/>
            </a:xfrm>
            <a:custGeom>
              <a:avLst/>
              <a:gdLst/>
              <a:ahLst/>
              <a:cxnLst/>
              <a:rect l="l" t="t" r="r" b="b"/>
              <a:pathLst>
                <a:path w="2763" h="6621" fill="none" extrusionOk="0">
                  <a:moveTo>
                    <a:pt x="2762" y="1"/>
                  </a:moveTo>
                  <a:lnTo>
                    <a:pt x="2762" y="2843"/>
                  </a:lnTo>
                  <a:lnTo>
                    <a:pt x="1" y="6620"/>
                  </a:lnTo>
                  <a:lnTo>
                    <a:pt x="1" y="3798"/>
                  </a:lnTo>
                  <a:lnTo>
                    <a:pt x="27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23;p74">
              <a:extLst>
                <a:ext uri="{FF2B5EF4-FFF2-40B4-BE49-F238E27FC236}">
                  <a16:creationId xmlns:a16="http://schemas.microsoft.com/office/drawing/2014/main" id="{5557CEB5-7223-FD8A-47C4-0952C099FE25}"/>
                </a:ext>
              </a:extLst>
            </p:cNvPr>
            <p:cNvSpPr/>
            <p:nvPr/>
          </p:nvSpPr>
          <p:spPr>
            <a:xfrm>
              <a:off x="4588450" y="554375"/>
              <a:ext cx="73100" cy="170575"/>
            </a:xfrm>
            <a:custGeom>
              <a:avLst/>
              <a:gdLst/>
              <a:ahLst/>
              <a:cxnLst/>
              <a:rect l="l" t="t" r="r" b="b"/>
              <a:pathLst>
                <a:path w="2924" h="6823" extrusionOk="0">
                  <a:moveTo>
                    <a:pt x="2924" y="0"/>
                  </a:moveTo>
                  <a:lnTo>
                    <a:pt x="20" y="4000"/>
                  </a:lnTo>
                  <a:lnTo>
                    <a:pt x="0" y="6823"/>
                  </a:lnTo>
                  <a:lnTo>
                    <a:pt x="2904" y="2843"/>
                  </a:lnTo>
                  <a:lnTo>
                    <a:pt x="29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24;p74">
              <a:extLst>
                <a:ext uri="{FF2B5EF4-FFF2-40B4-BE49-F238E27FC236}">
                  <a16:creationId xmlns:a16="http://schemas.microsoft.com/office/drawing/2014/main" id="{BC3F3FAF-5796-6122-30F7-7EBC9CBD745E}"/>
                </a:ext>
              </a:extLst>
            </p:cNvPr>
            <p:cNvSpPr/>
            <p:nvPr/>
          </p:nvSpPr>
          <p:spPr>
            <a:xfrm>
              <a:off x="4588450" y="554375"/>
              <a:ext cx="73100" cy="170575"/>
            </a:xfrm>
            <a:custGeom>
              <a:avLst/>
              <a:gdLst/>
              <a:ahLst/>
              <a:cxnLst/>
              <a:rect l="l" t="t" r="r" b="b"/>
              <a:pathLst>
                <a:path w="2924" h="6823" fill="none" extrusionOk="0">
                  <a:moveTo>
                    <a:pt x="2924" y="0"/>
                  </a:moveTo>
                  <a:lnTo>
                    <a:pt x="2904" y="2843"/>
                  </a:lnTo>
                  <a:lnTo>
                    <a:pt x="0" y="6823"/>
                  </a:lnTo>
                  <a:lnTo>
                    <a:pt x="20" y="4000"/>
                  </a:lnTo>
                  <a:lnTo>
                    <a:pt x="29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25;p74">
              <a:extLst>
                <a:ext uri="{FF2B5EF4-FFF2-40B4-BE49-F238E27FC236}">
                  <a16:creationId xmlns:a16="http://schemas.microsoft.com/office/drawing/2014/main" id="{ECF3F435-92F7-2D7B-9EB6-A06FE1D83D36}"/>
                </a:ext>
              </a:extLst>
            </p:cNvPr>
            <p:cNvSpPr/>
            <p:nvPr/>
          </p:nvSpPr>
          <p:spPr>
            <a:xfrm>
              <a:off x="4369150" y="640150"/>
              <a:ext cx="190375" cy="141650"/>
            </a:xfrm>
            <a:custGeom>
              <a:avLst/>
              <a:gdLst/>
              <a:ahLst/>
              <a:cxnLst/>
              <a:rect l="l" t="t" r="r" b="b"/>
              <a:pathLst>
                <a:path w="7615" h="5666" extrusionOk="0">
                  <a:moveTo>
                    <a:pt x="7615" y="1"/>
                  </a:moveTo>
                  <a:lnTo>
                    <a:pt x="20" y="2843"/>
                  </a:lnTo>
                  <a:lnTo>
                    <a:pt x="0" y="5666"/>
                  </a:lnTo>
                  <a:lnTo>
                    <a:pt x="7615" y="2823"/>
                  </a:lnTo>
                  <a:lnTo>
                    <a:pt x="7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26;p74">
              <a:extLst>
                <a:ext uri="{FF2B5EF4-FFF2-40B4-BE49-F238E27FC236}">
                  <a16:creationId xmlns:a16="http://schemas.microsoft.com/office/drawing/2014/main" id="{2FA89D6B-C9CE-7836-FE0F-A569B3AEEA92}"/>
                </a:ext>
              </a:extLst>
            </p:cNvPr>
            <p:cNvSpPr/>
            <p:nvPr/>
          </p:nvSpPr>
          <p:spPr>
            <a:xfrm>
              <a:off x="4369150" y="640150"/>
              <a:ext cx="190375" cy="141650"/>
            </a:xfrm>
            <a:custGeom>
              <a:avLst/>
              <a:gdLst/>
              <a:ahLst/>
              <a:cxnLst/>
              <a:rect l="l" t="t" r="r" b="b"/>
              <a:pathLst>
                <a:path w="7615" h="5666" fill="none" extrusionOk="0">
                  <a:moveTo>
                    <a:pt x="7615" y="1"/>
                  </a:moveTo>
                  <a:lnTo>
                    <a:pt x="7615" y="2823"/>
                  </a:lnTo>
                  <a:lnTo>
                    <a:pt x="0" y="5666"/>
                  </a:lnTo>
                  <a:lnTo>
                    <a:pt x="20" y="2843"/>
                  </a:lnTo>
                  <a:lnTo>
                    <a:pt x="76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27;p74">
              <a:extLst>
                <a:ext uri="{FF2B5EF4-FFF2-40B4-BE49-F238E27FC236}">
                  <a16:creationId xmlns:a16="http://schemas.microsoft.com/office/drawing/2014/main" id="{2A9FCF3A-DDBB-E869-540B-B5CFB018965F}"/>
                </a:ext>
              </a:extLst>
            </p:cNvPr>
            <p:cNvSpPr/>
            <p:nvPr/>
          </p:nvSpPr>
          <p:spPr>
            <a:xfrm>
              <a:off x="4388425" y="654375"/>
              <a:ext cx="200550" cy="145700"/>
            </a:xfrm>
            <a:custGeom>
              <a:avLst/>
              <a:gdLst/>
              <a:ahLst/>
              <a:cxnLst/>
              <a:rect l="l" t="t" r="r" b="b"/>
              <a:pathLst>
                <a:path w="8022" h="5828" extrusionOk="0">
                  <a:moveTo>
                    <a:pt x="8021" y="0"/>
                  </a:moveTo>
                  <a:lnTo>
                    <a:pt x="1" y="2985"/>
                  </a:lnTo>
                  <a:lnTo>
                    <a:pt x="1" y="5828"/>
                  </a:lnTo>
                  <a:lnTo>
                    <a:pt x="8001" y="2823"/>
                  </a:lnTo>
                  <a:lnTo>
                    <a:pt x="8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28;p74">
              <a:extLst>
                <a:ext uri="{FF2B5EF4-FFF2-40B4-BE49-F238E27FC236}">
                  <a16:creationId xmlns:a16="http://schemas.microsoft.com/office/drawing/2014/main" id="{B4007398-1EC1-C4E5-95D2-283BC5D79DB1}"/>
                </a:ext>
              </a:extLst>
            </p:cNvPr>
            <p:cNvSpPr/>
            <p:nvPr/>
          </p:nvSpPr>
          <p:spPr>
            <a:xfrm>
              <a:off x="4388425" y="654375"/>
              <a:ext cx="200550" cy="145700"/>
            </a:xfrm>
            <a:custGeom>
              <a:avLst/>
              <a:gdLst/>
              <a:ahLst/>
              <a:cxnLst/>
              <a:rect l="l" t="t" r="r" b="b"/>
              <a:pathLst>
                <a:path w="8022" h="5828" fill="none" extrusionOk="0">
                  <a:moveTo>
                    <a:pt x="8021" y="0"/>
                  </a:moveTo>
                  <a:lnTo>
                    <a:pt x="8001" y="2823"/>
                  </a:lnTo>
                  <a:lnTo>
                    <a:pt x="1" y="5828"/>
                  </a:lnTo>
                  <a:lnTo>
                    <a:pt x="1" y="2985"/>
                  </a:lnTo>
                  <a:lnTo>
                    <a:pt x="80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29;p74">
              <a:extLst>
                <a:ext uri="{FF2B5EF4-FFF2-40B4-BE49-F238E27FC236}">
                  <a16:creationId xmlns:a16="http://schemas.microsoft.com/office/drawing/2014/main" id="{8FC9E961-AE53-65AD-47E1-4394C660B8B4}"/>
                </a:ext>
              </a:extLst>
            </p:cNvPr>
            <p:cNvSpPr/>
            <p:nvPr/>
          </p:nvSpPr>
          <p:spPr>
            <a:xfrm>
              <a:off x="4136150" y="758950"/>
              <a:ext cx="105100" cy="110175"/>
            </a:xfrm>
            <a:custGeom>
              <a:avLst/>
              <a:gdLst/>
              <a:ahLst/>
              <a:cxnLst/>
              <a:rect l="l" t="t" r="r" b="b"/>
              <a:pathLst>
                <a:path w="4204" h="4407" extrusionOk="0">
                  <a:moveTo>
                    <a:pt x="4203" y="0"/>
                  </a:moveTo>
                  <a:lnTo>
                    <a:pt x="0" y="1564"/>
                  </a:lnTo>
                  <a:lnTo>
                    <a:pt x="0" y="4406"/>
                  </a:lnTo>
                  <a:lnTo>
                    <a:pt x="4203" y="2843"/>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30;p74">
              <a:extLst>
                <a:ext uri="{FF2B5EF4-FFF2-40B4-BE49-F238E27FC236}">
                  <a16:creationId xmlns:a16="http://schemas.microsoft.com/office/drawing/2014/main" id="{60B90529-8F47-CFDE-3671-B9C69DBD7689}"/>
                </a:ext>
              </a:extLst>
            </p:cNvPr>
            <p:cNvSpPr/>
            <p:nvPr/>
          </p:nvSpPr>
          <p:spPr>
            <a:xfrm>
              <a:off x="4136150" y="758950"/>
              <a:ext cx="105100" cy="110175"/>
            </a:xfrm>
            <a:custGeom>
              <a:avLst/>
              <a:gdLst/>
              <a:ahLst/>
              <a:cxnLst/>
              <a:rect l="l" t="t" r="r" b="b"/>
              <a:pathLst>
                <a:path w="4204" h="4407" fill="none" extrusionOk="0">
                  <a:moveTo>
                    <a:pt x="4203" y="0"/>
                  </a:moveTo>
                  <a:lnTo>
                    <a:pt x="4203" y="2843"/>
                  </a:lnTo>
                  <a:lnTo>
                    <a:pt x="0" y="4406"/>
                  </a:lnTo>
                  <a:lnTo>
                    <a:pt x="0" y="1564"/>
                  </a:lnTo>
                  <a:lnTo>
                    <a:pt x="42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31;p74">
              <a:extLst>
                <a:ext uri="{FF2B5EF4-FFF2-40B4-BE49-F238E27FC236}">
                  <a16:creationId xmlns:a16="http://schemas.microsoft.com/office/drawing/2014/main" id="{4D0D874F-14AE-5353-670F-39F36A423C7B}"/>
                </a:ext>
              </a:extLst>
            </p:cNvPr>
            <p:cNvSpPr/>
            <p:nvPr/>
          </p:nvSpPr>
          <p:spPr>
            <a:xfrm>
              <a:off x="4155925" y="776700"/>
              <a:ext cx="105125" cy="110200"/>
            </a:xfrm>
            <a:custGeom>
              <a:avLst/>
              <a:gdLst/>
              <a:ahLst/>
              <a:cxnLst/>
              <a:rect l="l" t="t" r="r" b="b"/>
              <a:pathLst>
                <a:path w="4205" h="4408" extrusionOk="0">
                  <a:moveTo>
                    <a:pt x="4204" y="1"/>
                  </a:moveTo>
                  <a:lnTo>
                    <a:pt x="1" y="1564"/>
                  </a:lnTo>
                  <a:lnTo>
                    <a:pt x="1" y="4407"/>
                  </a:lnTo>
                  <a:lnTo>
                    <a:pt x="4204" y="2823"/>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32;p74">
              <a:extLst>
                <a:ext uri="{FF2B5EF4-FFF2-40B4-BE49-F238E27FC236}">
                  <a16:creationId xmlns:a16="http://schemas.microsoft.com/office/drawing/2014/main" id="{C4DA185D-9C94-B6EC-99F1-D74DA43B9F83}"/>
                </a:ext>
              </a:extLst>
            </p:cNvPr>
            <p:cNvSpPr/>
            <p:nvPr/>
          </p:nvSpPr>
          <p:spPr>
            <a:xfrm>
              <a:off x="4155925" y="776700"/>
              <a:ext cx="105125" cy="110200"/>
            </a:xfrm>
            <a:custGeom>
              <a:avLst/>
              <a:gdLst/>
              <a:ahLst/>
              <a:cxnLst/>
              <a:rect l="l" t="t" r="r" b="b"/>
              <a:pathLst>
                <a:path w="4205" h="4408" fill="none" extrusionOk="0">
                  <a:moveTo>
                    <a:pt x="4204" y="1"/>
                  </a:moveTo>
                  <a:lnTo>
                    <a:pt x="4204" y="2823"/>
                  </a:lnTo>
                  <a:lnTo>
                    <a:pt x="1" y="4407"/>
                  </a:lnTo>
                  <a:lnTo>
                    <a:pt x="1" y="1564"/>
                  </a:lnTo>
                  <a:lnTo>
                    <a:pt x="42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33;p74">
              <a:extLst>
                <a:ext uri="{FF2B5EF4-FFF2-40B4-BE49-F238E27FC236}">
                  <a16:creationId xmlns:a16="http://schemas.microsoft.com/office/drawing/2014/main" id="{3E640E2F-65F0-38DB-7D04-25EE2712297C}"/>
                </a:ext>
              </a:extLst>
            </p:cNvPr>
            <p:cNvSpPr/>
            <p:nvPr/>
          </p:nvSpPr>
          <p:spPr>
            <a:xfrm>
              <a:off x="4136150" y="798025"/>
              <a:ext cx="19800" cy="88875"/>
            </a:xfrm>
            <a:custGeom>
              <a:avLst/>
              <a:gdLst/>
              <a:ahLst/>
              <a:cxnLst/>
              <a:rect l="l" t="t" r="r" b="b"/>
              <a:pathLst>
                <a:path w="792" h="3555" extrusionOk="0">
                  <a:moveTo>
                    <a:pt x="0" y="1"/>
                  </a:moveTo>
                  <a:lnTo>
                    <a:pt x="0" y="2843"/>
                  </a:lnTo>
                  <a:lnTo>
                    <a:pt x="792" y="3554"/>
                  </a:lnTo>
                  <a:lnTo>
                    <a:pt x="792" y="7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34;p74">
              <a:extLst>
                <a:ext uri="{FF2B5EF4-FFF2-40B4-BE49-F238E27FC236}">
                  <a16:creationId xmlns:a16="http://schemas.microsoft.com/office/drawing/2014/main" id="{EDE9F038-B717-4F01-09F3-87C2E65F0E70}"/>
                </a:ext>
              </a:extLst>
            </p:cNvPr>
            <p:cNvSpPr/>
            <p:nvPr/>
          </p:nvSpPr>
          <p:spPr>
            <a:xfrm>
              <a:off x="4136150" y="798025"/>
              <a:ext cx="19800" cy="88875"/>
            </a:xfrm>
            <a:custGeom>
              <a:avLst/>
              <a:gdLst/>
              <a:ahLst/>
              <a:cxnLst/>
              <a:rect l="l" t="t" r="r" b="b"/>
              <a:pathLst>
                <a:path w="792" h="3555" fill="none" extrusionOk="0">
                  <a:moveTo>
                    <a:pt x="792" y="711"/>
                  </a:moveTo>
                  <a:lnTo>
                    <a:pt x="792" y="3554"/>
                  </a:lnTo>
                  <a:lnTo>
                    <a:pt x="0" y="2843"/>
                  </a:lnTo>
                  <a:lnTo>
                    <a:pt x="0" y="1"/>
                  </a:lnTo>
                  <a:lnTo>
                    <a:pt x="792" y="7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35;p74">
              <a:extLst>
                <a:ext uri="{FF2B5EF4-FFF2-40B4-BE49-F238E27FC236}">
                  <a16:creationId xmlns:a16="http://schemas.microsoft.com/office/drawing/2014/main" id="{6C827A3B-F4AC-EF13-03B6-47DC053DDAAE}"/>
                </a:ext>
              </a:extLst>
            </p:cNvPr>
            <p:cNvSpPr/>
            <p:nvPr/>
          </p:nvSpPr>
          <p:spPr>
            <a:xfrm>
              <a:off x="4661025" y="390400"/>
              <a:ext cx="173650" cy="235050"/>
            </a:xfrm>
            <a:custGeom>
              <a:avLst/>
              <a:gdLst/>
              <a:ahLst/>
              <a:cxnLst/>
              <a:rect l="l" t="t" r="r" b="b"/>
              <a:pathLst>
                <a:path w="6946" h="9402" extrusionOk="0">
                  <a:moveTo>
                    <a:pt x="1036" y="1"/>
                  </a:moveTo>
                  <a:lnTo>
                    <a:pt x="1036" y="2843"/>
                  </a:lnTo>
                  <a:lnTo>
                    <a:pt x="1036" y="3006"/>
                  </a:lnTo>
                  <a:lnTo>
                    <a:pt x="1077" y="3168"/>
                  </a:lnTo>
                  <a:lnTo>
                    <a:pt x="1138" y="3331"/>
                  </a:lnTo>
                  <a:lnTo>
                    <a:pt x="1239" y="3473"/>
                  </a:lnTo>
                  <a:lnTo>
                    <a:pt x="1341" y="3635"/>
                  </a:lnTo>
                  <a:lnTo>
                    <a:pt x="1483" y="3777"/>
                  </a:lnTo>
                  <a:lnTo>
                    <a:pt x="1666" y="3899"/>
                  </a:lnTo>
                  <a:lnTo>
                    <a:pt x="1848" y="4041"/>
                  </a:lnTo>
                  <a:lnTo>
                    <a:pt x="21" y="6559"/>
                  </a:lnTo>
                  <a:lnTo>
                    <a:pt x="1" y="9402"/>
                  </a:lnTo>
                  <a:lnTo>
                    <a:pt x="3534" y="4549"/>
                  </a:lnTo>
                  <a:lnTo>
                    <a:pt x="3879" y="4569"/>
                  </a:lnTo>
                  <a:lnTo>
                    <a:pt x="4224" y="4569"/>
                  </a:lnTo>
                  <a:lnTo>
                    <a:pt x="4549" y="4529"/>
                  </a:lnTo>
                  <a:lnTo>
                    <a:pt x="4894" y="4488"/>
                  </a:lnTo>
                  <a:lnTo>
                    <a:pt x="5219" y="4427"/>
                  </a:lnTo>
                  <a:lnTo>
                    <a:pt x="5524" y="4326"/>
                  </a:lnTo>
                  <a:lnTo>
                    <a:pt x="5808" y="4204"/>
                  </a:lnTo>
                  <a:lnTo>
                    <a:pt x="6072" y="4062"/>
                  </a:lnTo>
                  <a:lnTo>
                    <a:pt x="6275" y="3940"/>
                  </a:lnTo>
                  <a:lnTo>
                    <a:pt x="6458" y="3798"/>
                  </a:lnTo>
                  <a:lnTo>
                    <a:pt x="6600" y="3656"/>
                  </a:lnTo>
                  <a:lnTo>
                    <a:pt x="6722" y="3513"/>
                  </a:lnTo>
                  <a:lnTo>
                    <a:pt x="6823" y="3351"/>
                  </a:lnTo>
                  <a:lnTo>
                    <a:pt x="6884" y="3188"/>
                  </a:lnTo>
                  <a:lnTo>
                    <a:pt x="6925" y="3026"/>
                  </a:lnTo>
                  <a:lnTo>
                    <a:pt x="6945" y="2864"/>
                  </a:lnTo>
                  <a:lnTo>
                    <a:pt x="6945" y="21"/>
                  </a:lnTo>
                  <a:lnTo>
                    <a:pt x="6925" y="183"/>
                  </a:lnTo>
                  <a:lnTo>
                    <a:pt x="6884" y="346"/>
                  </a:lnTo>
                  <a:lnTo>
                    <a:pt x="6823" y="508"/>
                  </a:lnTo>
                  <a:lnTo>
                    <a:pt x="6742" y="671"/>
                  </a:lnTo>
                  <a:lnTo>
                    <a:pt x="6620" y="813"/>
                  </a:lnTo>
                  <a:lnTo>
                    <a:pt x="6458" y="955"/>
                  </a:lnTo>
                  <a:lnTo>
                    <a:pt x="6295" y="1097"/>
                  </a:lnTo>
                  <a:lnTo>
                    <a:pt x="6092" y="1239"/>
                  </a:lnTo>
                  <a:lnTo>
                    <a:pt x="5808" y="1361"/>
                  </a:lnTo>
                  <a:lnTo>
                    <a:pt x="5524" y="1483"/>
                  </a:lnTo>
                  <a:lnTo>
                    <a:pt x="5219" y="1584"/>
                  </a:lnTo>
                  <a:lnTo>
                    <a:pt x="4894" y="1645"/>
                  </a:lnTo>
                  <a:lnTo>
                    <a:pt x="4569" y="1706"/>
                  </a:lnTo>
                  <a:lnTo>
                    <a:pt x="4224" y="1727"/>
                  </a:lnTo>
                  <a:lnTo>
                    <a:pt x="3879" y="1727"/>
                  </a:lnTo>
                  <a:lnTo>
                    <a:pt x="3554" y="1706"/>
                  </a:lnTo>
                  <a:lnTo>
                    <a:pt x="2214" y="3554"/>
                  </a:lnTo>
                  <a:lnTo>
                    <a:pt x="2214" y="1381"/>
                  </a:lnTo>
                  <a:lnTo>
                    <a:pt x="1909" y="1239"/>
                  </a:lnTo>
                  <a:lnTo>
                    <a:pt x="1706" y="1097"/>
                  </a:lnTo>
                  <a:lnTo>
                    <a:pt x="1524" y="955"/>
                  </a:lnTo>
                  <a:lnTo>
                    <a:pt x="1381" y="813"/>
                  </a:lnTo>
                  <a:lnTo>
                    <a:pt x="1260" y="650"/>
                  </a:lnTo>
                  <a:lnTo>
                    <a:pt x="1158" y="508"/>
                  </a:lnTo>
                  <a:lnTo>
                    <a:pt x="1097" y="346"/>
                  </a:lnTo>
                  <a:lnTo>
                    <a:pt x="1057" y="183"/>
                  </a:lnTo>
                  <a:lnTo>
                    <a:pt x="10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36;p74">
              <a:extLst>
                <a:ext uri="{FF2B5EF4-FFF2-40B4-BE49-F238E27FC236}">
                  <a16:creationId xmlns:a16="http://schemas.microsoft.com/office/drawing/2014/main" id="{519ABEBD-3589-3FD3-9C7C-BD0531FF1FA2}"/>
                </a:ext>
              </a:extLst>
            </p:cNvPr>
            <p:cNvSpPr/>
            <p:nvPr/>
          </p:nvSpPr>
          <p:spPr>
            <a:xfrm>
              <a:off x="4661025" y="390400"/>
              <a:ext cx="173650" cy="235050"/>
            </a:xfrm>
            <a:custGeom>
              <a:avLst/>
              <a:gdLst/>
              <a:ahLst/>
              <a:cxnLst/>
              <a:rect l="l" t="t" r="r" b="b"/>
              <a:pathLst>
                <a:path w="6946" h="9402" fill="none" extrusionOk="0">
                  <a:moveTo>
                    <a:pt x="6092" y="1239"/>
                  </a:moveTo>
                  <a:lnTo>
                    <a:pt x="6092" y="1239"/>
                  </a:lnTo>
                  <a:lnTo>
                    <a:pt x="5808" y="1361"/>
                  </a:lnTo>
                  <a:lnTo>
                    <a:pt x="5524" y="1483"/>
                  </a:lnTo>
                  <a:lnTo>
                    <a:pt x="5219" y="1584"/>
                  </a:lnTo>
                  <a:lnTo>
                    <a:pt x="4894" y="1645"/>
                  </a:lnTo>
                  <a:lnTo>
                    <a:pt x="4569" y="1706"/>
                  </a:lnTo>
                  <a:lnTo>
                    <a:pt x="4224" y="1727"/>
                  </a:lnTo>
                  <a:lnTo>
                    <a:pt x="3879" y="1727"/>
                  </a:lnTo>
                  <a:lnTo>
                    <a:pt x="3554" y="1706"/>
                  </a:lnTo>
                  <a:lnTo>
                    <a:pt x="2214" y="3554"/>
                  </a:lnTo>
                  <a:lnTo>
                    <a:pt x="2214" y="1381"/>
                  </a:lnTo>
                  <a:lnTo>
                    <a:pt x="2214" y="1381"/>
                  </a:lnTo>
                  <a:lnTo>
                    <a:pt x="1909" y="1239"/>
                  </a:lnTo>
                  <a:lnTo>
                    <a:pt x="1909" y="1239"/>
                  </a:lnTo>
                  <a:lnTo>
                    <a:pt x="1706" y="1097"/>
                  </a:lnTo>
                  <a:lnTo>
                    <a:pt x="1524" y="955"/>
                  </a:lnTo>
                  <a:lnTo>
                    <a:pt x="1381" y="813"/>
                  </a:lnTo>
                  <a:lnTo>
                    <a:pt x="1260" y="650"/>
                  </a:lnTo>
                  <a:lnTo>
                    <a:pt x="1158" y="508"/>
                  </a:lnTo>
                  <a:lnTo>
                    <a:pt x="1097" y="346"/>
                  </a:lnTo>
                  <a:lnTo>
                    <a:pt x="1057" y="183"/>
                  </a:lnTo>
                  <a:lnTo>
                    <a:pt x="1036" y="1"/>
                  </a:lnTo>
                  <a:lnTo>
                    <a:pt x="1036" y="2843"/>
                  </a:lnTo>
                  <a:lnTo>
                    <a:pt x="1036" y="2843"/>
                  </a:lnTo>
                  <a:lnTo>
                    <a:pt x="1036" y="3006"/>
                  </a:lnTo>
                  <a:lnTo>
                    <a:pt x="1077" y="3168"/>
                  </a:lnTo>
                  <a:lnTo>
                    <a:pt x="1138" y="3331"/>
                  </a:lnTo>
                  <a:lnTo>
                    <a:pt x="1239" y="3473"/>
                  </a:lnTo>
                  <a:lnTo>
                    <a:pt x="1341" y="3635"/>
                  </a:lnTo>
                  <a:lnTo>
                    <a:pt x="1483" y="3777"/>
                  </a:lnTo>
                  <a:lnTo>
                    <a:pt x="1666" y="3899"/>
                  </a:lnTo>
                  <a:lnTo>
                    <a:pt x="1848" y="4041"/>
                  </a:lnTo>
                  <a:lnTo>
                    <a:pt x="21" y="6559"/>
                  </a:lnTo>
                  <a:lnTo>
                    <a:pt x="1" y="9402"/>
                  </a:lnTo>
                  <a:lnTo>
                    <a:pt x="3534" y="4549"/>
                  </a:lnTo>
                  <a:lnTo>
                    <a:pt x="3534" y="4549"/>
                  </a:lnTo>
                  <a:lnTo>
                    <a:pt x="3879" y="4569"/>
                  </a:lnTo>
                  <a:lnTo>
                    <a:pt x="4224" y="4569"/>
                  </a:lnTo>
                  <a:lnTo>
                    <a:pt x="4549" y="4529"/>
                  </a:lnTo>
                  <a:lnTo>
                    <a:pt x="4894" y="4488"/>
                  </a:lnTo>
                  <a:lnTo>
                    <a:pt x="5219" y="4427"/>
                  </a:lnTo>
                  <a:lnTo>
                    <a:pt x="5524" y="4326"/>
                  </a:lnTo>
                  <a:lnTo>
                    <a:pt x="5808" y="4204"/>
                  </a:lnTo>
                  <a:lnTo>
                    <a:pt x="6072" y="4062"/>
                  </a:lnTo>
                  <a:lnTo>
                    <a:pt x="6072" y="4062"/>
                  </a:lnTo>
                  <a:lnTo>
                    <a:pt x="6275" y="3940"/>
                  </a:lnTo>
                  <a:lnTo>
                    <a:pt x="6458" y="3798"/>
                  </a:lnTo>
                  <a:lnTo>
                    <a:pt x="6600" y="3656"/>
                  </a:lnTo>
                  <a:lnTo>
                    <a:pt x="6722" y="3513"/>
                  </a:lnTo>
                  <a:lnTo>
                    <a:pt x="6823" y="3351"/>
                  </a:lnTo>
                  <a:lnTo>
                    <a:pt x="6884" y="3188"/>
                  </a:lnTo>
                  <a:lnTo>
                    <a:pt x="6925" y="3026"/>
                  </a:lnTo>
                  <a:lnTo>
                    <a:pt x="6945" y="2864"/>
                  </a:lnTo>
                  <a:lnTo>
                    <a:pt x="6945" y="21"/>
                  </a:lnTo>
                  <a:lnTo>
                    <a:pt x="6945" y="21"/>
                  </a:lnTo>
                  <a:lnTo>
                    <a:pt x="6925" y="183"/>
                  </a:lnTo>
                  <a:lnTo>
                    <a:pt x="6884" y="346"/>
                  </a:lnTo>
                  <a:lnTo>
                    <a:pt x="6823" y="508"/>
                  </a:lnTo>
                  <a:lnTo>
                    <a:pt x="6742" y="671"/>
                  </a:lnTo>
                  <a:lnTo>
                    <a:pt x="6620" y="813"/>
                  </a:lnTo>
                  <a:lnTo>
                    <a:pt x="6458" y="955"/>
                  </a:lnTo>
                  <a:lnTo>
                    <a:pt x="6295" y="1097"/>
                  </a:lnTo>
                  <a:lnTo>
                    <a:pt x="6092" y="12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37;p74">
              <a:extLst>
                <a:ext uri="{FF2B5EF4-FFF2-40B4-BE49-F238E27FC236}">
                  <a16:creationId xmlns:a16="http://schemas.microsoft.com/office/drawing/2014/main" id="{1D2B26A3-14E0-9E85-7AEB-F276E971FAED}"/>
                </a:ext>
              </a:extLst>
            </p:cNvPr>
            <p:cNvSpPr/>
            <p:nvPr/>
          </p:nvSpPr>
          <p:spPr>
            <a:xfrm>
              <a:off x="4019375" y="657425"/>
              <a:ext cx="743700" cy="293925"/>
            </a:xfrm>
            <a:custGeom>
              <a:avLst/>
              <a:gdLst/>
              <a:ahLst/>
              <a:cxnLst/>
              <a:rect l="l" t="t" r="r" b="b"/>
              <a:pathLst>
                <a:path w="29748" h="11757" extrusionOk="0">
                  <a:moveTo>
                    <a:pt x="13138" y="0"/>
                  </a:moveTo>
                  <a:lnTo>
                    <a:pt x="13138" y="2843"/>
                  </a:lnTo>
                  <a:lnTo>
                    <a:pt x="13159" y="3147"/>
                  </a:lnTo>
                  <a:lnTo>
                    <a:pt x="13199" y="3452"/>
                  </a:lnTo>
                  <a:lnTo>
                    <a:pt x="9666" y="4772"/>
                  </a:lnTo>
                  <a:lnTo>
                    <a:pt x="9666" y="7229"/>
                  </a:lnTo>
                  <a:lnTo>
                    <a:pt x="9463" y="7452"/>
                  </a:lnTo>
                  <a:lnTo>
                    <a:pt x="9240" y="7655"/>
                  </a:lnTo>
                  <a:lnTo>
                    <a:pt x="8976" y="7858"/>
                  </a:lnTo>
                  <a:lnTo>
                    <a:pt x="8671" y="8061"/>
                  </a:lnTo>
                  <a:lnTo>
                    <a:pt x="8285" y="8264"/>
                  </a:lnTo>
                  <a:lnTo>
                    <a:pt x="7879" y="8427"/>
                  </a:lnTo>
                  <a:lnTo>
                    <a:pt x="7433" y="8589"/>
                  </a:lnTo>
                  <a:lnTo>
                    <a:pt x="6986" y="8711"/>
                  </a:lnTo>
                  <a:lnTo>
                    <a:pt x="6519" y="8792"/>
                  </a:lnTo>
                  <a:lnTo>
                    <a:pt x="6052" y="8853"/>
                  </a:lnTo>
                  <a:lnTo>
                    <a:pt x="5565" y="8894"/>
                  </a:lnTo>
                  <a:lnTo>
                    <a:pt x="5077" y="8914"/>
                  </a:lnTo>
                  <a:lnTo>
                    <a:pt x="4590" y="8894"/>
                  </a:lnTo>
                  <a:lnTo>
                    <a:pt x="4123" y="8853"/>
                  </a:lnTo>
                  <a:lnTo>
                    <a:pt x="3636" y="8792"/>
                  </a:lnTo>
                  <a:lnTo>
                    <a:pt x="3169" y="8711"/>
                  </a:lnTo>
                  <a:lnTo>
                    <a:pt x="2722" y="8589"/>
                  </a:lnTo>
                  <a:lnTo>
                    <a:pt x="2295" y="8427"/>
                  </a:lnTo>
                  <a:lnTo>
                    <a:pt x="1889" y="8264"/>
                  </a:lnTo>
                  <a:lnTo>
                    <a:pt x="1503" y="8061"/>
                  </a:lnTo>
                  <a:lnTo>
                    <a:pt x="1138" y="7838"/>
                  </a:lnTo>
                  <a:lnTo>
                    <a:pt x="833" y="7594"/>
                  </a:lnTo>
                  <a:lnTo>
                    <a:pt x="590" y="7351"/>
                  </a:lnTo>
                  <a:lnTo>
                    <a:pt x="366" y="7087"/>
                  </a:lnTo>
                  <a:lnTo>
                    <a:pt x="204" y="6802"/>
                  </a:lnTo>
                  <a:lnTo>
                    <a:pt x="102" y="6538"/>
                  </a:lnTo>
                  <a:lnTo>
                    <a:pt x="21" y="6254"/>
                  </a:lnTo>
                  <a:lnTo>
                    <a:pt x="1" y="5970"/>
                  </a:lnTo>
                  <a:lnTo>
                    <a:pt x="1" y="8813"/>
                  </a:lnTo>
                  <a:lnTo>
                    <a:pt x="21" y="9097"/>
                  </a:lnTo>
                  <a:lnTo>
                    <a:pt x="82" y="9361"/>
                  </a:lnTo>
                  <a:lnTo>
                    <a:pt x="204" y="9645"/>
                  </a:lnTo>
                  <a:lnTo>
                    <a:pt x="366" y="9909"/>
                  </a:lnTo>
                  <a:lnTo>
                    <a:pt x="569" y="10173"/>
                  </a:lnTo>
                  <a:lnTo>
                    <a:pt x="833" y="10437"/>
                  </a:lnTo>
                  <a:lnTo>
                    <a:pt x="1138" y="10681"/>
                  </a:lnTo>
                  <a:lnTo>
                    <a:pt x="1483" y="10904"/>
                  </a:lnTo>
                  <a:lnTo>
                    <a:pt x="1869" y="11087"/>
                  </a:lnTo>
                  <a:lnTo>
                    <a:pt x="2295" y="11270"/>
                  </a:lnTo>
                  <a:lnTo>
                    <a:pt x="2722" y="11412"/>
                  </a:lnTo>
                  <a:lnTo>
                    <a:pt x="3169" y="11533"/>
                  </a:lnTo>
                  <a:lnTo>
                    <a:pt x="3636" y="11635"/>
                  </a:lnTo>
                  <a:lnTo>
                    <a:pt x="4103" y="11696"/>
                  </a:lnTo>
                  <a:lnTo>
                    <a:pt x="4590" y="11737"/>
                  </a:lnTo>
                  <a:lnTo>
                    <a:pt x="5077" y="11757"/>
                  </a:lnTo>
                  <a:lnTo>
                    <a:pt x="5565" y="11737"/>
                  </a:lnTo>
                  <a:lnTo>
                    <a:pt x="6052" y="11696"/>
                  </a:lnTo>
                  <a:lnTo>
                    <a:pt x="6519" y="11635"/>
                  </a:lnTo>
                  <a:lnTo>
                    <a:pt x="6986" y="11533"/>
                  </a:lnTo>
                  <a:lnTo>
                    <a:pt x="7433" y="11412"/>
                  </a:lnTo>
                  <a:lnTo>
                    <a:pt x="7859" y="11270"/>
                  </a:lnTo>
                  <a:lnTo>
                    <a:pt x="8265" y="11087"/>
                  </a:lnTo>
                  <a:lnTo>
                    <a:pt x="8651" y="10904"/>
                  </a:lnTo>
                  <a:lnTo>
                    <a:pt x="8996" y="10681"/>
                  </a:lnTo>
                  <a:lnTo>
                    <a:pt x="9301" y="10437"/>
                  </a:lnTo>
                  <a:lnTo>
                    <a:pt x="9544" y="10193"/>
                  </a:lnTo>
                  <a:lnTo>
                    <a:pt x="9768" y="9929"/>
                  </a:lnTo>
                  <a:lnTo>
                    <a:pt x="9910" y="9665"/>
                  </a:lnTo>
                  <a:lnTo>
                    <a:pt x="10032" y="9381"/>
                  </a:lnTo>
                  <a:lnTo>
                    <a:pt x="10113" y="9117"/>
                  </a:lnTo>
                  <a:lnTo>
                    <a:pt x="10133" y="8833"/>
                  </a:lnTo>
                  <a:lnTo>
                    <a:pt x="10133" y="7432"/>
                  </a:lnTo>
                  <a:lnTo>
                    <a:pt x="14763" y="5706"/>
                  </a:lnTo>
                  <a:lnTo>
                    <a:pt x="15149" y="5990"/>
                  </a:lnTo>
                  <a:lnTo>
                    <a:pt x="15595" y="6254"/>
                  </a:lnTo>
                  <a:lnTo>
                    <a:pt x="15900" y="6437"/>
                  </a:lnTo>
                  <a:lnTo>
                    <a:pt x="16225" y="6579"/>
                  </a:lnTo>
                  <a:lnTo>
                    <a:pt x="16550" y="6741"/>
                  </a:lnTo>
                  <a:lnTo>
                    <a:pt x="16895" y="6884"/>
                  </a:lnTo>
                  <a:lnTo>
                    <a:pt x="17240" y="7005"/>
                  </a:lnTo>
                  <a:lnTo>
                    <a:pt x="17605" y="7127"/>
                  </a:lnTo>
                  <a:lnTo>
                    <a:pt x="17971" y="7229"/>
                  </a:lnTo>
                  <a:lnTo>
                    <a:pt x="18336" y="7310"/>
                  </a:lnTo>
                  <a:lnTo>
                    <a:pt x="19108" y="7472"/>
                  </a:lnTo>
                  <a:lnTo>
                    <a:pt x="19880" y="7574"/>
                  </a:lnTo>
                  <a:lnTo>
                    <a:pt x="20672" y="7655"/>
                  </a:lnTo>
                  <a:lnTo>
                    <a:pt x="21463" y="7676"/>
                  </a:lnTo>
                  <a:lnTo>
                    <a:pt x="22255" y="7655"/>
                  </a:lnTo>
                  <a:lnTo>
                    <a:pt x="23047" y="7574"/>
                  </a:lnTo>
                  <a:lnTo>
                    <a:pt x="23839" y="7472"/>
                  </a:lnTo>
                  <a:lnTo>
                    <a:pt x="24590" y="7310"/>
                  </a:lnTo>
                  <a:lnTo>
                    <a:pt x="24956" y="7229"/>
                  </a:lnTo>
                  <a:lnTo>
                    <a:pt x="25321" y="7127"/>
                  </a:lnTo>
                  <a:lnTo>
                    <a:pt x="25687" y="7005"/>
                  </a:lnTo>
                  <a:lnTo>
                    <a:pt x="26032" y="6884"/>
                  </a:lnTo>
                  <a:lnTo>
                    <a:pt x="26377" y="6741"/>
                  </a:lnTo>
                  <a:lnTo>
                    <a:pt x="26702" y="6579"/>
                  </a:lnTo>
                  <a:lnTo>
                    <a:pt x="27027" y="6437"/>
                  </a:lnTo>
                  <a:lnTo>
                    <a:pt x="27332" y="6254"/>
                  </a:lnTo>
                  <a:lnTo>
                    <a:pt x="27616" y="6071"/>
                  </a:lnTo>
                  <a:lnTo>
                    <a:pt x="27900" y="5889"/>
                  </a:lnTo>
                  <a:lnTo>
                    <a:pt x="28144" y="5706"/>
                  </a:lnTo>
                  <a:lnTo>
                    <a:pt x="28388" y="5503"/>
                  </a:lnTo>
                  <a:lnTo>
                    <a:pt x="28611" y="5300"/>
                  </a:lnTo>
                  <a:lnTo>
                    <a:pt x="28794" y="5097"/>
                  </a:lnTo>
                  <a:lnTo>
                    <a:pt x="28976" y="4894"/>
                  </a:lnTo>
                  <a:lnTo>
                    <a:pt x="29139" y="4670"/>
                  </a:lnTo>
                  <a:lnTo>
                    <a:pt x="29281" y="4467"/>
                  </a:lnTo>
                  <a:lnTo>
                    <a:pt x="29403" y="4244"/>
                  </a:lnTo>
                  <a:lnTo>
                    <a:pt x="29504" y="4021"/>
                  </a:lnTo>
                  <a:lnTo>
                    <a:pt x="29586" y="3797"/>
                  </a:lnTo>
                  <a:lnTo>
                    <a:pt x="29667" y="3574"/>
                  </a:lnTo>
                  <a:lnTo>
                    <a:pt x="29707" y="3330"/>
                  </a:lnTo>
                  <a:lnTo>
                    <a:pt x="29728" y="3107"/>
                  </a:lnTo>
                  <a:lnTo>
                    <a:pt x="29748" y="2883"/>
                  </a:lnTo>
                  <a:lnTo>
                    <a:pt x="29748" y="264"/>
                  </a:lnTo>
                  <a:lnTo>
                    <a:pt x="29707" y="508"/>
                  </a:lnTo>
                  <a:lnTo>
                    <a:pt x="29667" y="731"/>
                  </a:lnTo>
                  <a:lnTo>
                    <a:pt x="29606" y="954"/>
                  </a:lnTo>
                  <a:lnTo>
                    <a:pt x="29525" y="1178"/>
                  </a:lnTo>
                  <a:lnTo>
                    <a:pt x="29423" y="1401"/>
                  </a:lnTo>
                  <a:lnTo>
                    <a:pt x="29281" y="1625"/>
                  </a:lnTo>
                  <a:lnTo>
                    <a:pt x="29159" y="1848"/>
                  </a:lnTo>
                  <a:lnTo>
                    <a:pt x="28997" y="2051"/>
                  </a:lnTo>
                  <a:lnTo>
                    <a:pt x="28814" y="2254"/>
                  </a:lnTo>
                  <a:lnTo>
                    <a:pt x="28611" y="2477"/>
                  </a:lnTo>
                  <a:lnTo>
                    <a:pt x="28388" y="2680"/>
                  </a:lnTo>
                  <a:lnTo>
                    <a:pt x="28164" y="2863"/>
                  </a:lnTo>
                  <a:lnTo>
                    <a:pt x="27900" y="3066"/>
                  </a:lnTo>
                  <a:lnTo>
                    <a:pt x="27636" y="3249"/>
                  </a:lnTo>
                  <a:lnTo>
                    <a:pt x="27332" y="3411"/>
                  </a:lnTo>
                  <a:lnTo>
                    <a:pt x="27027" y="3594"/>
                  </a:lnTo>
                  <a:lnTo>
                    <a:pt x="26723" y="3757"/>
                  </a:lnTo>
                  <a:lnTo>
                    <a:pt x="26377" y="3899"/>
                  </a:lnTo>
                  <a:lnTo>
                    <a:pt x="26032" y="4041"/>
                  </a:lnTo>
                  <a:lnTo>
                    <a:pt x="25687" y="4163"/>
                  </a:lnTo>
                  <a:lnTo>
                    <a:pt x="25342" y="4285"/>
                  </a:lnTo>
                  <a:lnTo>
                    <a:pt x="24976" y="4386"/>
                  </a:lnTo>
                  <a:lnTo>
                    <a:pt x="24590" y="4467"/>
                  </a:lnTo>
                  <a:lnTo>
                    <a:pt x="23839" y="4630"/>
                  </a:lnTo>
                  <a:lnTo>
                    <a:pt x="23068" y="4752"/>
                  </a:lnTo>
                  <a:lnTo>
                    <a:pt x="22276" y="4812"/>
                  </a:lnTo>
                  <a:lnTo>
                    <a:pt x="21484" y="4833"/>
                  </a:lnTo>
                  <a:lnTo>
                    <a:pt x="20672" y="4812"/>
                  </a:lnTo>
                  <a:lnTo>
                    <a:pt x="19880" y="4752"/>
                  </a:lnTo>
                  <a:lnTo>
                    <a:pt x="19108" y="4630"/>
                  </a:lnTo>
                  <a:lnTo>
                    <a:pt x="18357" y="4467"/>
                  </a:lnTo>
                  <a:lnTo>
                    <a:pt x="17971" y="4386"/>
                  </a:lnTo>
                  <a:lnTo>
                    <a:pt x="17605" y="4285"/>
                  </a:lnTo>
                  <a:lnTo>
                    <a:pt x="17260" y="4163"/>
                  </a:lnTo>
                  <a:lnTo>
                    <a:pt x="16895" y="4041"/>
                  </a:lnTo>
                  <a:lnTo>
                    <a:pt x="16550" y="3899"/>
                  </a:lnTo>
                  <a:lnTo>
                    <a:pt x="16225" y="3757"/>
                  </a:lnTo>
                  <a:lnTo>
                    <a:pt x="15900" y="3594"/>
                  </a:lnTo>
                  <a:lnTo>
                    <a:pt x="15595" y="3411"/>
                  </a:lnTo>
                  <a:lnTo>
                    <a:pt x="15149" y="3147"/>
                  </a:lnTo>
                  <a:lnTo>
                    <a:pt x="14763" y="2863"/>
                  </a:lnTo>
                  <a:lnTo>
                    <a:pt x="14011" y="3147"/>
                  </a:lnTo>
                  <a:lnTo>
                    <a:pt x="14011" y="2152"/>
                  </a:lnTo>
                  <a:lnTo>
                    <a:pt x="13808" y="1889"/>
                  </a:lnTo>
                  <a:lnTo>
                    <a:pt x="13626" y="1625"/>
                  </a:lnTo>
                  <a:lnTo>
                    <a:pt x="13484" y="1361"/>
                  </a:lnTo>
                  <a:lnTo>
                    <a:pt x="13362" y="1097"/>
                  </a:lnTo>
                  <a:lnTo>
                    <a:pt x="13260" y="812"/>
                  </a:lnTo>
                  <a:lnTo>
                    <a:pt x="13199" y="548"/>
                  </a:lnTo>
                  <a:lnTo>
                    <a:pt x="13159" y="264"/>
                  </a:lnTo>
                  <a:lnTo>
                    <a:pt x="131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38;p74">
              <a:extLst>
                <a:ext uri="{FF2B5EF4-FFF2-40B4-BE49-F238E27FC236}">
                  <a16:creationId xmlns:a16="http://schemas.microsoft.com/office/drawing/2014/main" id="{A738FA03-DFC3-A168-40C9-08CCCF4237A4}"/>
                </a:ext>
              </a:extLst>
            </p:cNvPr>
            <p:cNvSpPr/>
            <p:nvPr/>
          </p:nvSpPr>
          <p:spPr>
            <a:xfrm>
              <a:off x="4019375" y="657425"/>
              <a:ext cx="743700" cy="293925"/>
            </a:xfrm>
            <a:custGeom>
              <a:avLst/>
              <a:gdLst/>
              <a:ahLst/>
              <a:cxnLst/>
              <a:rect l="l" t="t" r="r" b="b"/>
              <a:pathLst>
                <a:path w="29748" h="11757" fill="none" extrusionOk="0">
                  <a:moveTo>
                    <a:pt x="27332" y="3411"/>
                  </a:moveTo>
                  <a:lnTo>
                    <a:pt x="27332" y="3411"/>
                  </a:lnTo>
                  <a:lnTo>
                    <a:pt x="27027" y="3594"/>
                  </a:lnTo>
                  <a:lnTo>
                    <a:pt x="26723" y="3757"/>
                  </a:lnTo>
                  <a:lnTo>
                    <a:pt x="26377" y="3899"/>
                  </a:lnTo>
                  <a:lnTo>
                    <a:pt x="26032" y="4041"/>
                  </a:lnTo>
                  <a:lnTo>
                    <a:pt x="25687" y="4163"/>
                  </a:lnTo>
                  <a:lnTo>
                    <a:pt x="25342" y="4285"/>
                  </a:lnTo>
                  <a:lnTo>
                    <a:pt x="24976" y="4386"/>
                  </a:lnTo>
                  <a:lnTo>
                    <a:pt x="24590" y="4467"/>
                  </a:lnTo>
                  <a:lnTo>
                    <a:pt x="23839" y="4630"/>
                  </a:lnTo>
                  <a:lnTo>
                    <a:pt x="23068" y="4752"/>
                  </a:lnTo>
                  <a:lnTo>
                    <a:pt x="22276" y="4812"/>
                  </a:lnTo>
                  <a:lnTo>
                    <a:pt x="21484" y="4833"/>
                  </a:lnTo>
                  <a:lnTo>
                    <a:pt x="20672" y="4812"/>
                  </a:lnTo>
                  <a:lnTo>
                    <a:pt x="19880" y="4752"/>
                  </a:lnTo>
                  <a:lnTo>
                    <a:pt x="19108" y="4630"/>
                  </a:lnTo>
                  <a:lnTo>
                    <a:pt x="18357" y="4467"/>
                  </a:lnTo>
                  <a:lnTo>
                    <a:pt x="17971" y="4386"/>
                  </a:lnTo>
                  <a:lnTo>
                    <a:pt x="17605" y="4285"/>
                  </a:lnTo>
                  <a:lnTo>
                    <a:pt x="17260" y="4163"/>
                  </a:lnTo>
                  <a:lnTo>
                    <a:pt x="16895" y="4041"/>
                  </a:lnTo>
                  <a:lnTo>
                    <a:pt x="16550" y="3899"/>
                  </a:lnTo>
                  <a:lnTo>
                    <a:pt x="16225" y="3757"/>
                  </a:lnTo>
                  <a:lnTo>
                    <a:pt x="15900" y="3594"/>
                  </a:lnTo>
                  <a:lnTo>
                    <a:pt x="15595" y="3411"/>
                  </a:lnTo>
                  <a:lnTo>
                    <a:pt x="15595" y="3411"/>
                  </a:lnTo>
                  <a:lnTo>
                    <a:pt x="15149" y="3147"/>
                  </a:lnTo>
                  <a:lnTo>
                    <a:pt x="14763" y="2863"/>
                  </a:lnTo>
                  <a:lnTo>
                    <a:pt x="14011" y="3147"/>
                  </a:lnTo>
                  <a:lnTo>
                    <a:pt x="14011" y="2152"/>
                  </a:lnTo>
                  <a:lnTo>
                    <a:pt x="14011" y="2152"/>
                  </a:lnTo>
                  <a:lnTo>
                    <a:pt x="13808" y="1889"/>
                  </a:lnTo>
                  <a:lnTo>
                    <a:pt x="13626" y="1625"/>
                  </a:lnTo>
                  <a:lnTo>
                    <a:pt x="13484" y="1361"/>
                  </a:lnTo>
                  <a:lnTo>
                    <a:pt x="13362" y="1097"/>
                  </a:lnTo>
                  <a:lnTo>
                    <a:pt x="13260" y="812"/>
                  </a:lnTo>
                  <a:lnTo>
                    <a:pt x="13199" y="548"/>
                  </a:lnTo>
                  <a:lnTo>
                    <a:pt x="13159" y="264"/>
                  </a:lnTo>
                  <a:lnTo>
                    <a:pt x="13138" y="0"/>
                  </a:lnTo>
                  <a:lnTo>
                    <a:pt x="13138" y="2843"/>
                  </a:lnTo>
                  <a:lnTo>
                    <a:pt x="13138" y="2843"/>
                  </a:lnTo>
                  <a:lnTo>
                    <a:pt x="13159" y="3147"/>
                  </a:lnTo>
                  <a:lnTo>
                    <a:pt x="13199" y="3452"/>
                  </a:lnTo>
                  <a:lnTo>
                    <a:pt x="9666" y="4772"/>
                  </a:lnTo>
                  <a:lnTo>
                    <a:pt x="9666" y="7229"/>
                  </a:lnTo>
                  <a:lnTo>
                    <a:pt x="9666" y="7229"/>
                  </a:lnTo>
                  <a:lnTo>
                    <a:pt x="9463" y="7452"/>
                  </a:lnTo>
                  <a:lnTo>
                    <a:pt x="9240" y="7655"/>
                  </a:lnTo>
                  <a:lnTo>
                    <a:pt x="8976" y="7858"/>
                  </a:lnTo>
                  <a:lnTo>
                    <a:pt x="8671" y="8061"/>
                  </a:lnTo>
                  <a:lnTo>
                    <a:pt x="8671" y="8061"/>
                  </a:lnTo>
                  <a:lnTo>
                    <a:pt x="8285" y="8264"/>
                  </a:lnTo>
                  <a:lnTo>
                    <a:pt x="7879" y="8427"/>
                  </a:lnTo>
                  <a:lnTo>
                    <a:pt x="7433" y="8589"/>
                  </a:lnTo>
                  <a:lnTo>
                    <a:pt x="6986" y="8711"/>
                  </a:lnTo>
                  <a:lnTo>
                    <a:pt x="6519" y="8792"/>
                  </a:lnTo>
                  <a:lnTo>
                    <a:pt x="6052" y="8853"/>
                  </a:lnTo>
                  <a:lnTo>
                    <a:pt x="5565" y="8894"/>
                  </a:lnTo>
                  <a:lnTo>
                    <a:pt x="5077" y="8914"/>
                  </a:lnTo>
                  <a:lnTo>
                    <a:pt x="4590" y="8894"/>
                  </a:lnTo>
                  <a:lnTo>
                    <a:pt x="4123" y="8853"/>
                  </a:lnTo>
                  <a:lnTo>
                    <a:pt x="3636" y="8792"/>
                  </a:lnTo>
                  <a:lnTo>
                    <a:pt x="3169" y="8711"/>
                  </a:lnTo>
                  <a:lnTo>
                    <a:pt x="2722" y="8589"/>
                  </a:lnTo>
                  <a:lnTo>
                    <a:pt x="2295" y="8427"/>
                  </a:lnTo>
                  <a:lnTo>
                    <a:pt x="1889" y="8264"/>
                  </a:lnTo>
                  <a:lnTo>
                    <a:pt x="1503" y="8061"/>
                  </a:lnTo>
                  <a:lnTo>
                    <a:pt x="1503" y="8061"/>
                  </a:lnTo>
                  <a:lnTo>
                    <a:pt x="1138" y="7838"/>
                  </a:lnTo>
                  <a:lnTo>
                    <a:pt x="833" y="7594"/>
                  </a:lnTo>
                  <a:lnTo>
                    <a:pt x="590" y="7351"/>
                  </a:lnTo>
                  <a:lnTo>
                    <a:pt x="366" y="7087"/>
                  </a:lnTo>
                  <a:lnTo>
                    <a:pt x="204" y="6802"/>
                  </a:lnTo>
                  <a:lnTo>
                    <a:pt x="102" y="6538"/>
                  </a:lnTo>
                  <a:lnTo>
                    <a:pt x="21" y="6254"/>
                  </a:lnTo>
                  <a:lnTo>
                    <a:pt x="1" y="5970"/>
                  </a:lnTo>
                  <a:lnTo>
                    <a:pt x="1" y="8813"/>
                  </a:lnTo>
                  <a:lnTo>
                    <a:pt x="1" y="8813"/>
                  </a:lnTo>
                  <a:lnTo>
                    <a:pt x="21" y="9097"/>
                  </a:lnTo>
                  <a:lnTo>
                    <a:pt x="82" y="9361"/>
                  </a:lnTo>
                  <a:lnTo>
                    <a:pt x="204" y="9645"/>
                  </a:lnTo>
                  <a:lnTo>
                    <a:pt x="366" y="9909"/>
                  </a:lnTo>
                  <a:lnTo>
                    <a:pt x="569" y="10173"/>
                  </a:lnTo>
                  <a:lnTo>
                    <a:pt x="833" y="10437"/>
                  </a:lnTo>
                  <a:lnTo>
                    <a:pt x="1138" y="10681"/>
                  </a:lnTo>
                  <a:lnTo>
                    <a:pt x="1483" y="10904"/>
                  </a:lnTo>
                  <a:lnTo>
                    <a:pt x="1483" y="10904"/>
                  </a:lnTo>
                  <a:lnTo>
                    <a:pt x="1869" y="11087"/>
                  </a:lnTo>
                  <a:lnTo>
                    <a:pt x="2295" y="11270"/>
                  </a:lnTo>
                  <a:lnTo>
                    <a:pt x="2722" y="11412"/>
                  </a:lnTo>
                  <a:lnTo>
                    <a:pt x="3169" y="11533"/>
                  </a:lnTo>
                  <a:lnTo>
                    <a:pt x="3636" y="11635"/>
                  </a:lnTo>
                  <a:lnTo>
                    <a:pt x="4103" y="11696"/>
                  </a:lnTo>
                  <a:lnTo>
                    <a:pt x="4590" y="11737"/>
                  </a:lnTo>
                  <a:lnTo>
                    <a:pt x="5077" y="11757"/>
                  </a:lnTo>
                  <a:lnTo>
                    <a:pt x="5565" y="11737"/>
                  </a:lnTo>
                  <a:lnTo>
                    <a:pt x="6052" y="11696"/>
                  </a:lnTo>
                  <a:lnTo>
                    <a:pt x="6519" y="11635"/>
                  </a:lnTo>
                  <a:lnTo>
                    <a:pt x="6986" y="11533"/>
                  </a:lnTo>
                  <a:lnTo>
                    <a:pt x="7433" y="11412"/>
                  </a:lnTo>
                  <a:lnTo>
                    <a:pt x="7859" y="11270"/>
                  </a:lnTo>
                  <a:lnTo>
                    <a:pt x="8265" y="11087"/>
                  </a:lnTo>
                  <a:lnTo>
                    <a:pt x="8651" y="10904"/>
                  </a:lnTo>
                  <a:lnTo>
                    <a:pt x="8651" y="10904"/>
                  </a:lnTo>
                  <a:lnTo>
                    <a:pt x="8996" y="10681"/>
                  </a:lnTo>
                  <a:lnTo>
                    <a:pt x="9301" y="10437"/>
                  </a:lnTo>
                  <a:lnTo>
                    <a:pt x="9544" y="10193"/>
                  </a:lnTo>
                  <a:lnTo>
                    <a:pt x="9768" y="9929"/>
                  </a:lnTo>
                  <a:lnTo>
                    <a:pt x="9910" y="9665"/>
                  </a:lnTo>
                  <a:lnTo>
                    <a:pt x="10032" y="9381"/>
                  </a:lnTo>
                  <a:lnTo>
                    <a:pt x="10113" y="9117"/>
                  </a:lnTo>
                  <a:lnTo>
                    <a:pt x="10133" y="8833"/>
                  </a:lnTo>
                  <a:lnTo>
                    <a:pt x="10133" y="7432"/>
                  </a:lnTo>
                  <a:lnTo>
                    <a:pt x="14763" y="5706"/>
                  </a:lnTo>
                  <a:lnTo>
                    <a:pt x="14763" y="5706"/>
                  </a:lnTo>
                  <a:lnTo>
                    <a:pt x="15149" y="5990"/>
                  </a:lnTo>
                  <a:lnTo>
                    <a:pt x="15595" y="6254"/>
                  </a:lnTo>
                  <a:lnTo>
                    <a:pt x="15595" y="6254"/>
                  </a:lnTo>
                  <a:lnTo>
                    <a:pt x="15900" y="6437"/>
                  </a:lnTo>
                  <a:lnTo>
                    <a:pt x="16225" y="6579"/>
                  </a:lnTo>
                  <a:lnTo>
                    <a:pt x="16550" y="6741"/>
                  </a:lnTo>
                  <a:lnTo>
                    <a:pt x="16895" y="6884"/>
                  </a:lnTo>
                  <a:lnTo>
                    <a:pt x="17240" y="7005"/>
                  </a:lnTo>
                  <a:lnTo>
                    <a:pt x="17605" y="7127"/>
                  </a:lnTo>
                  <a:lnTo>
                    <a:pt x="17971" y="7229"/>
                  </a:lnTo>
                  <a:lnTo>
                    <a:pt x="18336" y="7310"/>
                  </a:lnTo>
                  <a:lnTo>
                    <a:pt x="19108" y="7472"/>
                  </a:lnTo>
                  <a:lnTo>
                    <a:pt x="19880" y="7574"/>
                  </a:lnTo>
                  <a:lnTo>
                    <a:pt x="20672" y="7655"/>
                  </a:lnTo>
                  <a:lnTo>
                    <a:pt x="21463" y="7676"/>
                  </a:lnTo>
                  <a:lnTo>
                    <a:pt x="22255" y="7655"/>
                  </a:lnTo>
                  <a:lnTo>
                    <a:pt x="23047" y="7574"/>
                  </a:lnTo>
                  <a:lnTo>
                    <a:pt x="23839" y="7472"/>
                  </a:lnTo>
                  <a:lnTo>
                    <a:pt x="24590" y="7310"/>
                  </a:lnTo>
                  <a:lnTo>
                    <a:pt x="24956" y="7229"/>
                  </a:lnTo>
                  <a:lnTo>
                    <a:pt x="25321" y="7127"/>
                  </a:lnTo>
                  <a:lnTo>
                    <a:pt x="25687" y="7005"/>
                  </a:lnTo>
                  <a:lnTo>
                    <a:pt x="26032" y="6884"/>
                  </a:lnTo>
                  <a:lnTo>
                    <a:pt x="26377" y="6741"/>
                  </a:lnTo>
                  <a:lnTo>
                    <a:pt x="26702" y="6579"/>
                  </a:lnTo>
                  <a:lnTo>
                    <a:pt x="27027" y="6437"/>
                  </a:lnTo>
                  <a:lnTo>
                    <a:pt x="27332" y="6254"/>
                  </a:lnTo>
                  <a:lnTo>
                    <a:pt x="27332" y="6254"/>
                  </a:lnTo>
                  <a:lnTo>
                    <a:pt x="27616" y="6071"/>
                  </a:lnTo>
                  <a:lnTo>
                    <a:pt x="27900" y="5889"/>
                  </a:lnTo>
                  <a:lnTo>
                    <a:pt x="28144" y="5706"/>
                  </a:lnTo>
                  <a:lnTo>
                    <a:pt x="28388" y="5503"/>
                  </a:lnTo>
                  <a:lnTo>
                    <a:pt x="28611" y="5300"/>
                  </a:lnTo>
                  <a:lnTo>
                    <a:pt x="28794" y="5097"/>
                  </a:lnTo>
                  <a:lnTo>
                    <a:pt x="28976" y="4894"/>
                  </a:lnTo>
                  <a:lnTo>
                    <a:pt x="29139" y="4670"/>
                  </a:lnTo>
                  <a:lnTo>
                    <a:pt x="29281" y="4467"/>
                  </a:lnTo>
                  <a:lnTo>
                    <a:pt x="29403" y="4244"/>
                  </a:lnTo>
                  <a:lnTo>
                    <a:pt x="29504" y="4021"/>
                  </a:lnTo>
                  <a:lnTo>
                    <a:pt x="29586" y="3797"/>
                  </a:lnTo>
                  <a:lnTo>
                    <a:pt x="29667" y="3574"/>
                  </a:lnTo>
                  <a:lnTo>
                    <a:pt x="29707" y="3330"/>
                  </a:lnTo>
                  <a:lnTo>
                    <a:pt x="29728" y="3107"/>
                  </a:lnTo>
                  <a:lnTo>
                    <a:pt x="29748" y="2883"/>
                  </a:lnTo>
                  <a:lnTo>
                    <a:pt x="29748" y="41"/>
                  </a:lnTo>
                  <a:lnTo>
                    <a:pt x="29748" y="41"/>
                  </a:lnTo>
                  <a:lnTo>
                    <a:pt x="29748" y="264"/>
                  </a:lnTo>
                  <a:lnTo>
                    <a:pt x="29707" y="508"/>
                  </a:lnTo>
                  <a:lnTo>
                    <a:pt x="29667" y="731"/>
                  </a:lnTo>
                  <a:lnTo>
                    <a:pt x="29606" y="954"/>
                  </a:lnTo>
                  <a:lnTo>
                    <a:pt x="29525" y="1178"/>
                  </a:lnTo>
                  <a:lnTo>
                    <a:pt x="29423" y="1401"/>
                  </a:lnTo>
                  <a:lnTo>
                    <a:pt x="29281" y="1625"/>
                  </a:lnTo>
                  <a:lnTo>
                    <a:pt x="29159" y="1848"/>
                  </a:lnTo>
                  <a:lnTo>
                    <a:pt x="28997" y="2051"/>
                  </a:lnTo>
                  <a:lnTo>
                    <a:pt x="28814" y="2254"/>
                  </a:lnTo>
                  <a:lnTo>
                    <a:pt x="28611" y="2477"/>
                  </a:lnTo>
                  <a:lnTo>
                    <a:pt x="28388" y="2680"/>
                  </a:lnTo>
                  <a:lnTo>
                    <a:pt x="28164" y="2863"/>
                  </a:lnTo>
                  <a:lnTo>
                    <a:pt x="27900" y="3066"/>
                  </a:lnTo>
                  <a:lnTo>
                    <a:pt x="27636" y="3249"/>
                  </a:lnTo>
                  <a:lnTo>
                    <a:pt x="27332" y="34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39;p74">
              <a:extLst>
                <a:ext uri="{FF2B5EF4-FFF2-40B4-BE49-F238E27FC236}">
                  <a16:creationId xmlns:a16="http://schemas.microsoft.com/office/drawing/2014/main" id="{79BABC58-D700-5AB5-76A9-8C943E545B6B}"/>
                </a:ext>
              </a:extLst>
            </p:cNvPr>
            <p:cNvSpPr/>
            <p:nvPr/>
          </p:nvSpPr>
          <p:spPr>
            <a:xfrm>
              <a:off x="4019375" y="348275"/>
              <a:ext cx="815300" cy="532025"/>
            </a:xfrm>
            <a:custGeom>
              <a:avLst/>
              <a:gdLst/>
              <a:ahLst/>
              <a:cxnLst/>
              <a:rect l="l" t="t" r="r" b="b"/>
              <a:pathLst>
                <a:path w="32612" h="21281" extrusionOk="0">
                  <a:moveTo>
                    <a:pt x="29362" y="0"/>
                  </a:moveTo>
                  <a:lnTo>
                    <a:pt x="29078" y="21"/>
                  </a:lnTo>
                  <a:lnTo>
                    <a:pt x="28814" y="61"/>
                  </a:lnTo>
                  <a:lnTo>
                    <a:pt x="28530" y="122"/>
                  </a:lnTo>
                  <a:lnTo>
                    <a:pt x="28266" y="183"/>
                  </a:lnTo>
                  <a:lnTo>
                    <a:pt x="28022" y="264"/>
                  </a:lnTo>
                  <a:lnTo>
                    <a:pt x="27778" y="366"/>
                  </a:lnTo>
                  <a:lnTo>
                    <a:pt x="27555" y="488"/>
                  </a:lnTo>
                  <a:lnTo>
                    <a:pt x="27352" y="630"/>
                  </a:lnTo>
                  <a:lnTo>
                    <a:pt x="27190" y="752"/>
                  </a:lnTo>
                  <a:lnTo>
                    <a:pt x="27027" y="914"/>
                  </a:lnTo>
                  <a:lnTo>
                    <a:pt x="26905" y="1056"/>
                  </a:lnTo>
                  <a:lnTo>
                    <a:pt x="26824" y="1219"/>
                  </a:lnTo>
                  <a:lnTo>
                    <a:pt x="26763" y="1381"/>
                  </a:lnTo>
                  <a:lnTo>
                    <a:pt x="26723" y="1543"/>
                  </a:lnTo>
                  <a:lnTo>
                    <a:pt x="26702" y="1706"/>
                  </a:lnTo>
                  <a:lnTo>
                    <a:pt x="26723" y="1868"/>
                  </a:lnTo>
                  <a:lnTo>
                    <a:pt x="26763" y="2031"/>
                  </a:lnTo>
                  <a:lnTo>
                    <a:pt x="26824" y="2193"/>
                  </a:lnTo>
                  <a:lnTo>
                    <a:pt x="26926" y="2356"/>
                  </a:lnTo>
                  <a:lnTo>
                    <a:pt x="27047" y="2498"/>
                  </a:lnTo>
                  <a:lnTo>
                    <a:pt x="27190" y="2640"/>
                  </a:lnTo>
                  <a:lnTo>
                    <a:pt x="27372" y="2782"/>
                  </a:lnTo>
                  <a:lnTo>
                    <a:pt x="27575" y="2924"/>
                  </a:lnTo>
                  <a:lnTo>
                    <a:pt x="27880" y="3066"/>
                  </a:lnTo>
                  <a:lnTo>
                    <a:pt x="24367" y="7879"/>
                  </a:lnTo>
                  <a:lnTo>
                    <a:pt x="23799" y="7777"/>
                  </a:lnTo>
                  <a:lnTo>
                    <a:pt x="23230" y="7696"/>
                  </a:lnTo>
                  <a:lnTo>
                    <a:pt x="22661" y="7635"/>
                  </a:lnTo>
                  <a:lnTo>
                    <a:pt x="22073" y="7594"/>
                  </a:lnTo>
                  <a:lnTo>
                    <a:pt x="21484" y="7574"/>
                  </a:lnTo>
                  <a:lnTo>
                    <a:pt x="20895" y="7574"/>
                  </a:lnTo>
                  <a:lnTo>
                    <a:pt x="20326" y="7615"/>
                  </a:lnTo>
                  <a:lnTo>
                    <a:pt x="19738" y="7676"/>
                  </a:lnTo>
                  <a:lnTo>
                    <a:pt x="19169" y="7757"/>
                  </a:lnTo>
                  <a:lnTo>
                    <a:pt x="18600" y="7858"/>
                  </a:lnTo>
                  <a:lnTo>
                    <a:pt x="18052" y="7980"/>
                  </a:lnTo>
                  <a:lnTo>
                    <a:pt x="17524" y="8143"/>
                  </a:lnTo>
                  <a:lnTo>
                    <a:pt x="16996" y="8305"/>
                  </a:lnTo>
                  <a:lnTo>
                    <a:pt x="16489" y="8508"/>
                  </a:lnTo>
                  <a:lnTo>
                    <a:pt x="16022" y="8731"/>
                  </a:lnTo>
                  <a:lnTo>
                    <a:pt x="15555" y="8975"/>
                  </a:lnTo>
                  <a:lnTo>
                    <a:pt x="15108" y="9280"/>
                  </a:lnTo>
                  <a:lnTo>
                    <a:pt x="14682" y="9584"/>
                  </a:lnTo>
                  <a:lnTo>
                    <a:pt x="14316" y="9889"/>
                  </a:lnTo>
                  <a:lnTo>
                    <a:pt x="14011" y="10214"/>
                  </a:lnTo>
                  <a:lnTo>
                    <a:pt x="13748" y="10559"/>
                  </a:lnTo>
                  <a:lnTo>
                    <a:pt x="13524" y="10904"/>
                  </a:lnTo>
                  <a:lnTo>
                    <a:pt x="13362" y="11270"/>
                  </a:lnTo>
                  <a:lnTo>
                    <a:pt x="13240" y="11635"/>
                  </a:lnTo>
                  <a:lnTo>
                    <a:pt x="13159" y="12001"/>
                  </a:lnTo>
                  <a:lnTo>
                    <a:pt x="13138" y="12366"/>
                  </a:lnTo>
                  <a:lnTo>
                    <a:pt x="13159" y="12732"/>
                  </a:lnTo>
                  <a:lnTo>
                    <a:pt x="13240" y="13097"/>
                  </a:lnTo>
                  <a:lnTo>
                    <a:pt x="13362" y="13463"/>
                  </a:lnTo>
                  <a:lnTo>
                    <a:pt x="13524" y="13808"/>
                  </a:lnTo>
                  <a:lnTo>
                    <a:pt x="13748" y="14173"/>
                  </a:lnTo>
                  <a:lnTo>
                    <a:pt x="14011" y="14518"/>
                  </a:lnTo>
                  <a:lnTo>
                    <a:pt x="8874" y="16427"/>
                  </a:lnTo>
                  <a:lnTo>
                    <a:pt x="8651" y="16265"/>
                  </a:lnTo>
                  <a:lnTo>
                    <a:pt x="8265" y="16062"/>
                  </a:lnTo>
                  <a:lnTo>
                    <a:pt x="7839" y="15899"/>
                  </a:lnTo>
                  <a:lnTo>
                    <a:pt x="7412" y="15757"/>
                  </a:lnTo>
                  <a:lnTo>
                    <a:pt x="6966" y="15635"/>
                  </a:lnTo>
                  <a:lnTo>
                    <a:pt x="6499" y="15534"/>
                  </a:lnTo>
                  <a:lnTo>
                    <a:pt x="6011" y="15473"/>
                  </a:lnTo>
                  <a:lnTo>
                    <a:pt x="5544" y="15432"/>
                  </a:lnTo>
                  <a:lnTo>
                    <a:pt x="5057" y="15412"/>
                  </a:lnTo>
                  <a:lnTo>
                    <a:pt x="4570" y="15432"/>
                  </a:lnTo>
                  <a:lnTo>
                    <a:pt x="4082" y="15473"/>
                  </a:lnTo>
                  <a:lnTo>
                    <a:pt x="3615" y="15534"/>
                  </a:lnTo>
                  <a:lnTo>
                    <a:pt x="3148" y="15635"/>
                  </a:lnTo>
                  <a:lnTo>
                    <a:pt x="2701" y="15757"/>
                  </a:lnTo>
                  <a:lnTo>
                    <a:pt x="2275" y="15899"/>
                  </a:lnTo>
                  <a:lnTo>
                    <a:pt x="1849" y="16062"/>
                  </a:lnTo>
                  <a:lnTo>
                    <a:pt x="1483" y="16265"/>
                  </a:lnTo>
                  <a:lnTo>
                    <a:pt x="1118" y="16488"/>
                  </a:lnTo>
                  <a:lnTo>
                    <a:pt x="833" y="16732"/>
                  </a:lnTo>
                  <a:lnTo>
                    <a:pt x="569" y="16975"/>
                  </a:lnTo>
                  <a:lnTo>
                    <a:pt x="366" y="17239"/>
                  </a:lnTo>
                  <a:lnTo>
                    <a:pt x="204" y="17503"/>
                  </a:lnTo>
                  <a:lnTo>
                    <a:pt x="82" y="17788"/>
                  </a:lnTo>
                  <a:lnTo>
                    <a:pt x="21" y="18072"/>
                  </a:lnTo>
                  <a:lnTo>
                    <a:pt x="1" y="18356"/>
                  </a:lnTo>
                  <a:lnTo>
                    <a:pt x="21" y="18620"/>
                  </a:lnTo>
                  <a:lnTo>
                    <a:pt x="102" y="18904"/>
                  </a:lnTo>
                  <a:lnTo>
                    <a:pt x="224" y="19189"/>
                  </a:lnTo>
                  <a:lnTo>
                    <a:pt x="387" y="19453"/>
                  </a:lnTo>
                  <a:lnTo>
                    <a:pt x="590" y="19717"/>
                  </a:lnTo>
                  <a:lnTo>
                    <a:pt x="854" y="19960"/>
                  </a:lnTo>
                  <a:lnTo>
                    <a:pt x="1158" y="20204"/>
                  </a:lnTo>
                  <a:lnTo>
                    <a:pt x="1503" y="20427"/>
                  </a:lnTo>
                  <a:lnTo>
                    <a:pt x="1889" y="20630"/>
                  </a:lnTo>
                  <a:lnTo>
                    <a:pt x="2295" y="20793"/>
                  </a:lnTo>
                  <a:lnTo>
                    <a:pt x="2722" y="20955"/>
                  </a:lnTo>
                  <a:lnTo>
                    <a:pt x="3169" y="21077"/>
                  </a:lnTo>
                  <a:lnTo>
                    <a:pt x="3636" y="21158"/>
                  </a:lnTo>
                  <a:lnTo>
                    <a:pt x="4123" y="21219"/>
                  </a:lnTo>
                  <a:lnTo>
                    <a:pt x="4590" y="21260"/>
                  </a:lnTo>
                  <a:lnTo>
                    <a:pt x="5077" y="21280"/>
                  </a:lnTo>
                  <a:lnTo>
                    <a:pt x="5565" y="21260"/>
                  </a:lnTo>
                  <a:lnTo>
                    <a:pt x="6052" y="21219"/>
                  </a:lnTo>
                  <a:lnTo>
                    <a:pt x="6519" y="21158"/>
                  </a:lnTo>
                  <a:lnTo>
                    <a:pt x="6986" y="21077"/>
                  </a:lnTo>
                  <a:lnTo>
                    <a:pt x="7433" y="20955"/>
                  </a:lnTo>
                  <a:lnTo>
                    <a:pt x="7879" y="20793"/>
                  </a:lnTo>
                  <a:lnTo>
                    <a:pt x="8285" y="20630"/>
                  </a:lnTo>
                  <a:lnTo>
                    <a:pt x="8671" y="20427"/>
                  </a:lnTo>
                  <a:lnTo>
                    <a:pt x="8935" y="20245"/>
                  </a:lnTo>
                  <a:lnTo>
                    <a:pt x="9179" y="20062"/>
                  </a:lnTo>
                  <a:lnTo>
                    <a:pt x="9402" y="19879"/>
                  </a:lnTo>
                  <a:lnTo>
                    <a:pt x="9585" y="19676"/>
                  </a:lnTo>
                  <a:lnTo>
                    <a:pt x="9747" y="19473"/>
                  </a:lnTo>
                  <a:lnTo>
                    <a:pt x="9890" y="19270"/>
                  </a:lnTo>
                  <a:lnTo>
                    <a:pt x="9991" y="19067"/>
                  </a:lnTo>
                  <a:lnTo>
                    <a:pt x="10072" y="18843"/>
                  </a:lnTo>
                  <a:lnTo>
                    <a:pt x="10113" y="18620"/>
                  </a:lnTo>
                  <a:lnTo>
                    <a:pt x="10133" y="18417"/>
                  </a:lnTo>
                  <a:lnTo>
                    <a:pt x="10133" y="18194"/>
                  </a:lnTo>
                  <a:lnTo>
                    <a:pt x="10093" y="17970"/>
                  </a:lnTo>
                  <a:lnTo>
                    <a:pt x="10032" y="17767"/>
                  </a:lnTo>
                  <a:lnTo>
                    <a:pt x="9930" y="17544"/>
                  </a:lnTo>
                  <a:lnTo>
                    <a:pt x="9829" y="17341"/>
                  </a:lnTo>
                  <a:lnTo>
                    <a:pt x="9666" y="17138"/>
                  </a:lnTo>
                  <a:lnTo>
                    <a:pt x="14763" y="15229"/>
                  </a:lnTo>
                  <a:lnTo>
                    <a:pt x="15149" y="15513"/>
                  </a:lnTo>
                  <a:lnTo>
                    <a:pt x="15595" y="15777"/>
                  </a:lnTo>
                  <a:lnTo>
                    <a:pt x="15900" y="15960"/>
                  </a:lnTo>
                  <a:lnTo>
                    <a:pt x="16225" y="16123"/>
                  </a:lnTo>
                  <a:lnTo>
                    <a:pt x="16550" y="16265"/>
                  </a:lnTo>
                  <a:lnTo>
                    <a:pt x="16895" y="16407"/>
                  </a:lnTo>
                  <a:lnTo>
                    <a:pt x="17260" y="16529"/>
                  </a:lnTo>
                  <a:lnTo>
                    <a:pt x="17605" y="16651"/>
                  </a:lnTo>
                  <a:lnTo>
                    <a:pt x="17971" y="16752"/>
                  </a:lnTo>
                  <a:lnTo>
                    <a:pt x="18357" y="16833"/>
                  </a:lnTo>
                  <a:lnTo>
                    <a:pt x="19108" y="16996"/>
                  </a:lnTo>
                  <a:lnTo>
                    <a:pt x="19880" y="17118"/>
                  </a:lnTo>
                  <a:lnTo>
                    <a:pt x="20672" y="17178"/>
                  </a:lnTo>
                  <a:lnTo>
                    <a:pt x="21484" y="17199"/>
                  </a:lnTo>
                  <a:lnTo>
                    <a:pt x="22276" y="17178"/>
                  </a:lnTo>
                  <a:lnTo>
                    <a:pt x="23068" y="17118"/>
                  </a:lnTo>
                  <a:lnTo>
                    <a:pt x="23839" y="16996"/>
                  </a:lnTo>
                  <a:lnTo>
                    <a:pt x="24590" y="16833"/>
                  </a:lnTo>
                  <a:lnTo>
                    <a:pt x="24976" y="16752"/>
                  </a:lnTo>
                  <a:lnTo>
                    <a:pt x="25342" y="16651"/>
                  </a:lnTo>
                  <a:lnTo>
                    <a:pt x="25687" y="16529"/>
                  </a:lnTo>
                  <a:lnTo>
                    <a:pt x="26032" y="16407"/>
                  </a:lnTo>
                  <a:lnTo>
                    <a:pt x="26377" y="16265"/>
                  </a:lnTo>
                  <a:lnTo>
                    <a:pt x="26723" y="16123"/>
                  </a:lnTo>
                  <a:lnTo>
                    <a:pt x="27027" y="15960"/>
                  </a:lnTo>
                  <a:lnTo>
                    <a:pt x="27332" y="15777"/>
                  </a:lnTo>
                  <a:lnTo>
                    <a:pt x="27636" y="15615"/>
                  </a:lnTo>
                  <a:lnTo>
                    <a:pt x="27900" y="15412"/>
                  </a:lnTo>
                  <a:lnTo>
                    <a:pt x="28164" y="15229"/>
                  </a:lnTo>
                  <a:lnTo>
                    <a:pt x="28408" y="15026"/>
                  </a:lnTo>
                  <a:lnTo>
                    <a:pt x="28611" y="14823"/>
                  </a:lnTo>
                  <a:lnTo>
                    <a:pt x="28814" y="14620"/>
                  </a:lnTo>
                  <a:lnTo>
                    <a:pt x="28997" y="14417"/>
                  </a:lnTo>
                  <a:lnTo>
                    <a:pt x="29159" y="14194"/>
                  </a:lnTo>
                  <a:lnTo>
                    <a:pt x="29301" y="13970"/>
                  </a:lnTo>
                  <a:lnTo>
                    <a:pt x="29423" y="13747"/>
                  </a:lnTo>
                  <a:lnTo>
                    <a:pt x="29525" y="13524"/>
                  </a:lnTo>
                  <a:lnTo>
                    <a:pt x="29606" y="13300"/>
                  </a:lnTo>
                  <a:lnTo>
                    <a:pt x="29667" y="13077"/>
                  </a:lnTo>
                  <a:lnTo>
                    <a:pt x="29728" y="12853"/>
                  </a:lnTo>
                  <a:lnTo>
                    <a:pt x="29748" y="12610"/>
                  </a:lnTo>
                  <a:lnTo>
                    <a:pt x="29748" y="12386"/>
                  </a:lnTo>
                  <a:lnTo>
                    <a:pt x="29748" y="12163"/>
                  </a:lnTo>
                  <a:lnTo>
                    <a:pt x="29707" y="11919"/>
                  </a:lnTo>
                  <a:lnTo>
                    <a:pt x="29667" y="11696"/>
                  </a:lnTo>
                  <a:lnTo>
                    <a:pt x="29606" y="11473"/>
                  </a:lnTo>
                  <a:lnTo>
                    <a:pt x="29504" y="11229"/>
                  </a:lnTo>
                  <a:lnTo>
                    <a:pt x="29403" y="11006"/>
                  </a:lnTo>
                  <a:lnTo>
                    <a:pt x="29281" y="10782"/>
                  </a:lnTo>
                  <a:lnTo>
                    <a:pt x="29139" y="10579"/>
                  </a:lnTo>
                  <a:lnTo>
                    <a:pt x="28976" y="10356"/>
                  </a:lnTo>
                  <a:lnTo>
                    <a:pt x="28794" y="10153"/>
                  </a:lnTo>
                  <a:lnTo>
                    <a:pt x="28591" y="9929"/>
                  </a:lnTo>
                  <a:lnTo>
                    <a:pt x="28367" y="9747"/>
                  </a:lnTo>
                  <a:lnTo>
                    <a:pt x="28124" y="9544"/>
                  </a:lnTo>
                  <a:lnTo>
                    <a:pt x="27880" y="9341"/>
                  </a:lnTo>
                  <a:lnTo>
                    <a:pt x="27596" y="9158"/>
                  </a:lnTo>
                  <a:lnTo>
                    <a:pt x="27311" y="8975"/>
                  </a:lnTo>
                  <a:lnTo>
                    <a:pt x="26926" y="8772"/>
                  </a:lnTo>
                  <a:lnTo>
                    <a:pt x="26519" y="8589"/>
                  </a:lnTo>
                  <a:lnTo>
                    <a:pt x="26113" y="8407"/>
                  </a:lnTo>
                  <a:lnTo>
                    <a:pt x="25687" y="8244"/>
                  </a:lnTo>
                  <a:lnTo>
                    <a:pt x="29220" y="3391"/>
                  </a:lnTo>
                  <a:lnTo>
                    <a:pt x="29545" y="3412"/>
                  </a:lnTo>
                  <a:lnTo>
                    <a:pt x="29890" y="3412"/>
                  </a:lnTo>
                  <a:lnTo>
                    <a:pt x="30235" y="3391"/>
                  </a:lnTo>
                  <a:lnTo>
                    <a:pt x="30560" y="3330"/>
                  </a:lnTo>
                  <a:lnTo>
                    <a:pt x="30885" y="3269"/>
                  </a:lnTo>
                  <a:lnTo>
                    <a:pt x="31190" y="3168"/>
                  </a:lnTo>
                  <a:lnTo>
                    <a:pt x="31474" y="3046"/>
                  </a:lnTo>
                  <a:lnTo>
                    <a:pt x="31758" y="2924"/>
                  </a:lnTo>
                  <a:lnTo>
                    <a:pt x="31961" y="2782"/>
                  </a:lnTo>
                  <a:lnTo>
                    <a:pt x="32124" y="2640"/>
                  </a:lnTo>
                  <a:lnTo>
                    <a:pt x="32286" y="2498"/>
                  </a:lnTo>
                  <a:lnTo>
                    <a:pt x="32408" y="2356"/>
                  </a:lnTo>
                  <a:lnTo>
                    <a:pt x="32489" y="2193"/>
                  </a:lnTo>
                  <a:lnTo>
                    <a:pt x="32570" y="2031"/>
                  </a:lnTo>
                  <a:lnTo>
                    <a:pt x="32611" y="1868"/>
                  </a:lnTo>
                  <a:lnTo>
                    <a:pt x="32611" y="1706"/>
                  </a:lnTo>
                  <a:lnTo>
                    <a:pt x="32591" y="1543"/>
                  </a:lnTo>
                  <a:lnTo>
                    <a:pt x="32550" y="1381"/>
                  </a:lnTo>
                  <a:lnTo>
                    <a:pt x="32489" y="1219"/>
                  </a:lnTo>
                  <a:lnTo>
                    <a:pt x="32388" y="1056"/>
                  </a:lnTo>
                  <a:lnTo>
                    <a:pt x="32266" y="914"/>
                  </a:lnTo>
                  <a:lnTo>
                    <a:pt x="32124" y="752"/>
                  </a:lnTo>
                  <a:lnTo>
                    <a:pt x="31941" y="630"/>
                  </a:lnTo>
                  <a:lnTo>
                    <a:pt x="31738" y="488"/>
                  </a:lnTo>
                  <a:lnTo>
                    <a:pt x="31515" y="366"/>
                  </a:lnTo>
                  <a:lnTo>
                    <a:pt x="31271" y="264"/>
                  </a:lnTo>
                  <a:lnTo>
                    <a:pt x="31027" y="183"/>
                  </a:lnTo>
                  <a:lnTo>
                    <a:pt x="30763" y="122"/>
                  </a:lnTo>
                  <a:lnTo>
                    <a:pt x="30499" y="61"/>
                  </a:lnTo>
                  <a:lnTo>
                    <a:pt x="30215" y="21"/>
                  </a:lnTo>
                  <a:lnTo>
                    <a:pt x="29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5140;p74">
              <a:extLst>
                <a:ext uri="{FF2B5EF4-FFF2-40B4-BE49-F238E27FC236}">
                  <a16:creationId xmlns:a16="http://schemas.microsoft.com/office/drawing/2014/main" id="{1435C88C-B1AA-43D2-F915-87DE7E19160B}"/>
                </a:ext>
              </a:extLst>
            </p:cNvPr>
            <p:cNvSpPr/>
            <p:nvPr/>
          </p:nvSpPr>
          <p:spPr>
            <a:xfrm>
              <a:off x="4019375" y="348275"/>
              <a:ext cx="815300" cy="532025"/>
            </a:xfrm>
            <a:custGeom>
              <a:avLst/>
              <a:gdLst/>
              <a:ahLst/>
              <a:cxnLst/>
              <a:rect l="l" t="t" r="r" b="b"/>
              <a:pathLst>
                <a:path w="32612" h="21281" fill="none" extrusionOk="0">
                  <a:moveTo>
                    <a:pt x="14763" y="15229"/>
                  </a:moveTo>
                  <a:lnTo>
                    <a:pt x="9666" y="17138"/>
                  </a:lnTo>
                  <a:lnTo>
                    <a:pt x="9666" y="17138"/>
                  </a:lnTo>
                  <a:lnTo>
                    <a:pt x="9829" y="17341"/>
                  </a:lnTo>
                  <a:lnTo>
                    <a:pt x="9930" y="17544"/>
                  </a:lnTo>
                  <a:lnTo>
                    <a:pt x="10032" y="17767"/>
                  </a:lnTo>
                  <a:lnTo>
                    <a:pt x="10093" y="17970"/>
                  </a:lnTo>
                  <a:lnTo>
                    <a:pt x="10133" y="18194"/>
                  </a:lnTo>
                  <a:lnTo>
                    <a:pt x="10133" y="18417"/>
                  </a:lnTo>
                  <a:lnTo>
                    <a:pt x="10113" y="18620"/>
                  </a:lnTo>
                  <a:lnTo>
                    <a:pt x="10072" y="18843"/>
                  </a:lnTo>
                  <a:lnTo>
                    <a:pt x="9991" y="19067"/>
                  </a:lnTo>
                  <a:lnTo>
                    <a:pt x="9890" y="19270"/>
                  </a:lnTo>
                  <a:lnTo>
                    <a:pt x="9747" y="19473"/>
                  </a:lnTo>
                  <a:lnTo>
                    <a:pt x="9585" y="19676"/>
                  </a:lnTo>
                  <a:lnTo>
                    <a:pt x="9402" y="19879"/>
                  </a:lnTo>
                  <a:lnTo>
                    <a:pt x="9179" y="20062"/>
                  </a:lnTo>
                  <a:lnTo>
                    <a:pt x="8935" y="20245"/>
                  </a:lnTo>
                  <a:lnTo>
                    <a:pt x="8671" y="20427"/>
                  </a:lnTo>
                  <a:lnTo>
                    <a:pt x="8671" y="20427"/>
                  </a:lnTo>
                  <a:lnTo>
                    <a:pt x="8285" y="20630"/>
                  </a:lnTo>
                  <a:lnTo>
                    <a:pt x="7879" y="20793"/>
                  </a:lnTo>
                  <a:lnTo>
                    <a:pt x="7433" y="20955"/>
                  </a:lnTo>
                  <a:lnTo>
                    <a:pt x="6986" y="21077"/>
                  </a:lnTo>
                  <a:lnTo>
                    <a:pt x="6519" y="21158"/>
                  </a:lnTo>
                  <a:lnTo>
                    <a:pt x="6052" y="21219"/>
                  </a:lnTo>
                  <a:lnTo>
                    <a:pt x="5565" y="21260"/>
                  </a:lnTo>
                  <a:lnTo>
                    <a:pt x="5077" y="21280"/>
                  </a:lnTo>
                  <a:lnTo>
                    <a:pt x="4590" y="21260"/>
                  </a:lnTo>
                  <a:lnTo>
                    <a:pt x="4123" y="21219"/>
                  </a:lnTo>
                  <a:lnTo>
                    <a:pt x="3636" y="21158"/>
                  </a:lnTo>
                  <a:lnTo>
                    <a:pt x="3169" y="21077"/>
                  </a:lnTo>
                  <a:lnTo>
                    <a:pt x="2722" y="20955"/>
                  </a:lnTo>
                  <a:lnTo>
                    <a:pt x="2295" y="20793"/>
                  </a:lnTo>
                  <a:lnTo>
                    <a:pt x="1889" y="20630"/>
                  </a:lnTo>
                  <a:lnTo>
                    <a:pt x="1503" y="20427"/>
                  </a:lnTo>
                  <a:lnTo>
                    <a:pt x="1503" y="20427"/>
                  </a:lnTo>
                  <a:lnTo>
                    <a:pt x="1158" y="20204"/>
                  </a:lnTo>
                  <a:lnTo>
                    <a:pt x="854" y="19960"/>
                  </a:lnTo>
                  <a:lnTo>
                    <a:pt x="590" y="19717"/>
                  </a:lnTo>
                  <a:lnTo>
                    <a:pt x="387" y="19453"/>
                  </a:lnTo>
                  <a:lnTo>
                    <a:pt x="224" y="19189"/>
                  </a:lnTo>
                  <a:lnTo>
                    <a:pt x="102" y="18904"/>
                  </a:lnTo>
                  <a:lnTo>
                    <a:pt x="21" y="18620"/>
                  </a:lnTo>
                  <a:lnTo>
                    <a:pt x="1" y="18356"/>
                  </a:lnTo>
                  <a:lnTo>
                    <a:pt x="21" y="18072"/>
                  </a:lnTo>
                  <a:lnTo>
                    <a:pt x="82" y="17788"/>
                  </a:lnTo>
                  <a:lnTo>
                    <a:pt x="204" y="17503"/>
                  </a:lnTo>
                  <a:lnTo>
                    <a:pt x="366" y="17239"/>
                  </a:lnTo>
                  <a:lnTo>
                    <a:pt x="569" y="16975"/>
                  </a:lnTo>
                  <a:lnTo>
                    <a:pt x="833" y="16732"/>
                  </a:lnTo>
                  <a:lnTo>
                    <a:pt x="1118" y="16488"/>
                  </a:lnTo>
                  <a:lnTo>
                    <a:pt x="1483" y="16265"/>
                  </a:lnTo>
                  <a:lnTo>
                    <a:pt x="1483" y="16265"/>
                  </a:lnTo>
                  <a:lnTo>
                    <a:pt x="1849" y="16062"/>
                  </a:lnTo>
                  <a:lnTo>
                    <a:pt x="2275" y="15899"/>
                  </a:lnTo>
                  <a:lnTo>
                    <a:pt x="2701" y="15757"/>
                  </a:lnTo>
                  <a:lnTo>
                    <a:pt x="3148" y="15635"/>
                  </a:lnTo>
                  <a:lnTo>
                    <a:pt x="3615" y="15534"/>
                  </a:lnTo>
                  <a:lnTo>
                    <a:pt x="4082" y="15473"/>
                  </a:lnTo>
                  <a:lnTo>
                    <a:pt x="4570" y="15432"/>
                  </a:lnTo>
                  <a:lnTo>
                    <a:pt x="5057" y="15412"/>
                  </a:lnTo>
                  <a:lnTo>
                    <a:pt x="5544" y="15432"/>
                  </a:lnTo>
                  <a:lnTo>
                    <a:pt x="6011" y="15473"/>
                  </a:lnTo>
                  <a:lnTo>
                    <a:pt x="6499" y="15534"/>
                  </a:lnTo>
                  <a:lnTo>
                    <a:pt x="6966" y="15635"/>
                  </a:lnTo>
                  <a:lnTo>
                    <a:pt x="7412" y="15757"/>
                  </a:lnTo>
                  <a:lnTo>
                    <a:pt x="7839" y="15899"/>
                  </a:lnTo>
                  <a:lnTo>
                    <a:pt x="8265" y="16062"/>
                  </a:lnTo>
                  <a:lnTo>
                    <a:pt x="8651" y="16265"/>
                  </a:lnTo>
                  <a:lnTo>
                    <a:pt x="8651" y="16265"/>
                  </a:lnTo>
                  <a:lnTo>
                    <a:pt x="8874" y="16427"/>
                  </a:lnTo>
                  <a:lnTo>
                    <a:pt x="14011" y="14518"/>
                  </a:lnTo>
                  <a:lnTo>
                    <a:pt x="14011" y="14518"/>
                  </a:lnTo>
                  <a:lnTo>
                    <a:pt x="13748" y="14173"/>
                  </a:lnTo>
                  <a:lnTo>
                    <a:pt x="13524" y="13808"/>
                  </a:lnTo>
                  <a:lnTo>
                    <a:pt x="13362" y="13463"/>
                  </a:lnTo>
                  <a:lnTo>
                    <a:pt x="13240" y="13097"/>
                  </a:lnTo>
                  <a:lnTo>
                    <a:pt x="13159" y="12732"/>
                  </a:lnTo>
                  <a:lnTo>
                    <a:pt x="13138" y="12366"/>
                  </a:lnTo>
                  <a:lnTo>
                    <a:pt x="13159" y="12001"/>
                  </a:lnTo>
                  <a:lnTo>
                    <a:pt x="13240" y="11635"/>
                  </a:lnTo>
                  <a:lnTo>
                    <a:pt x="13362" y="11270"/>
                  </a:lnTo>
                  <a:lnTo>
                    <a:pt x="13524" y="10904"/>
                  </a:lnTo>
                  <a:lnTo>
                    <a:pt x="13748" y="10559"/>
                  </a:lnTo>
                  <a:lnTo>
                    <a:pt x="14011" y="10214"/>
                  </a:lnTo>
                  <a:lnTo>
                    <a:pt x="14316" y="9889"/>
                  </a:lnTo>
                  <a:lnTo>
                    <a:pt x="14682" y="9584"/>
                  </a:lnTo>
                  <a:lnTo>
                    <a:pt x="15108" y="9280"/>
                  </a:lnTo>
                  <a:lnTo>
                    <a:pt x="15555" y="8975"/>
                  </a:lnTo>
                  <a:lnTo>
                    <a:pt x="15555" y="8975"/>
                  </a:lnTo>
                  <a:lnTo>
                    <a:pt x="16022" y="8731"/>
                  </a:lnTo>
                  <a:lnTo>
                    <a:pt x="16489" y="8508"/>
                  </a:lnTo>
                  <a:lnTo>
                    <a:pt x="16996" y="8305"/>
                  </a:lnTo>
                  <a:lnTo>
                    <a:pt x="17524" y="8143"/>
                  </a:lnTo>
                  <a:lnTo>
                    <a:pt x="18052" y="7980"/>
                  </a:lnTo>
                  <a:lnTo>
                    <a:pt x="18600" y="7858"/>
                  </a:lnTo>
                  <a:lnTo>
                    <a:pt x="19169" y="7757"/>
                  </a:lnTo>
                  <a:lnTo>
                    <a:pt x="19738" y="7676"/>
                  </a:lnTo>
                  <a:lnTo>
                    <a:pt x="20326" y="7615"/>
                  </a:lnTo>
                  <a:lnTo>
                    <a:pt x="20895" y="7574"/>
                  </a:lnTo>
                  <a:lnTo>
                    <a:pt x="21484" y="7574"/>
                  </a:lnTo>
                  <a:lnTo>
                    <a:pt x="22073" y="7594"/>
                  </a:lnTo>
                  <a:lnTo>
                    <a:pt x="22661" y="7635"/>
                  </a:lnTo>
                  <a:lnTo>
                    <a:pt x="23230" y="7696"/>
                  </a:lnTo>
                  <a:lnTo>
                    <a:pt x="23799" y="7777"/>
                  </a:lnTo>
                  <a:lnTo>
                    <a:pt x="24367" y="7879"/>
                  </a:lnTo>
                  <a:lnTo>
                    <a:pt x="27880" y="3066"/>
                  </a:lnTo>
                  <a:lnTo>
                    <a:pt x="27880" y="3066"/>
                  </a:lnTo>
                  <a:lnTo>
                    <a:pt x="27575" y="2924"/>
                  </a:lnTo>
                  <a:lnTo>
                    <a:pt x="27575" y="2924"/>
                  </a:lnTo>
                  <a:lnTo>
                    <a:pt x="27372" y="2782"/>
                  </a:lnTo>
                  <a:lnTo>
                    <a:pt x="27190" y="2640"/>
                  </a:lnTo>
                  <a:lnTo>
                    <a:pt x="27047" y="2498"/>
                  </a:lnTo>
                  <a:lnTo>
                    <a:pt x="26926" y="2356"/>
                  </a:lnTo>
                  <a:lnTo>
                    <a:pt x="26824" y="2193"/>
                  </a:lnTo>
                  <a:lnTo>
                    <a:pt x="26763" y="2031"/>
                  </a:lnTo>
                  <a:lnTo>
                    <a:pt x="26723" y="1868"/>
                  </a:lnTo>
                  <a:lnTo>
                    <a:pt x="26702" y="1706"/>
                  </a:lnTo>
                  <a:lnTo>
                    <a:pt x="26723" y="1543"/>
                  </a:lnTo>
                  <a:lnTo>
                    <a:pt x="26763" y="1381"/>
                  </a:lnTo>
                  <a:lnTo>
                    <a:pt x="26824" y="1219"/>
                  </a:lnTo>
                  <a:lnTo>
                    <a:pt x="26905" y="1056"/>
                  </a:lnTo>
                  <a:lnTo>
                    <a:pt x="27027" y="914"/>
                  </a:lnTo>
                  <a:lnTo>
                    <a:pt x="27190" y="752"/>
                  </a:lnTo>
                  <a:lnTo>
                    <a:pt x="27352" y="630"/>
                  </a:lnTo>
                  <a:lnTo>
                    <a:pt x="27555" y="488"/>
                  </a:lnTo>
                  <a:lnTo>
                    <a:pt x="27555" y="488"/>
                  </a:lnTo>
                  <a:lnTo>
                    <a:pt x="27778" y="366"/>
                  </a:lnTo>
                  <a:lnTo>
                    <a:pt x="28022" y="264"/>
                  </a:lnTo>
                  <a:lnTo>
                    <a:pt x="28266" y="183"/>
                  </a:lnTo>
                  <a:lnTo>
                    <a:pt x="28530" y="122"/>
                  </a:lnTo>
                  <a:lnTo>
                    <a:pt x="28814" y="61"/>
                  </a:lnTo>
                  <a:lnTo>
                    <a:pt x="29078" y="21"/>
                  </a:lnTo>
                  <a:lnTo>
                    <a:pt x="29362" y="0"/>
                  </a:lnTo>
                  <a:lnTo>
                    <a:pt x="29646" y="0"/>
                  </a:lnTo>
                  <a:lnTo>
                    <a:pt x="29931" y="0"/>
                  </a:lnTo>
                  <a:lnTo>
                    <a:pt x="30215" y="21"/>
                  </a:lnTo>
                  <a:lnTo>
                    <a:pt x="30499" y="61"/>
                  </a:lnTo>
                  <a:lnTo>
                    <a:pt x="30763" y="122"/>
                  </a:lnTo>
                  <a:lnTo>
                    <a:pt x="31027" y="183"/>
                  </a:lnTo>
                  <a:lnTo>
                    <a:pt x="31271" y="264"/>
                  </a:lnTo>
                  <a:lnTo>
                    <a:pt x="31515" y="366"/>
                  </a:lnTo>
                  <a:lnTo>
                    <a:pt x="31738" y="488"/>
                  </a:lnTo>
                  <a:lnTo>
                    <a:pt x="31738" y="488"/>
                  </a:lnTo>
                  <a:lnTo>
                    <a:pt x="31941" y="630"/>
                  </a:lnTo>
                  <a:lnTo>
                    <a:pt x="32124" y="752"/>
                  </a:lnTo>
                  <a:lnTo>
                    <a:pt x="32266" y="914"/>
                  </a:lnTo>
                  <a:lnTo>
                    <a:pt x="32388" y="1056"/>
                  </a:lnTo>
                  <a:lnTo>
                    <a:pt x="32489" y="1219"/>
                  </a:lnTo>
                  <a:lnTo>
                    <a:pt x="32550" y="1381"/>
                  </a:lnTo>
                  <a:lnTo>
                    <a:pt x="32591" y="1543"/>
                  </a:lnTo>
                  <a:lnTo>
                    <a:pt x="32611" y="1706"/>
                  </a:lnTo>
                  <a:lnTo>
                    <a:pt x="32611" y="1868"/>
                  </a:lnTo>
                  <a:lnTo>
                    <a:pt x="32570" y="2031"/>
                  </a:lnTo>
                  <a:lnTo>
                    <a:pt x="32489" y="2193"/>
                  </a:lnTo>
                  <a:lnTo>
                    <a:pt x="32408" y="2356"/>
                  </a:lnTo>
                  <a:lnTo>
                    <a:pt x="32286" y="2498"/>
                  </a:lnTo>
                  <a:lnTo>
                    <a:pt x="32124" y="2640"/>
                  </a:lnTo>
                  <a:lnTo>
                    <a:pt x="31961" y="2782"/>
                  </a:lnTo>
                  <a:lnTo>
                    <a:pt x="31758" y="2924"/>
                  </a:lnTo>
                  <a:lnTo>
                    <a:pt x="31758" y="2924"/>
                  </a:lnTo>
                  <a:lnTo>
                    <a:pt x="31474" y="3046"/>
                  </a:lnTo>
                  <a:lnTo>
                    <a:pt x="31190" y="3168"/>
                  </a:lnTo>
                  <a:lnTo>
                    <a:pt x="30885" y="3269"/>
                  </a:lnTo>
                  <a:lnTo>
                    <a:pt x="30560" y="3330"/>
                  </a:lnTo>
                  <a:lnTo>
                    <a:pt x="30235" y="3391"/>
                  </a:lnTo>
                  <a:lnTo>
                    <a:pt x="29890" y="3412"/>
                  </a:lnTo>
                  <a:lnTo>
                    <a:pt x="29545" y="3412"/>
                  </a:lnTo>
                  <a:lnTo>
                    <a:pt x="29220" y="3391"/>
                  </a:lnTo>
                  <a:lnTo>
                    <a:pt x="25687" y="8244"/>
                  </a:lnTo>
                  <a:lnTo>
                    <a:pt x="25687" y="8244"/>
                  </a:lnTo>
                  <a:lnTo>
                    <a:pt x="26113" y="8407"/>
                  </a:lnTo>
                  <a:lnTo>
                    <a:pt x="26519" y="8589"/>
                  </a:lnTo>
                  <a:lnTo>
                    <a:pt x="26926" y="8772"/>
                  </a:lnTo>
                  <a:lnTo>
                    <a:pt x="27311" y="8975"/>
                  </a:lnTo>
                  <a:lnTo>
                    <a:pt x="27311" y="8975"/>
                  </a:lnTo>
                  <a:lnTo>
                    <a:pt x="27596" y="9158"/>
                  </a:lnTo>
                  <a:lnTo>
                    <a:pt x="27880" y="9341"/>
                  </a:lnTo>
                  <a:lnTo>
                    <a:pt x="28124" y="9544"/>
                  </a:lnTo>
                  <a:lnTo>
                    <a:pt x="28367" y="9747"/>
                  </a:lnTo>
                  <a:lnTo>
                    <a:pt x="28591" y="9929"/>
                  </a:lnTo>
                  <a:lnTo>
                    <a:pt x="28794" y="10153"/>
                  </a:lnTo>
                  <a:lnTo>
                    <a:pt x="28976" y="10356"/>
                  </a:lnTo>
                  <a:lnTo>
                    <a:pt x="29139" y="10579"/>
                  </a:lnTo>
                  <a:lnTo>
                    <a:pt x="29281" y="10782"/>
                  </a:lnTo>
                  <a:lnTo>
                    <a:pt x="29403" y="11006"/>
                  </a:lnTo>
                  <a:lnTo>
                    <a:pt x="29504" y="11229"/>
                  </a:lnTo>
                  <a:lnTo>
                    <a:pt x="29606" y="11473"/>
                  </a:lnTo>
                  <a:lnTo>
                    <a:pt x="29667" y="11696"/>
                  </a:lnTo>
                  <a:lnTo>
                    <a:pt x="29707" y="11919"/>
                  </a:lnTo>
                  <a:lnTo>
                    <a:pt x="29748" y="12163"/>
                  </a:lnTo>
                  <a:lnTo>
                    <a:pt x="29748" y="12386"/>
                  </a:lnTo>
                  <a:lnTo>
                    <a:pt x="29748" y="12610"/>
                  </a:lnTo>
                  <a:lnTo>
                    <a:pt x="29728" y="12853"/>
                  </a:lnTo>
                  <a:lnTo>
                    <a:pt x="29667" y="13077"/>
                  </a:lnTo>
                  <a:lnTo>
                    <a:pt x="29606" y="13300"/>
                  </a:lnTo>
                  <a:lnTo>
                    <a:pt x="29525" y="13524"/>
                  </a:lnTo>
                  <a:lnTo>
                    <a:pt x="29423" y="13747"/>
                  </a:lnTo>
                  <a:lnTo>
                    <a:pt x="29301" y="13970"/>
                  </a:lnTo>
                  <a:lnTo>
                    <a:pt x="29159" y="14194"/>
                  </a:lnTo>
                  <a:lnTo>
                    <a:pt x="28997" y="14417"/>
                  </a:lnTo>
                  <a:lnTo>
                    <a:pt x="28814" y="14620"/>
                  </a:lnTo>
                  <a:lnTo>
                    <a:pt x="28611" y="14823"/>
                  </a:lnTo>
                  <a:lnTo>
                    <a:pt x="28408" y="15026"/>
                  </a:lnTo>
                  <a:lnTo>
                    <a:pt x="28164" y="15229"/>
                  </a:lnTo>
                  <a:lnTo>
                    <a:pt x="27900" y="15412"/>
                  </a:lnTo>
                  <a:lnTo>
                    <a:pt x="27636" y="15615"/>
                  </a:lnTo>
                  <a:lnTo>
                    <a:pt x="27332" y="15777"/>
                  </a:lnTo>
                  <a:lnTo>
                    <a:pt x="27332" y="15777"/>
                  </a:lnTo>
                  <a:lnTo>
                    <a:pt x="27027" y="15960"/>
                  </a:lnTo>
                  <a:lnTo>
                    <a:pt x="26723" y="16123"/>
                  </a:lnTo>
                  <a:lnTo>
                    <a:pt x="26377" y="16265"/>
                  </a:lnTo>
                  <a:lnTo>
                    <a:pt x="26032" y="16407"/>
                  </a:lnTo>
                  <a:lnTo>
                    <a:pt x="25687" y="16529"/>
                  </a:lnTo>
                  <a:lnTo>
                    <a:pt x="25342" y="16651"/>
                  </a:lnTo>
                  <a:lnTo>
                    <a:pt x="24976" y="16752"/>
                  </a:lnTo>
                  <a:lnTo>
                    <a:pt x="24590" y="16833"/>
                  </a:lnTo>
                  <a:lnTo>
                    <a:pt x="23839" y="16996"/>
                  </a:lnTo>
                  <a:lnTo>
                    <a:pt x="23068" y="17118"/>
                  </a:lnTo>
                  <a:lnTo>
                    <a:pt x="22276" y="17178"/>
                  </a:lnTo>
                  <a:lnTo>
                    <a:pt x="21484" y="17199"/>
                  </a:lnTo>
                  <a:lnTo>
                    <a:pt x="20672" y="17178"/>
                  </a:lnTo>
                  <a:lnTo>
                    <a:pt x="19880" y="17118"/>
                  </a:lnTo>
                  <a:lnTo>
                    <a:pt x="19108" y="16996"/>
                  </a:lnTo>
                  <a:lnTo>
                    <a:pt x="18357" y="16833"/>
                  </a:lnTo>
                  <a:lnTo>
                    <a:pt x="17971" y="16752"/>
                  </a:lnTo>
                  <a:lnTo>
                    <a:pt x="17605" y="16651"/>
                  </a:lnTo>
                  <a:lnTo>
                    <a:pt x="17260" y="16529"/>
                  </a:lnTo>
                  <a:lnTo>
                    <a:pt x="16895" y="16407"/>
                  </a:lnTo>
                  <a:lnTo>
                    <a:pt x="16550" y="16265"/>
                  </a:lnTo>
                  <a:lnTo>
                    <a:pt x="16225" y="16123"/>
                  </a:lnTo>
                  <a:lnTo>
                    <a:pt x="15900" y="15960"/>
                  </a:lnTo>
                  <a:lnTo>
                    <a:pt x="15595" y="15777"/>
                  </a:lnTo>
                  <a:lnTo>
                    <a:pt x="15595" y="15777"/>
                  </a:lnTo>
                  <a:lnTo>
                    <a:pt x="15149" y="15513"/>
                  </a:lnTo>
                  <a:lnTo>
                    <a:pt x="14763" y="152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41;p74">
              <a:extLst>
                <a:ext uri="{FF2B5EF4-FFF2-40B4-BE49-F238E27FC236}">
                  <a16:creationId xmlns:a16="http://schemas.microsoft.com/office/drawing/2014/main" id="{ED16BD92-F993-A1D5-FDE6-FC933BBA83C0}"/>
                </a:ext>
              </a:extLst>
            </p:cNvPr>
            <p:cNvSpPr/>
            <p:nvPr/>
          </p:nvSpPr>
          <p:spPr>
            <a:xfrm>
              <a:off x="4045775" y="374150"/>
              <a:ext cx="762500" cy="479750"/>
            </a:xfrm>
            <a:custGeom>
              <a:avLst/>
              <a:gdLst/>
              <a:ahLst/>
              <a:cxnLst/>
              <a:rect l="l" t="t" r="r" b="b"/>
              <a:pathLst>
                <a:path w="30500" h="19190" extrusionOk="0">
                  <a:moveTo>
                    <a:pt x="28590" y="1"/>
                  </a:moveTo>
                  <a:lnTo>
                    <a:pt x="28367" y="21"/>
                  </a:lnTo>
                  <a:lnTo>
                    <a:pt x="28144" y="41"/>
                  </a:lnTo>
                  <a:lnTo>
                    <a:pt x="27941" y="62"/>
                  </a:lnTo>
                  <a:lnTo>
                    <a:pt x="27738" y="102"/>
                  </a:lnTo>
                  <a:lnTo>
                    <a:pt x="27535" y="163"/>
                  </a:lnTo>
                  <a:lnTo>
                    <a:pt x="27352" y="224"/>
                  </a:lnTo>
                  <a:lnTo>
                    <a:pt x="27189" y="285"/>
                  </a:lnTo>
                  <a:lnTo>
                    <a:pt x="27027" y="366"/>
                  </a:lnTo>
                  <a:lnTo>
                    <a:pt x="26885" y="468"/>
                  </a:lnTo>
                  <a:lnTo>
                    <a:pt x="26783" y="549"/>
                  </a:lnTo>
                  <a:lnTo>
                    <a:pt x="26722" y="610"/>
                  </a:lnTo>
                  <a:lnTo>
                    <a:pt x="26702" y="671"/>
                  </a:lnTo>
                  <a:lnTo>
                    <a:pt x="26722" y="711"/>
                  </a:lnTo>
                  <a:lnTo>
                    <a:pt x="26783" y="772"/>
                  </a:lnTo>
                  <a:lnTo>
                    <a:pt x="26885" y="874"/>
                  </a:lnTo>
                  <a:lnTo>
                    <a:pt x="27047" y="975"/>
                  </a:lnTo>
                  <a:lnTo>
                    <a:pt x="27250" y="1077"/>
                  </a:lnTo>
                  <a:lnTo>
                    <a:pt x="27677" y="1260"/>
                  </a:lnTo>
                  <a:lnTo>
                    <a:pt x="28245" y="1321"/>
                  </a:lnTo>
                  <a:lnTo>
                    <a:pt x="28834" y="1321"/>
                  </a:lnTo>
                  <a:lnTo>
                    <a:pt x="29057" y="1300"/>
                  </a:lnTo>
                  <a:lnTo>
                    <a:pt x="29261" y="1280"/>
                  </a:lnTo>
                  <a:lnTo>
                    <a:pt x="29464" y="1239"/>
                  </a:lnTo>
                  <a:lnTo>
                    <a:pt x="29667" y="1179"/>
                  </a:lnTo>
                  <a:lnTo>
                    <a:pt x="29849" y="1118"/>
                  </a:lnTo>
                  <a:lnTo>
                    <a:pt x="30012" y="1057"/>
                  </a:lnTo>
                  <a:lnTo>
                    <a:pt x="30174" y="975"/>
                  </a:lnTo>
                  <a:lnTo>
                    <a:pt x="30316" y="874"/>
                  </a:lnTo>
                  <a:lnTo>
                    <a:pt x="30418" y="793"/>
                  </a:lnTo>
                  <a:lnTo>
                    <a:pt x="30479" y="711"/>
                  </a:lnTo>
                  <a:lnTo>
                    <a:pt x="30499" y="671"/>
                  </a:lnTo>
                  <a:lnTo>
                    <a:pt x="30479" y="630"/>
                  </a:lnTo>
                  <a:lnTo>
                    <a:pt x="30418" y="549"/>
                  </a:lnTo>
                  <a:lnTo>
                    <a:pt x="30316" y="468"/>
                  </a:lnTo>
                  <a:lnTo>
                    <a:pt x="30154" y="366"/>
                  </a:lnTo>
                  <a:lnTo>
                    <a:pt x="29992" y="285"/>
                  </a:lnTo>
                  <a:lnTo>
                    <a:pt x="29829" y="224"/>
                  </a:lnTo>
                  <a:lnTo>
                    <a:pt x="29646" y="163"/>
                  </a:lnTo>
                  <a:lnTo>
                    <a:pt x="29443" y="102"/>
                  </a:lnTo>
                  <a:lnTo>
                    <a:pt x="29240" y="62"/>
                  </a:lnTo>
                  <a:lnTo>
                    <a:pt x="29037" y="41"/>
                  </a:lnTo>
                  <a:lnTo>
                    <a:pt x="28814" y="21"/>
                  </a:lnTo>
                  <a:lnTo>
                    <a:pt x="28590" y="1"/>
                  </a:lnTo>
                  <a:close/>
                  <a:moveTo>
                    <a:pt x="20367" y="7595"/>
                  </a:moveTo>
                  <a:lnTo>
                    <a:pt x="19616" y="7615"/>
                  </a:lnTo>
                  <a:lnTo>
                    <a:pt x="18864" y="7676"/>
                  </a:lnTo>
                  <a:lnTo>
                    <a:pt x="18154" y="7778"/>
                  </a:lnTo>
                  <a:lnTo>
                    <a:pt x="17463" y="7920"/>
                  </a:lnTo>
                  <a:lnTo>
                    <a:pt x="16793" y="8103"/>
                  </a:lnTo>
                  <a:lnTo>
                    <a:pt x="16164" y="8326"/>
                  </a:lnTo>
                  <a:lnTo>
                    <a:pt x="15879" y="8448"/>
                  </a:lnTo>
                  <a:lnTo>
                    <a:pt x="15575" y="8570"/>
                  </a:lnTo>
                  <a:lnTo>
                    <a:pt x="15291" y="8712"/>
                  </a:lnTo>
                  <a:lnTo>
                    <a:pt x="15027" y="8854"/>
                  </a:lnTo>
                  <a:lnTo>
                    <a:pt x="14641" y="9098"/>
                  </a:lnTo>
                  <a:lnTo>
                    <a:pt x="14316" y="9341"/>
                  </a:lnTo>
                  <a:lnTo>
                    <a:pt x="14011" y="9605"/>
                  </a:lnTo>
                  <a:lnTo>
                    <a:pt x="13747" y="9889"/>
                  </a:lnTo>
                  <a:lnTo>
                    <a:pt x="13524" y="10174"/>
                  </a:lnTo>
                  <a:lnTo>
                    <a:pt x="13362" y="10458"/>
                  </a:lnTo>
                  <a:lnTo>
                    <a:pt x="13240" y="10742"/>
                  </a:lnTo>
                  <a:lnTo>
                    <a:pt x="13159" y="11027"/>
                  </a:lnTo>
                  <a:lnTo>
                    <a:pt x="13138" y="11250"/>
                  </a:lnTo>
                  <a:lnTo>
                    <a:pt x="13138" y="11473"/>
                  </a:lnTo>
                  <a:lnTo>
                    <a:pt x="13179" y="11697"/>
                  </a:lnTo>
                  <a:lnTo>
                    <a:pt x="13240" y="11920"/>
                  </a:lnTo>
                  <a:lnTo>
                    <a:pt x="13321" y="12143"/>
                  </a:lnTo>
                  <a:lnTo>
                    <a:pt x="13443" y="12367"/>
                  </a:lnTo>
                  <a:lnTo>
                    <a:pt x="13585" y="12570"/>
                  </a:lnTo>
                  <a:lnTo>
                    <a:pt x="13747" y="12793"/>
                  </a:lnTo>
                  <a:lnTo>
                    <a:pt x="14011" y="13077"/>
                  </a:lnTo>
                  <a:lnTo>
                    <a:pt x="14357" y="13362"/>
                  </a:lnTo>
                  <a:lnTo>
                    <a:pt x="14702" y="13605"/>
                  </a:lnTo>
                  <a:lnTo>
                    <a:pt x="15067" y="13849"/>
                  </a:lnTo>
                  <a:lnTo>
                    <a:pt x="15331" y="13991"/>
                  </a:lnTo>
                  <a:lnTo>
                    <a:pt x="15615" y="14133"/>
                  </a:lnTo>
                  <a:lnTo>
                    <a:pt x="16204" y="14377"/>
                  </a:lnTo>
                  <a:lnTo>
                    <a:pt x="16854" y="14600"/>
                  </a:lnTo>
                  <a:lnTo>
                    <a:pt x="17504" y="14783"/>
                  </a:lnTo>
                  <a:lnTo>
                    <a:pt x="18194" y="14925"/>
                  </a:lnTo>
                  <a:lnTo>
                    <a:pt x="18925" y="15027"/>
                  </a:lnTo>
                  <a:lnTo>
                    <a:pt x="19656" y="15088"/>
                  </a:lnTo>
                  <a:lnTo>
                    <a:pt x="20428" y="15108"/>
                  </a:lnTo>
                  <a:lnTo>
                    <a:pt x="21179" y="15088"/>
                  </a:lnTo>
                  <a:lnTo>
                    <a:pt x="21910" y="15027"/>
                  </a:lnTo>
                  <a:lnTo>
                    <a:pt x="22641" y="14925"/>
                  </a:lnTo>
                  <a:lnTo>
                    <a:pt x="23331" y="14783"/>
                  </a:lnTo>
                  <a:lnTo>
                    <a:pt x="23981" y="14600"/>
                  </a:lnTo>
                  <a:lnTo>
                    <a:pt x="24611" y="14377"/>
                  </a:lnTo>
                  <a:lnTo>
                    <a:pt x="24915" y="14255"/>
                  </a:lnTo>
                  <a:lnTo>
                    <a:pt x="25200" y="14133"/>
                  </a:lnTo>
                  <a:lnTo>
                    <a:pt x="25484" y="13991"/>
                  </a:lnTo>
                  <a:lnTo>
                    <a:pt x="25748" y="13849"/>
                  </a:lnTo>
                  <a:lnTo>
                    <a:pt x="26194" y="13565"/>
                  </a:lnTo>
                  <a:lnTo>
                    <a:pt x="26560" y="13280"/>
                  </a:lnTo>
                  <a:lnTo>
                    <a:pt x="26885" y="12976"/>
                  </a:lnTo>
                  <a:lnTo>
                    <a:pt x="27027" y="12834"/>
                  </a:lnTo>
                  <a:lnTo>
                    <a:pt x="27149" y="12671"/>
                  </a:lnTo>
                  <a:lnTo>
                    <a:pt x="27271" y="12509"/>
                  </a:lnTo>
                  <a:lnTo>
                    <a:pt x="27372" y="12346"/>
                  </a:lnTo>
                  <a:lnTo>
                    <a:pt x="27453" y="12184"/>
                  </a:lnTo>
                  <a:lnTo>
                    <a:pt x="27514" y="12022"/>
                  </a:lnTo>
                  <a:lnTo>
                    <a:pt x="27575" y="11859"/>
                  </a:lnTo>
                  <a:lnTo>
                    <a:pt x="27616" y="11697"/>
                  </a:lnTo>
                  <a:lnTo>
                    <a:pt x="27636" y="11534"/>
                  </a:lnTo>
                  <a:lnTo>
                    <a:pt x="27636" y="11372"/>
                  </a:lnTo>
                  <a:lnTo>
                    <a:pt x="27636" y="11189"/>
                  </a:lnTo>
                  <a:lnTo>
                    <a:pt x="27616" y="11027"/>
                  </a:lnTo>
                  <a:lnTo>
                    <a:pt x="27575" y="10864"/>
                  </a:lnTo>
                  <a:lnTo>
                    <a:pt x="27514" y="10702"/>
                  </a:lnTo>
                  <a:lnTo>
                    <a:pt x="27453" y="10539"/>
                  </a:lnTo>
                  <a:lnTo>
                    <a:pt x="27352" y="10377"/>
                  </a:lnTo>
                  <a:lnTo>
                    <a:pt x="27250" y="10214"/>
                  </a:lnTo>
                  <a:lnTo>
                    <a:pt x="27149" y="10052"/>
                  </a:lnTo>
                  <a:lnTo>
                    <a:pt x="27007" y="9889"/>
                  </a:lnTo>
                  <a:lnTo>
                    <a:pt x="26865" y="9727"/>
                  </a:lnTo>
                  <a:lnTo>
                    <a:pt x="26540" y="9422"/>
                  </a:lnTo>
                  <a:lnTo>
                    <a:pt x="26154" y="9138"/>
                  </a:lnTo>
                  <a:lnTo>
                    <a:pt x="25727" y="8854"/>
                  </a:lnTo>
                  <a:lnTo>
                    <a:pt x="25382" y="8671"/>
                  </a:lnTo>
                  <a:lnTo>
                    <a:pt x="25037" y="8509"/>
                  </a:lnTo>
                  <a:lnTo>
                    <a:pt x="24672" y="8346"/>
                  </a:lnTo>
                  <a:lnTo>
                    <a:pt x="24286" y="8204"/>
                  </a:lnTo>
                  <a:lnTo>
                    <a:pt x="23717" y="8021"/>
                  </a:lnTo>
                  <a:lnTo>
                    <a:pt x="23088" y="7879"/>
                  </a:lnTo>
                  <a:lnTo>
                    <a:pt x="22418" y="7757"/>
                  </a:lnTo>
                  <a:lnTo>
                    <a:pt x="21748" y="7656"/>
                  </a:lnTo>
                  <a:lnTo>
                    <a:pt x="21057" y="7615"/>
                  </a:lnTo>
                  <a:lnTo>
                    <a:pt x="20367" y="7595"/>
                  </a:lnTo>
                  <a:close/>
                  <a:moveTo>
                    <a:pt x="3574" y="15433"/>
                  </a:moveTo>
                  <a:lnTo>
                    <a:pt x="3148" y="15473"/>
                  </a:lnTo>
                  <a:lnTo>
                    <a:pt x="2722" y="15534"/>
                  </a:lnTo>
                  <a:lnTo>
                    <a:pt x="2336" y="15616"/>
                  </a:lnTo>
                  <a:lnTo>
                    <a:pt x="1950" y="15717"/>
                  </a:lnTo>
                  <a:lnTo>
                    <a:pt x="1585" y="15839"/>
                  </a:lnTo>
                  <a:lnTo>
                    <a:pt x="1260" y="15981"/>
                  </a:lnTo>
                  <a:lnTo>
                    <a:pt x="955" y="16143"/>
                  </a:lnTo>
                  <a:lnTo>
                    <a:pt x="732" y="16286"/>
                  </a:lnTo>
                  <a:lnTo>
                    <a:pt x="549" y="16428"/>
                  </a:lnTo>
                  <a:lnTo>
                    <a:pt x="387" y="16570"/>
                  </a:lnTo>
                  <a:lnTo>
                    <a:pt x="244" y="16712"/>
                  </a:lnTo>
                  <a:lnTo>
                    <a:pt x="143" y="16854"/>
                  </a:lnTo>
                  <a:lnTo>
                    <a:pt x="62" y="17017"/>
                  </a:lnTo>
                  <a:lnTo>
                    <a:pt x="21" y="17159"/>
                  </a:lnTo>
                  <a:lnTo>
                    <a:pt x="1" y="17301"/>
                  </a:lnTo>
                  <a:lnTo>
                    <a:pt x="21" y="17443"/>
                  </a:lnTo>
                  <a:lnTo>
                    <a:pt x="62" y="17605"/>
                  </a:lnTo>
                  <a:lnTo>
                    <a:pt x="143" y="17748"/>
                  </a:lnTo>
                  <a:lnTo>
                    <a:pt x="244" y="17910"/>
                  </a:lnTo>
                  <a:lnTo>
                    <a:pt x="387" y="18052"/>
                  </a:lnTo>
                  <a:lnTo>
                    <a:pt x="549" y="18194"/>
                  </a:lnTo>
                  <a:lnTo>
                    <a:pt x="752" y="18336"/>
                  </a:lnTo>
                  <a:lnTo>
                    <a:pt x="975" y="18479"/>
                  </a:lnTo>
                  <a:lnTo>
                    <a:pt x="1280" y="18641"/>
                  </a:lnTo>
                  <a:lnTo>
                    <a:pt x="1625" y="18783"/>
                  </a:lnTo>
                  <a:lnTo>
                    <a:pt x="1970" y="18905"/>
                  </a:lnTo>
                  <a:lnTo>
                    <a:pt x="2356" y="19007"/>
                  </a:lnTo>
                  <a:lnTo>
                    <a:pt x="2762" y="19088"/>
                  </a:lnTo>
                  <a:lnTo>
                    <a:pt x="3168" y="19149"/>
                  </a:lnTo>
                  <a:lnTo>
                    <a:pt x="3595" y="19189"/>
                  </a:lnTo>
                  <a:lnTo>
                    <a:pt x="4468" y="19189"/>
                  </a:lnTo>
                  <a:lnTo>
                    <a:pt x="4874" y="19149"/>
                  </a:lnTo>
                  <a:lnTo>
                    <a:pt x="5300" y="19088"/>
                  </a:lnTo>
                  <a:lnTo>
                    <a:pt x="5686" y="19007"/>
                  </a:lnTo>
                  <a:lnTo>
                    <a:pt x="6072" y="18905"/>
                  </a:lnTo>
                  <a:lnTo>
                    <a:pt x="6438" y="18783"/>
                  </a:lnTo>
                  <a:lnTo>
                    <a:pt x="6762" y="18641"/>
                  </a:lnTo>
                  <a:lnTo>
                    <a:pt x="7087" y="18479"/>
                  </a:lnTo>
                  <a:lnTo>
                    <a:pt x="7270" y="18357"/>
                  </a:lnTo>
                  <a:lnTo>
                    <a:pt x="7432" y="18235"/>
                  </a:lnTo>
                  <a:lnTo>
                    <a:pt x="7595" y="18113"/>
                  </a:lnTo>
                  <a:lnTo>
                    <a:pt x="7717" y="17971"/>
                  </a:lnTo>
                  <a:lnTo>
                    <a:pt x="7839" y="17849"/>
                  </a:lnTo>
                  <a:lnTo>
                    <a:pt x="7920" y="17707"/>
                  </a:lnTo>
                  <a:lnTo>
                    <a:pt x="7981" y="17585"/>
                  </a:lnTo>
                  <a:lnTo>
                    <a:pt x="8021" y="17443"/>
                  </a:lnTo>
                  <a:lnTo>
                    <a:pt x="8021" y="17281"/>
                  </a:lnTo>
                  <a:lnTo>
                    <a:pt x="7981" y="17098"/>
                  </a:lnTo>
                  <a:lnTo>
                    <a:pt x="7920" y="16935"/>
                  </a:lnTo>
                  <a:lnTo>
                    <a:pt x="7798" y="16753"/>
                  </a:lnTo>
                  <a:lnTo>
                    <a:pt x="7595" y="16489"/>
                  </a:lnTo>
                  <a:lnTo>
                    <a:pt x="7250" y="16265"/>
                  </a:lnTo>
                  <a:lnTo>
                    <a:pt x="7067" y="16143"/>
                  </a:lnTo>
                  <a:lnTo>
                    <a:pt x="6742" y="15981"/>
                  </a:lnTo>
                  <a:lnTo>
                    <a:pt x="6417" y="15839"/>
                  </a:lnTo>
                  <a:lnTo>
                    <a:pt x="6052" y="15717"/>
                  </a:lnTo>
                  <a:lnTo>
                    <a:pt x="5666" y="15616"/>
                  </a:lnTo>
                  <a:lnTo>
                    <a:pt x="5260" y="15534"/>
                  </a:lnTo>
                  <a:lnTo>
                    <a:pt x="4854" y="15473"/>
                  </a:lnTo>
                  <a:lnTo>
                    <a:pt x="4427" y="15453"/>
                  </a:lnTo>
                  <a:lnTo>
                    <a:pt x="4001" y="15433"/>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42;p74">
              <a:extLst>
                <a:ext uri="{FF2B5EF4-FFF2-40B4-BE49-F238E27FC236}">
                  <a16:creationId xmlns:a16="http://schemas.microsoft.com/office/drawing/2014/main" id="{44654B2C-0998-EFB0-8325-FA8CAA3B59B8}"/>
                </a:ext>
              </a:extLst>
            </p:cNvPr>
            <p:cNvSpPr/>
            <p:nvPr/>
          </p:nvSpPr>
          <p:spPr>
            <a:xfrm>
              <a:off x="4045775" y="759950"/>
              <a:ext cx="200550" cy="93950"/>
            </a:xfrm>
            <a:custGeom>
              <a:avLst/>
              <a:gdLst/>
              <a:ahLst/>
              <a:cxnLst/>
              <a:rect l="l" t="t" r="r" b="b"/>
              <a:pathLst>
                <a:path w="8022" h="3758" fill="none" extrusionOk="0">
                  <a:moveTo>
                    <a:pt x="4001" y="1"/>
                  </a:moveTo>
                  <a:lnTo>
                    <a:pt x="4001" y="1"/>
                  </a:lnTo>
                  <a:lnTo>
                    <a:pt x="3574" y="1"/>
                  </a:lnTo>
                  <a:lnTo>
                    <a:pt x="3148" y="41"/>
                  </a:lnTo>
                  <a:lnTo>
                    <a:pt x="2722" y="102"/>
                  </a:lnTo>
                  <a:lnTo>
                    <a:pt x="2336" y="184"/>
                  </a:lnTo>
                  <a:lnTo>
                    <a:pt x="1950" y="285"/>
                  </a:lnTo>
                  <a:lnTo>
                    <a:pt x="1585" y="407"/>
                  </a:lnTo>
                  <a:lnTo>
                    <a:pt x="1260" y="549"/>
                  </a:lnTo>
                  <a:lnTo>
                    <a:pt x="955" y="711"/>
                  </a:lnTo>
                  <a:lnTo>
                    <a:pt x="955" y="711"/>
                  </a:lnTo>
                  <a:lnTo>
                    <a:pt x="732" y="854"/>
                  </a:lnTo>
                  <a:lnTo>
                    <a:pt x="549" y="996"/>
                  </a:lnTo>
                  <a:lnTo>
                    <a:pt x="387" y="1138"/>
                  </a:lnTo>
                  <a:lnTo>
                    <a:pt x="244" y="1280"/>
                  </a:lnTo>
                  <a:lnTo>
                    <a:pt x="143" y="1422"/>
                  </a:lnTo>
                  <a:lnTo>
                    <a:pt x="62" y="1585"/>
                  </a:lnTo>
                  <a:lnTo>
                    <a:pt x="21" y="1727"/>
                  </a:lnTo>
                  <a:lnTo>
                    <a:pt x="1" y="1869"/>
                  </a:lnTo>
                  <a:lnTo>
                    <a:pt x="1" y="1869"/>
                  </a:lnTo>
                  <a:lnTo>
                    <a:pt x="21" y="2011"/>
                  </a:lnTo>
                  <a:lnTo>
                    <a:pt x="62" y="2173"/>
                  </a:lnTo>
                  <a:lnTo>
                    <a:pt x="143" y="2316"/>
                  </a:lnTo>
                  <a:lnTo>
                    <a:pt x="244" y="2478"/>
                  </a:lnTo>
                  <a:lnTo>
                    <a:pt x="387" y="2620"/>
                  </a:lnTo>
                  <a:lnTo>
                    <a:pt x="549" y="2762"/>
                  </a:lnTo>
                  <a:lnTo>
                    <a:pt x="752" y="2904"/>
                  </a:lnTo>
                  <a:lnTo>
                    <a:pt x="975" y="3047"/>
                  </a:lnTo>
                  <a:lnTo>
                    <a:pt x="975" y="3047"/>
                  </a:lnTo>
                  <a:lnTo>
                    <a:pt x="1280" y="3209"/>
                  </a:lnTo>
                  <a:lnTo>
                    <a:pt x="1625" y="3351"/>
                  </a:lnTo>
                  <a:lnTo>
                    <a:pt x="1970" y="3473"/>
                  </a:lnTo>
                  <a:lnTo>
                    <a:pt x="2356" y="3575"/>
                  </a:lnTo>
                  <a:lnTo>
                    <a:pt x="2762" y="3656"/>
                  </a:lnTo>
                  <a:lnTo>
                    <a:pt x="3168" y="3717"/>
                  </a:lnTo>
                  <a:lnTo>
                    <a:pt x="3595" y="3757"/>
                  </a:lnTo>
                  <a:lnTo>
                    <a:pt x="4021" y="3757"/>
                  </a:lnTo>
                  <a:lnTo>
                    <a:pt x="4021" y="3757"/>
                  </a:lnTo>
                  <a:lnTo>
                    <a:pt x="4468" y="3757"/>
                  </a:lnTo>
                  <a:lnTo>
                    <a:pt x="4874" y="3717"/>
                  </a:lnTo>
                  <a:lnTo>
                    <a:pt x="5300" y="3656"/>
                  </a:lnTo>
                  <a:lnTo>
                    <a:pt x="5686" y="3575"/>
                  </a:lnTo>
                  <a:lnTo>
                    <a:pt x="6072" y="3473"/>
                  </a:lnTo>
                  <a:lnTo>
                    <a:pt x="6438" y="3351"/>
                  </a:lnTo>
                  <a:lnTo>
                    <a:pt x="6762" y="3209"/>
                  </a:lnTo>
                  <a:lnTo>
                    <a:pt x="7087" y="3047"/>
                  </a:lnTo>
                  <a:lnTo>
                    <a:pt x="7087" y="3047"/>
                  </a:lnTo>
                  <a:lnTo>
                    <a:pt x="7270" y="2925"/>
                  </a:lnTo>
                  <a:lnTo>
                    <a:pt x="7432" y="2803"/>
                  </a:lnTo>
                  <a:lnTo>
                    <a:pt x="7595" y="2681"/>
                  </a:lnTo>
                  <a:lnTo>
                    <a:pt x="7717" y="2539"/>
                  </a:lnTo>
                  <a:lnTo>
                    <a:pt x="7839" y="2417"/>
                  </a:lnTo>
                  <a:lnTo>
                    <a:pt x="7920" y="2275"/>
                  </a:lnTo>
                  <a:lnTo>
                    <a:pt x="7981" y="2153"/>
                  </a:lnTo>
                  <a:lnTo>
                    <a:pt x="8021" y="2011"/>
                  </a:lnTo>
                  <a:lnTo>
                    <a:pt x="8021" y="2011"/>
                  </a:lnTo>
                  <a:lnTo>
                    <a:pt x="8021" y="1849"/>
                  </a:lnTo>
                  <a:lnTo>
                    <a:pt x="7981" y="1666"/>
                  </a:lnTo>
                  <a:lnTo>
                    <a:pt x="7920" y="1503"/>
                  </a:lnTo>
                  <a:lnTo>
                    <a:pt x="7798" y="1321"/>
                  </a:lnTo>
                  <a:lnTo>
                    <a:pt x="7595" y="1057"/>
                  </a:lnTo>
                  <a:lnTo>
                    <a:pt x="7250" y="833"/>
                  </a:lnTo>
                  <a:lnTo>
                    <a:pt x="7250" y="833"/>
                  </a:lnTo>
                  <a:lnTo>
                    <a:pt x="7067" y="711"/>
                  </a:lnTo>
                  <a:lnTo>
                    <a:pt x="7067" y="711"/>
                  </a:lnTo>
                  <a:lnTo>
                    <a:pt x="6742" y="549"/>
                  </a:lnTo>
                  <a:lnTo>
                    <a:pt x="6417" y="407"/>
                  </a:lnTo>
                  <a:lnTo>
                    <a:pt x="6052" y="285"/>
                  </a:lnTo>
                  <a:lnTo>
                    <a:pt x="5666" y="184"/>
                  </a:lnTo>
                  <a:lnTo>
                    <a:pt x="5260" y="102"/>
                  </a:lnTo>
                  <a:lnTo>
                    <a:pt x="4854" y="41"/>
                  </a:lnTo>
                  <a:lnTo>
                    <a:pt x="4427" y="21"/>
                  </a:lnTo>
                  <a:lnTo>
                    <a:pt x="4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43;p74">
              <a:extLst>
                <a:ext uri="{FF2B5EF4-FFF2-40B4-BE49-F238E27FC236}">
                  <a16:creationId xmlns:a16="http://schemas.microsoft.com/office/drawing/2014/main" id="{1C3F32B8-773A-D847-BC13-A466BA005F8A}"/>
                </a:ext>
              </a:extLst>
            </p:cNvPr>
            <p:cNvSpPr/>
            <p:nvPr/>
          </p:nvSpPr>
          <p:spPr>
            <a:xfrm>
              <a:off x="4374225" y="564000"/>
              <a:ext cx="362475" cy="187850"/>
            </a:xfrm>
            <a:custGeom>
              <a:avLst/>
              <a:gdLst/>
              <a:ahLst/>
              <a:cxnLst/>
              <a:rect l="l" t="t" r="r" b="b"/>
              <a:pathLst>
                <a:path w="14499" h="7514" fill="none" extrusionOk="0">
                  <a:moveTo>
                    <a:pt x="7229" y="1"/>
                  </a:moveTo>
                  <a:lnTo>
                    <a:pt x="7229" y="1"/>
                  </a:lnTo>
                  <a:lnTo>
                    <a:pt x="6478" y="21"/>
                  </a:lnTo>
                  <a:lnTo>
                    <a:pt x="5726" y="82"/>
                  </a:lnTo>
                  <a:lnTo>
                    <a:pt x="5016" y="184"/>
                  </a:lnTo>
                  <a:lnTo>
                    <a:pt x="4325" y="326"/>
                  </a:lnTo>
                  <a:lnTo>
                    <a:pt x="3655" y="509"/>
                  </a:lnTo>
                  <a:lnTo>
                    <a:pt x="3026" y="732"/>
                  </a:lnTo>
                  <a:lnTo>
                    <a:pt x="2741" y="854"/>
                  </a:lnTo>
                  <a:lnTo>
                    <a:pt x="2437" y="976"/>
                  </a:lnTo>
                  <a:lnTo>
                    <a:pt x="2153" y="1118"/>
                  </a:lnTo>
                  <a:lnTo>
                    <a:pt x="1889" y="1260"/>
                  </a:lnTo>
                  <a:lnTo>
                    <a:pt x="1889" y="1260"/>
                  </a:lnTo>
                  <a:lnTo>
                    <a:pt x="1503" y="1504"/>
                  </a:lnTo>
                  <a:lnTo>
                    <a:pt x="1178" y="1747"/>
                  </a:lnTo>
                  <a:lnTo>
                    <a:pt x="873" y="2011"/>
                  </a:lnTo>
                  <a:lnTo>
                    <a:pt x="609" y="2295"/>
                  </a:lnTo>
                  <a:lnTo>
                    <a:pt x="386" y="2580"/>
                  </a:lnTo>
                  <a:lnTo>
                    <a:pt x="224" y="2864"/>
                  </a:lnTo>
                  <a:lnTo>
                    <a:pt x="102" y="3148"/>
                  </a:lnTo>
                  <a:lnTo>
                    <a:pt x="21" y="3433"/>
                  </a:lnTo>
                  <a:lnTo>
                    <a:pt x="21" y="3433"/>
                  </a:lnTo>
                  <a:lnTo>
                    <a:pt x="0" y="3656"/>
                  </a:lnTo>
                  <a:lnTo>
                    <a:pt x="0" y="3879"/>
                  </a:lnTo>
                  <a:lnTo>
                    <a:pt x="41" y="4103"/>
                  </a:lnTo>
                  <a:lnTo>
                    <a:pt x="102" y="4326"/>
                  </a:lnTo>
                  <a:lnTo>
                    <a:pt x="183" y="4549"/>
                  </a:lnTo>
                  <a:lnTo>
                    <a:pt x="305" y="4773"/>
                  </a:lnTo>
                  <a:lnTo>
                    <a:pt x="447" y="4976"/>
                  </a:lnTo>
                  <a:lnTo>
                    <a:pt x="609" y="5199"/>
                  </a:lnTo>
                  <a:lnTo>
                    <a:pt x="873" y="5483"/>
                  </a:lnTo>
                  <a:lnTo>
                    <a:pt x="1219" y="5768"/>
                  </a:lnTo>
                  <a:lnTo>
                    <a:pt x="1219" y="5768"/>
                  </a:lnTo>
                  <a:lnTo>
                    <a:pt x="1564" y="6011"/>
                  </a:lnTo>
                  <a:lnTo>
                    <a:pt x="1929" y="6255"/>
                  </a:lnTo>
                  <a:lnTo>
                    <a:pt x="1929" y="6255"/>
                  </a:lnTo>
                  <a:lnTo>
                    <a:pt x="2193" y="6397"/>
                  </a:lnTo>
                  <a:lnTo>
                    <a:pt x="2477" y="6539"/>
                  </a:lnTo>
                  <a:lnTo>
                    <a:pt x="3066" y="6783"/>
                  </a:lnTo>
                  <a:lnTo>
                    <a:pt x="3716" y="7006"/>
                  </a:lnTo>
                  <a:lnTo>
                    <a:pt x="4366" y="7189"/>
                  </a:lnTo>
                  <a:lnTo>
                    <a:pt x="5056" y="7331"/>
                  </a:lnTo>
                  <a:lnTo>
                    <a:pt x="5787" y="7433"/>
                  </a:lnTo>
                  <a:lnTo>
                    <a:pt x="6518" y="7494"/>
                  </a:lnTo>
                  <a:lnTo>
                    <a:pt x="7290" y="7514"/>
                  </a:lnTo>
                  <a:lnTo>
                    <a:pt x="7290" y="7514"/>
                  </a:lnTo>
                  <a:lnTo>
                    <a:pt x="8041" y="7494"/>
                  </a:lnTo>
                  <a:lnTo>
                    <a:pt x="8772" y="7433"/>
                  </a:lnTo>
                  <a:lnTo>
                    <a:pt x="9503" y="7331"/>
                  </a:lnTo>
                  <a:lnTo>
                    <a:pt x="10193" y="7189"/>
                  </a:lnTo>
                  <a:lnTo>
                    <a:pt x="10843" y="7006"/>
                  </a:lnTo>
                  <a:lnTo>
                    <a:pt x="11473" y="6783"/>
                  </a:lnTo>
                  <a:lnTo>
                    <a:pt x="11777" y="6661"/>
                  </a:lnTo>
                  <a:lnTo>
                    <a:pt x="12062" y="6539"/>
                  </a:lnTo>
                  <a:lnTo>
                    <a:pt x="12346" y="6397"/>
                  </a:lnTo>
                  <a:lnTo>
                    <a:pt x="12610" y="6255"/>
                  </a:lnTo>
                  <a:lnTo>
                    <a:pt x="12610" y="6255"/>
                  </a:lnTo>
                  <a:lnTo>
                    <a:pt x="13056" y="5971"/>
                  </a:lnTo>
                  <a:lnTo>
                    <a:pt x="13422" y="5686"/>
                  </a:lnTo>
                  <a:lnTo>
                    <a:pt x="13747" y="5382"/>
                  </a:lnTo>
                  <a:lnTo>
                    <a:pt x="13889" y="5240"/>
                  </a:lnTo>
                  <a:lnTo>
                    <a:pt x="14011" y="5077"/>
                  </a:lnTo>
                  <a:lnTo>
                    <a:pt x="14133" y="4915"/>
                  </a:lnTo>
                  <a:lnTo>
                    <a:pt x="14234" y="4752"/>
                  </a:lnTo>
                  <a:lnTo>
                    <a:pt x="14315" y="4590"/>
                  </a:lnTo>
                  <a:lnTo>
                    <a:pt x="14376" y="4428"/>
                  </a:lnTo>
                  <a:lnTo>
                    <a:pt x="14437" y="4265"/>
                  </a:lnTo>
                  <a:lnTo>
                    <a:pt x="14478" y="4103"/>
                  </a:lnTo>
                  <a:lnTo>
                    <a:pt x="14498" y="3940"/>
                  </a:lnTo>
                  <a:lnTo>
                    <a:pt x="14498" y="3778"/>
                  </a:lnTo>
                  <a:lnTo>
                    <a:pt x="14498" y="3778"/>
                  </a:lnTo>
                  <a:lnTo>
                    <a:pt x="14498" y="3595"/>
                  </a:lnTo>
                  <a:lnTo>
                    <a:pt x="14478" y="3433"/>
                  </a:lnTo>
                  <a:lnTo>
                    <a:pt x="14437" y="3270"/>
                  </a:lnTo>
                  <a:lnTo>
                    <a:pt x="14376" y="3108"/>
                  </a:lnTo>
                  <a:lnTo>
                    <a:pt x="14315" y="2945"/>
                  </a:lnTo>
                  <a:lnTo>
                    <a:pt x="14214" y="2783"/>
                  </a:lnTo>
                  <a:lnTo>
                    <a:pt x="14112" y="2620"/>
                  </a:lnTo>
                  <a:lnTo>
                    <a:pt x="14011" y="2458"/>
                  </a:lnTo>
                  <a:lnTo>
                    <a:pt x="13869" y="2295"/>
                  </a:lnTo>
                  <a:lnTo>
                    <a:pt x="13727" y="2133"/>
                  </a:lnTo>
                  <a:lnTo>
                    <a:pt x="13402" y="1828"/>
                  </a:lnTo>
                  <a:lnTo>
                    <a:pt x="13016" y="1544"/>
                  </a:lnTo>
                  <a:lnTo>
                    <a:pt x="12589" y="1260"/>
                  </a:lnTo>
                  <a:lnTo>
                    <a:pt x="12589" y="1260"/>
                  </a:lnTo>
                  <a:lnTo>
                    <a:pt x="12244" y="1077"/>
                  </a:lnTo>
                  <a:lnTo>
                    <a:pt x="11899" y="915"/>
                  </a:lnTo>
                  <a:lnTo>
                    <a:pt x="11534" y="752"/>
                  </a:lnTo>
                  <a:lnTo>
                    <a:pt x="11148" y="610"/>
                  </a:lnTo>
                  <a:lnTo>
                    <a:pt x="10579" y="427"/>
                  </a:lnTo>
                  <a:lnTo>
                    <a:pt x="9950" y="285"/>
                  </a:lnTo>
                  <a:lnTo>
                    <a:pt x="9950" y="285"/>
                  </a:lnTo>
                  <a:lnTo>
                    <a:pt x="9280" y="163"/>
                  </a:lnTo>
                  <a:lnTo>
                    <a:pt x="8610" y="62"/>
                  </a:lnTo>
                  <a:lnTo>
                    <a:pt x="7919" y="21"/>
                  </a:lnTo>
                  <a:lnTo>
                    <a:pt x="72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44;p74">
              <a:extLst>
                <a:ext uri="{FF2B5EF4-FFF2-40B4-BE49-F238E27FC236}">
                  <a16:creationId xmlns:a16="http://schemas.microsoft.com/office/drawing/2014/main" id="{C3FD3227-FB00-BED7-35F9-86BA9BF124FA}"/>
                </a:ext>
              </a:extLst>
            </p:cNvPr>
            <p:cNvSpPr/>
            <p:nvPr/>
          </p:nvSpPr>
          <p:spPr>
            <a:xfrm>
              <a:off x="4713325" y="374150"/>
              <a:ext cx="94950" cy="33025"/>
            </a:xfrm>
            <a:custGeom>
              <a:avLst/>
              <a:gdLst/>
              <a:ahLst/>
              <a:cxnLst/>
              <a:rect l="l" t="t" r="r" b="b"/>
              <a:pathLst>
                <a:path w="3798" h="1321" fill="none" extrusionOk="0">
                  <a:moveTo>
                    <a:pt x="1888" y="1"/>
                  </a:moveTo>
                  <a:lnTo>
                    <a:pt x="1888" y="1"/>
                  </a:lnTo>
                  <a:lnTo>
                    <a:pt x="1665" y="21"/>
                  </a:lnTo>
                  <a:lnTo>
                    <a:pt x="1442" y="41"/>
                  </a:lnTo>
                  <a:lnTo>
                    <a:pt x="1239" y="62"/>
                  </a:lnTo>
                  <a:lnTo>
                    <a:pt x="1036" y="102"/>
                  </a:lnTo>
                  <a:lnTo>
                    <a:pt x="833" y="163"/>
                  </a:lnTo>
                  <a:lnTo>
                    <a:pt x="650" y="224"/>
                  </a:lnTo>
                  <a:lnTo>
                    <a:pt x="487" y="285"/>
                  </a:lnTo>
                  <a:lnTo>
                    <a:pt x="325" y="366"/>
                  </a:lnTo>
                  <a:lnTo>
                    <a:pt x="325" y="366"/>
                  </a:lnTo>
                  <a:lnTo>
                    <a:pt x="183" y="468"/>
                  </a:lnTo>
                  <a:lnTo>
                    <a:pt x="81" y="549"/>
                  </a:lnTo>
                  <a:lnTo>
                    <a:pt x="20" y="610"/>
                  </a:lnTo>
                  <a:lnTo>
                    <a:pt x="0" y="671"/>
                  </a:lnTo>
                  <a:lnTo>
                    <a:pt x="0" y="671"/>
                  </a:lnTo>
                  <a:lnTo>
                    <a:pt x="20" y="711"/>
                  </a:lnTo>
                  <a:lnTo>
                    <a:pt x="81" y="772"/>
                  </a:lnTo>
                  <a:lnTo>
                    <a:pt x="183" y="874"/>
                  </a:lnTo>
                  <a:lnTo>
                    <a:pt x="345" y="975"/>
                  </a:lnTo>
                  <a:lnTo>
                    <a:pt x="345" y="975"/>
                  </a:lnTo>
                  <a:lnTo>
                    <a:pt x="548" y="1077"/>
                  </a:lnTo>
                  <a:lnTo>
                    <a:pt x="975" y="1260"/>
                  </a:lnTo>
                  <a:lnTo>
                    <a:pt x="1543" y="1321"/>
                  </a:lnTo>
                  <a:lnTo>
                    <a:pt x="1543" y="1321"/>
                  </a:lnTo>
                  <a:lnTo>
                    <a:pt x="1909" y="1321"/>
                  </a:lnTo>
                  <a:lnTo>
                    <a:pt x="1909" y="1321"/>
                  </a:lnTo>
                  <a:lnTo>
                    <a:pt x="2132" y="1321"/>
                  </a:lnTo>
                  <a:lnTo>
                    <a:pt x="2355" y="1300"/>
                  </a:lnTo>
                  <a:lnTo>
                    <a:pt x="2559" y="1280"/>
                  </a:lnTo>
                  <a:lnTo>
                    <a:pt x="2762" y="1239"/>
                  </a:lnTo>
                  <a:lnTo>
                    <a:pt x="2965" y="1179"/>
                  </a:lnTo>
                  <a:lnTo>
                    <a:pt x="3147" y="1118"/>
                  </a:lnTo>
                  <a:lnTo>
                    <a:pt x="3310" y="1057"/>
                  </a:lnTo>
                  <a:lnTo>
                    <a:pt x="3472" y="975"/>
                  </a:lnTo>
                  <a:lnTo>
                    <a:pt x="3472" y="975"/>
                  </a:lnTo>
                  <a:lnTo>
                    <a:pt x="3614" y="874"/>
                  </a:lnTo>
                  <a:lnTo>
                    <a:pt x="3716" y="793"/>
                  </a:lnTo>
                  <a:lnTo>
                    <a:pt x="3777" y="711"/>
                  </a:lnTo>
                  <a:lnTo>
                    <a:pt x="3797" y="671"/>
                  </a:lnTo>
                  <a:lnTo>
                    <a:pt x="3797" y="671"/>
                  </a:lnTo>
                  <a:lnTo>
                    <a:pt x="3777" y="630"/>
                  </a:lnTo>
                  <a:lnTo>
                    <a:pt x="3716" y="549"/>
                  </a:lnTo>
                  <a:lnTo>
                    <a:pt x="3614" y="468"/>
                  </a:lnTo>
                  <a:lnTo>
                    <a:pt x="3452" y="366"/>
                  </a:lnTo>
                  <a:lnTo>
                    <a:pt x="3452" y="366"/>
                  </a:lnTo>
                  <a:lnTo>
                    <a:pt x="3290" y="285"/>
                  </a:lnTo>
                  <a:lnTo>
                    <a:pt x="3127" y="224"/>
                  </a:lnTo>
                  <a:lnTo>
                    <a:pt x="2944" y="163"/>
                  </a:lnTo>
                  <a:lnTo>
                    <a:pt x="2741" y="102"/>
                  </a:lnTo>
                  <a:lnTo>
                    <a:pt x="2538" y="62"/>
                  </a:lnTo>
                  <a:lnTo>
                    <a:pt x="2335" y="41"/>
                  </a:lnTo>
                  <a:lnTo>
                    <a:pt x="2112" y="21"/>
                  </a:lnTo>
                  <a:lnTo>
                    <a:pt x="1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267;p74">
            <a:extLst>
              <a:ext uri="{FF2B5EF4-FFF2-40B4-BE49-F238E27FC236}">
                <a16:creationId xmlns:a16="http://schemas.microsoft.com/office/drawing/2014/main" id="{B5AE594A-140A-371E-11C8-9C41AA206CE4}"/>
              </a:ext>
            </a:extLst>
          </p:cNvPr>
          <p:cNvGrpSpPr/>
          <p:nvPr/>
        </p:nvGrpSpPr>
        <p:grpSpPr>
          <a:xfrm rot="17784006">
            <a:off x="5180784" y="-1503243"/>
            <a:ext cx="984825" cy="1146750"/>
            <a:chOff x="2192425" y="4330125"/>
            <a:chExt cx="984825" cy="1146750"/>
          </a:xfrm>
        </p:grpSpPr>
        <p:sp>
          <p:nvSpPr>
            <p:cNvPr id="47" name="Google Shape;5268;p74">
              <a:extLst>
                <a:ext uri="{FF2B5EF4-FFF2-40B4-BE49-F238E27FC236}">
                  <a16:creationId xmlns:a16="http://schemas.microsoft.com/office/drawing/2014/main" id="{829D3529-8F5E-5405-1D74-B5CBEC1F2CED}"/>
                </a:ext>
              </a:extLst>
            </p:cNvPr>
            <p:cNvSpPr/>
            <p:nvPr/>
          </p:nvSpPr>
          <p:spPr>
            <a:xfrm>
              <a:off x="2192425" y="4914925"/>
              <a:ext cx="972125" cy="561950"/>
            </a:xfrm>
            <a:custGeom>
              <a:avLst/>
              <a:gdLst/>
              <a:ahLst/>
              <a:cxnLst/>
              <a:rect l="l" t="t" r="r" b="b"/>
              <a:pathLst>
                <a:path w="38885" h="22478" extrusionOk="0">
                  <a:moveTo>
                    <a:pt x="29118" y="0"/>
                  </a:moveTo>
                  <a:lnTo>
                    <a:pt x="28854" y="20"/>
                  </a:lnTo>
                  <a:lnTo>
                    <a:pt x="28590" y="61"/>
                  </a:lnTo>
                  <a:lnTo>
                    <a:pt x="28347" y="122"/>
                  </a:lnTo>
                  <a:lnTo>
                    <a:pt x="28123" y="244"/>
                  </a:lnTo>
                  <a:lnTo>
                    <a:pt x="407" y="16244"/>
                  </a:lnTo>
                  <a:lnTo>
                    <a:pt x="224" y="16366"/>
                  </a:lnTo>
                  <a:lnTo>
                    <a:pt x="102" y="16508"/>
                  </a:lnTo>
                  <a:lnTo>
                    <a:pt x="41" y="16589"/>
                  </a:lnTo>
                  <a:lnTo>
                    <a:pt x="21" y="16650"/>
                  </a:lnTo>
                  <a:lnTo>
                    <a:pt x="1" y="16732"/>
                  </a:lnTo>
                  <a:lnTo>
                    <a:pt x="1" y="16813"/>
                  </a:lnTo>
                  <a:lnTo>
                    <a:pt x="1" y="16894"/>
                  </a:lnTo>
                  <a:lnTo>
                    <a:pt x="21" y="16975"/>
                  </a:lnTo>
                  <a:lnTo>
                    <a:pt x="41" y="17036"/>
                  </a:lnTo>
                  <a:lnTo>
                    <a:pt x="102" y="17117"/>
                  </a:lnTo>
                  <a:lnTo>
                    <a:pt x="224" y="17260"/>
                  </a:lnTo>
                  <a:lnTo>
                    <a:pt x="407" y="17381"/>
                  </a:lnTo>
                  <a:lnTo>
                    <a:pt x="8772" y="22255"/>
                  </a:lnTo>
                  <a:lnTo>
                    <a:pt x="8996" y="22356"/>
                  </a:lnTo>
                  <a:lnTo>
                    <a:pt x="9239" y="22437"/>
                  </a:lnTo>
                  <a:lnTo>
                    <a:pt x="9483" y="22478"/>
                  </a:lnTo>
                  <a:lnTo>
                    <a:pt x="10031" y="22478"/>
                  </a:lnTo>
                  <a:lnTo>
                    <a:pt x="10275" y="22437"/>
                  </a:lnTo>
                  <a:lnTo>
                    <a:pt x="10519" y="22356"/>
                  </a:lnTo>
                  <a:lnTo>
                    <a:pt x="10742" y="22255"/>
                  </a:lnTo>
                  <a:lnTo>
                    <a:pt x="38459" y="6254"/>
                  </a:lnTo>
                  <a:lnTo>
                    <a:pt x="38641" y="6112"/>
                  </a:lnTo>
                  <a:lnTo>
                    <a:pt x="38783" y="5970"/>
                  </a:lnTo>
                  <a:lnTo>
                    <a:pt x="38824" y="5909"/>
                  </a:lnTo>
                  <a:lnTo>
                    <a:pt x="38844" y="5828"/>
                  </a:lnTo>
                  <a:lnTo>
                    <a:pt x="38865" y="5746"/>
                  </a:lnTo>
                  <a:lnTo>
                    <a:pt x="38885" y="5665"/>
                  </a:lnTo>
                  <a:lnTo>
                    <a:pt x="38865" y="5584"/>
                  </a:lnTo>
                  <a:lnTo>
                    <a:pt x="38844" y="5523"/>
                  </a:lnTo>
                  <a:lnTo>
                    <a:pt x="38824" y="5442"/>
                  </a:lnTo>
                  <a:lnTo>
                    <a:pt x="38783" y="5361"/>
                  </a:lnTo>
                  <a:lnTo>
                    <a:pt x="38641" y="5219"/>
                  </a:lnTo>
                  <a:lnTo>
                    <a:pt x="38479" y="5097"/>
                  </a:lnTo>
                  <a:lnTo>
                    <a:pt x="30093" y="244"/>
                  </a:lnTo>
                  <a:lnTo>
                    <a:pt x="29890" y="122"/>
                  </a:lnTo>
                  <a:lnTo>
                    <a:pt x="29646" y="61"/>
                  </a:lnTo>
                  <a:lnTo>
                    <a:pt x="29382" y="20"/>
                  </a:lnTo>
                  <a:lnTo>
                    <a:pt x="29118" y="0"/>
                  </a:lnTo>
                  <a:close/>
                </a:path>
              </a:pathLst>
            </a:custGeom>
            <a:solidFill>
              <a:srgbClr val="4242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69;p74">
              <a:extLst>
                <a:ext uri="{FF2B5EF4-FFF2-40B4-BE49-F238E27FC236}">
                  <a16:creationId xmlns:a16="http://schemas.microsoft.com/office/drawing/2014/main" id="{42BB085D-CE66-FC0F-CCA8-CCD9289724AC}"/>
                </a:ext>
              </a:extLst>
            </p:cNvPr>
            <p:cNvSpPr/>
            <p:nvPr/>
          </p:nvSpPr>
          <p:spPr>
            <a:xfrm>
              <a:off x="2192425" y="4914925"/>
              <a:ext cx="972125" cy="561950"/>
            </a:xfrm>
            <a:custGeom>
              <a:avLst/>
              <a:gdLst/>
              <a:ahLst/>
              <a:cxnLst/>
              <a:rect l="l" t="t" r="r" b="b"/>
              <a:pathLst>
                <a:path w="38885" h="22478" fill="none" extrusionOk="0">
                  <a:moveTo>
                    <a:pt x="29118" y="0"/>
                  </a:moveTo>
                  <a:lnTo>
                    <a:pt x="29118" y="0"/>
                  </a:lnTo>
                  <a:lnTo>
                    <a:pt x="28854" y="20"/>
                  </a:lnTo>
                  <a:lnTo>
                    <a:pt x="28590" y="61"/>
                  </a:lnTo>
                  <a:lnTo>
                    <a:pt x="28347" y="122"/>
                  </a:lnTo>
                  <a:lnTo>
                    <a:pt x="28123" y="244"/>
                  </a:lnTo>
                  <a:lnTo>
                    <a:pt x="407" y="16244"/>
                  </a:lnTo>
                  <a:lnTo>
                    <a:pt x="407" y="16244"/>
                  </a:lnTo>
                  <a:lnTo>
                    <a:pt x="224" y="16366"/>
                  </a:lnTo>
                  <a:lnTo>
                    <a:pt x="102" y="16508"/>
                  </a:lnTo>
                  <a:lnTo>
                    <a:pt x="41" y="16589"/>
                  </a:lnTo>
                  <a:lnTo>
                    <a:pt x="21" y="16650"/>
                  </a:lnTo>
                  <a:lnTo>
                    <a:pt x="1" y="16732"/>
                  </a:lnTo>
                  <a:lnTo>
                    <a:pt x="1" y="16813"/>
                  </a:lnTo>
                  <a:lnTo>
                    <a:pt x="1" y="16894"/>
                  </a:lnTo>
                  <a:lnTo>
                    <a:pt x="21" y="16975"/>
                  </a:lnTo>
                  <a:lnTo>
                    <a:pt x="41" y="17036"/>
                  </a:lnTo>
                  <a:lnTo>
                    <a:pt x="102" y="17117"/>
                  </a:lnTo>
                  <a:lnTo>
                    <a:pt x="224" y="17260"/>
                  </a:lnTo>
                  <a:lnTo>
                    <a:pt x="407" y="17381"/>
                  </a:lnTo>
                  <a:lnTo>
                    <a:pt x="8772" y="22255"/>
                  </a:lnTo>
                  <a:lnTo>
                    <a:pt x="8772" y="22255"/>
                  </a:lnTo>
                  <a:lnTo>
                    <a:pt x="8996" y="22356"/>
                  </a:lnTo>
                  <a:lnTo>
                    <a:pt x="9239" y="22437"/>
                  </a:lnTo>
                  <a:lnTo>
                    <a:pt x="9483" y="22478"/>
                  </a:lnTo>
                  <a:lnTo>
                    <a:pt x="9747" y="22478"/>
                  </a:lnTo>
                  <a:lnTo>
                    <a:pt x="9747" y="22478"/>
                  </a:lnTo>
                  <a:lnTo>
                    <a:pt x="10031" y="22478"/>
                  </a:lnTo>
                  <a:lnTo>
                    <a:pt x="10275" y="22437"/>
                  </a:lnTo>
                  <a:lnTo>
                    <a:pt x="10519" y="22356"/>
                  </a:lnTo>
                  <a:lnTo>
                    <a:pt x="10742" y="22255"/>
                  </a:lnTo>
                  <a:lnTo>
                    <a:pt x="38459" y="6254"/>
                  </a:lnTo>
                  <a:lnTo>
                    <a:pt x="38459" y="6254"/>
                  </a:lnTo>
                  <a:lnTo>
                    <a:pt x="38641" y="6112"/>
                  </a:lnTo>
                  <a:lnTo>
                    <a:pt x="38783" y="5970"/>
                  </a:lnTo>
                  <a:lnTo>
                    <a:pt x="38824" y="5909"/>
                  </a:lnTo>
                  <a:lnTo>
                    <a:pt x="38844" y="5828"/>
                  </a:lnTo>
                  <a:lnTo>
                    <a:pt x="38865" y="5746"/>
                  </a:lnTo>
                  <a:lnTo>
                    <a:pt x="38885" y="5665"/>
                  </a:lnTo>
                  <a:lnTo>
                    <a:pt x="38865" y="5584"/>
                  </a:lnTo>
                  <a:lnTo>
                    <a:pt x="38844" y="5523"/>
                  </a:lnTo>
                  <a:lnTo>
                    <a:pt x="38824" y="5442"/>
                  </a:lnTo>
                  <a:lnTo>
                    <a:pt x="38783" y="5361"/>
                  </a:lnTo>
                  <a:lnTo>
                    <a:pt x="38641" y="5219"/>
                  </a:lnTo>
                  <a:lnTo>
                    <a:pt x="38479" y="5097"/>
                  </a:lnTo>
                  <a:lnTo>
                    <a:pt x="30093" y="244"/>
                  </a:lnTo>
                  <a:lnTo>
                    <a:pt x="30093" y="244"/>
                  </a:lnTo>
                  <a:lnTo>
                    <a:pt x="29890" y="122"/>
                  </a:lnTo>
                  <a:lnTo>
                    <a:pt x="29646" y="61"/>
                  </a:lnTo>
                  <a:lnTo>
                    <a:pt x="29382" y="20"/>
                  </a:lnTo>
                  <a:lnTo>
                    <a:pt x="291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270;p74">
              <a:extLst>
                <a:ext uri="{FF2B5EF4-FFF2-40B4-BE49-F238E27FC236}">
                  <a16:creationId xmlns:a16="http://schemas.microsoft.com/office/drawing/2014/main" id="{F7FAF264-85C8-E83A-AEF3-90881EAA3D22}"/>
                </a:ext>
              </a:extLst>
            </p:cNvPr>
            <p:cNvSpPr/>
            <p:nvPr/>
          </p:nvSpPr>
          <p:spPr>
            <a:xfrm>
              <a:off x="2929500" y="4333175"/>
              <a:ext cx="21850" cy="604100"/>
            </a:xfrm>
            <a:custGeom>
              <a:avLst/>
              <a:gdLst/>
              <a:ahLst/>
              <a:cxnLst/>
              <a:rect l="l" t="t" r="r" b="b"/>
              <a:pathLst>
                <a:path w="874" h="24164" extrusionOk="0">
                  <a:moveTo>
                    <a:pt x="346" y="0"/>
                  </a:moveTo>
                  <a:lnTo>
                    <a:pt x="265" y="41"/>
                  </a:lnTo>
                  <a:lnTo>
                    <a:pt x="183" y="82"/>
                  </a:lnTo>
                  <a:lnTo>
                    <a:pt x="122" y="122"/>
                  </a:lnTo>
                  <a:lnTo>
                    <a:pt x="82" y="183"/>
                  </a:lnTo>
                  <a:lnTo>
                    <a:pt x="41" y="264"/>
                  </a:lnTo>
                  <a:lnTo>
                    <a:pt x="21" y="346"/>
                  </a:lnTo>
                  <a:lnTo>
                    <a:pt x="1" y="427"/>
                  </a:lnTo>
                  <a:lnTo>
                    <a:pt x="1" y="23737"/>
                  </a:lnTo>
                  <a:lnTo>
                    <a:pt x="21" y="23818"/>
                  </a:lnTo>
                  <a:lnTo>
                    <a:pt x="41" y="23900"/>
                  </a:lnTo>
                  <a:lnTo>
                    <a:pt x="82" y="23981"/>
                  </a:lnTo>
                  <a:lnTo>
                    <a:pt x="122" y="24042"/>
                  </a:lnTo>
                  <a:lnTo>
                    <a:pt x="183" y="24103"/>
                  </a:lnTo>
                  <a:lnTo>
                    <a:pt x="265" y="24143"/>
                  </a:lnTo>
                  <a:lnTo>
                    <a:pt x="346" y="24164"/>
                  </a:lnTo>
                  <a:lnTo>
                    <a:pt x="529" y="24164"/>
                  </a:lnTo>
                  <a:lnTo>
                    <a:pt x="610" y="24143"/>
                  </a:lnTo>
                  <a:lnTo>
                    <a:pt x="671" y="24103"/>
                  </a:lnTo>
                  <a:lnTo>
                    <a:pt x="732" y="24042"/>
                  </a:lnTo>
                  <a:lnTo>
                    <a:pt x="793" y="23981"/>
                  </a:lnTo>
                  <a:lnTo>
                    <a:pt x="833" y="23900"/>
                  </a:lnTo>
                  <a:lnTo>
                    <a:pt x="853" y="23818"/>
                  </a:lnTo>
                  <a:lnTo>
                    <a:pt x="874" y="23737"/>
                  </a:lnTo>
                  <a:lnTo>
                    <a:pt x="874" y="427"/>
                  </a:lnTo>
                  <a:lnTo>
                    <a:pt x="853" y="346"/>
                  </a:lnTo>
                  <a:lnTo>
                    <a:pt x="833" y="264"/>
                  </a:lnTo>
                  <a:lnTo>
                    <a:pt x="793" y="183"/>
                  </a:lnTo>
                  <a:lnTo>
                    <a:pt x="732" y="122"/>
                  </a:lnTo>
                  <a:lnTo>
                    <a:pt x="671" y="82"/>
                  </a:lnTo>
                  <a:lnTo>
                    <a:pt x="610" y="41"/>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271;p74">
              <a:extLst>
                <a:ext uri="{FF2B5EF4-FFF2-40B4-BE49-F238E27FC236}">
                  <a16:creationId xmlns:a16="http://schemas.microsoft.com/office/drawing/2014/main" id="{500F71D7-CC48-D626-9E7B-19C6A7AEA682}"/>
                </a:ext>
              </a:extLst>
            </p:cNvPr>
            <p:cNvSpPr/>
            <p:nvPr/>
          </p:nvSpPr>
          <p:spPr>
            <a:xfrm>
              <a:off x="3135100" y="4453975"/>
              <a:ext cx="21850" cy="604125"/>
            </a:xfrm>
            <a:custGeom>
              <a:avLst/>
              <a:gdLst/>
              <a:ahLst/>
              <a:cxnLst/>
              <a:rect l="l" t="t" r="r" b="b"/>
              <a:pathLst>
                <a:path w="874" h="24165" extrusionOk="0">
                  <a:moveTo>
                    <a:pt x="447" y="1"/>
                  </a:moveTo>
                  <a:lnTo>
                    <a:pt x="345" y="21"/>
                  </a:lnTo>
                  <a:lnTo>
                    <a:pt x="264" y="42"/>
                  </a:lnTo>
                  <a:lnTo>
                    <a:pt x="203" y="82"/>
                  </a:lnTo>
                  <a:lnTo>
                    <a:pt x="142" y="123"/>
                  </a:lnTo>
                  <a:lnTo>
                    <a:pt x="81" y="184"/>
                  </a:lnTo>
                  <a:lnTo>
                    <a:pt x="41" y="265"/>
                  </a:lnTo>
                  <a:lnTo>
                    <a:pt x="21" y="346"/>
                  </a:lnTo>
                  <a:lnTo>
                    <a:pt x="0" y="427"/>
                  </a:lnTo>
                  <a:lnTo>
                    <a:pt x="0" y="23738"/>
                  </a:lnTo>
                  <a:lnTo>
                    <a:pt x="21" y="23839"/>
                  </a:lnTo>
                  <a:lnTo>
                    <a:pt x="41" y="23900"/>
                  </a:lnTo>
                  <a:lnTo>
                    <a:pt x="81" y="23981"/>
                  </a:lnTo>
                  <a:lnTo>
                    <a:pt x="142" y="24042"/>
                  </a:lnTo>
                  <a:lnTo>
                    <a:pt x="203" y="24103"/>
                  </a:lnTo>
                  <a:lnTo>
                    <a:pt x="264" y="24144"/>
                  </a:lnTo>
                  <a:lnTo>
                    <a:pt x="345" y="24164"/>
                  </a:lnTo>
                  <a:lnTo>
                    <a:pt x="528" y="24164"/>
                  </a:lnTo>
                  <a:lnTo>
                    <a:pt x="609" y="24144"/>
                  </a:lnTo>
                  <a:lnTo>
                    <a:pt x="691" y="24103"/>
                  </a:lnTo>
                  <a:lnTo>
                    <a:pt x="752" y="24042"/>
                  </a:lnTo>
                  <a:lnTo>
                    <a:pt x="792" y="23981"/>
                  </a:lnTo>
                  <a:lnTo>
                    <a:pt x="833" y="23900"/>
                  </a:lnTo>
                  <a:lnTo>
                    <a:pt x="853" y="23839"/>
                  </a:lnTo>
                  <a:lnTo>
                    <a:pt x="873" y="23738"/>
                  </a:lnTo>
                  <a:lnTo>
                    <a:pt x="873" y="427"/>
                  </a:lnTo>
                  <a:lnTo>
                    <a:pt x="853" y="346"/>
                  </a:lnTo>
                  <a:lnTo>
                    <a:pt x="833" y="265"/>
                  </a:lnTo>
                  <a:lnTo>
                    <a:pt x="792" y="184"/>
                  </a:lnTo>
                  <a:lnTo>
                    <a:pt x="752" y="123"/>
                  </a:lnTo>
                  <a:lnTo>
                    <a:pt x="691" y="82"/>
                  </a:lnTo>
                  <a:lnTo>
                    <a:pt x="609" y="42"/>
                  </a:lnTo>
                  <a:lnTo>
                    <a:pt x="528" y="21"/>
                  </a:lnTo>
                  <a:lnTo>
                    <a:pt x="4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272;p74">
              <a:extLst>
                <a:ext uri="{FF2B5EF4-FFF2-40B4-BE49-F238E27FC236}">
                  <a16:creationId xmlns:a16="http://schemas.microsoft.com/office/drawing/2014/main" id="{88758D44-4554-A5B4-50E6-6AEB555F4CEA}"/>
                </a:ext>
              </a:extLst>
            </p:cNvPr>
            <p:cNvSpPr/>
            <p:nvPr/>
          </p:nvSpPr>
          <p:spPr>
            <a:xfrm>
              <a:off x="2212725" y="4739275"/>
              <a:ext cx="21350" cy="604100"/>
            </a:xfrm>
            <a:custGeom>
              <a:avLst/>
              <a:gdLst/>
              <a:ahLst/>
              <a:cxnLst/>
              <a:rect l="l" t="t" r="r" b="b"/>
              <a:pathLst>
                <a:path w="854" h="24164" extrusionOk="0">
                  <a:moveTo>
                    <a:pt x="326" y="1"/>
                  </a:moveTo>
                  <a:lnTo>
                    <a:pt x="244" y="21"/>
                  </a:lnTo>
                  <a:lnTo>
                    <a:pt x="183" y="61"/>
                  </a:lnTo>
                  <a:lnTo>
                    <a:pt x="123" y="122"/>
                  </a:lnTo>
                  <a:lnTo>
                    <a:pt x="62" y="183"/>
                  </a:lnTo>
                  <a:lnTo>
                    <a:pt x="21" y="264"/>
                  </a:lnTo>
                  <a:lnTo>
                    <a:pt x="1" y="346"/>
                  </a:lnTo>
                  <a:lnTo>
                    <a:pt x="1" y="427"/>
                  </a:lnTo>
                  <a:lnTo>
                    <a:pt x="1" y="23737"/>
                  </a:lnTo>
                  <a:lnTo>
                    <a:pt x="1" y="23819"/>
                  </a:lnTo>
                  <a:lnTo>
                    <a:pt x="21" y="23900"/>
                  </a:lnTo>
                  <a:lnTo>
                    <a:pt x="62" y="23981"/>
                  </a:lnTo>
                  <a:lnTo>
                    <a:pt x="123" y="24042"/>
                  </a:lnTo>
                  <a:lnTo>
                    <a:pt x="183" y="24103"/>
                  </a:lnTo>
                  <a:lnTo>
                    <a:pt x="244" y="24143"/>
                  </a:lnTo>
                  <a:lnTo>
                    <a:pt x="326" y="24164"/>
                  </a:lnTo>
                  <a:lnTo>
                    <a:pt x="508" y="24164"/>
                  </a:lnTo>
                  <a:lnTo>
                    <a:pt x="590" y="24143"/>
                  </a:lnTo>
                  <a:lnTo>
                    <a:pt x="671" y="24103"/>
                  </a:lnTo>
                  <a:lnTo>
                    <a:pt x="732" y="24042"/>
                  </a:lnTo>
                  <a:lnTo>
                    <a:pt x="772" y="23981"/>
                  </a:lnTo>
                  <a:lnTo>
                    <a:pt x="813" y="23900"/>
                  </a:lnTo>
                  <a:lnTo>
                    <a:pt x="854" y="23819"/>
                  </a:lnTo>
                  <a:lnTo>
                    <a:pt x="854" y="23737"/>
                  </a:lnTo>
                  <a:lnTo>
                    <a:pt x="854" y="427"/>
                  </a:lnTo>
                  <a:lnTo>
                    <a:pt x="854" y="346"/>
                  </a:lnTo>
                  <a:lnTo>
                    <a:pt x="813" y="264"/>
                  </a:lnTo>
                  <a:lnTo>
                    <a:pt x="772" y="183"/>
                  </a:lnTo>
                  <a:lnTo>
                    <a:pt x="732" y="122"/>
                  </a:lnTo>
                  <a:lnTo>
                    <a:pt x="671" y="61"/>
                  </a:lnTo>
                  <a:lnTo>
                    <a:pt x="590" y="21"/>
                  </a:lnTo>
                  <a:lnTo>
                    <a:pt x="5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73;p74">
              <a:extLst>
                <a:ext uri="{FF2B5EF4-FFF2-40B4-BE49-F238E27FC236}">
                  <a16:creationId xmlns:a16="http://schemas.microsoft.com/office/drawing/2014/main" id="{53361884-002F-D464-52A7-76A47AB61517}"/>
                </a:ext>
              </a:extLst>
            </p:cNvPr>
            <p:cNvSpPr/>
            <p:nvPr/>
          </p:nvSpPr>
          <p:spPr>
            <a:xfrm>
              <a:off x="2418325" y="4860100"/>
              <a:ext cx="21350" cy="604100"/>
            </a:xfrm>
            <a:custGeom>
              <a:avLst/>
              <a:gdLst/>
              <a:ahLst/>
              <a:cxnLst/>
              <a:rect l="l" t="t" r="r" b="b"/>
              <a:pathLst>
                <a:path w="854" h="24164" extrusionOk="0">
                  <a:moveTo>
                    <a:pt x="346" y="0"/>
                  </a:moveTo>
                  <a:lnTo>
                    <a:pt x="264" y="41"/>
                  </a:lnTo>
                  <a:lnTo>
                    <a:pt x="183" y="81"/>
                  </a:lnTo>
                  <a:lnTo>
                    <a:pt x="122" y="122"/>
                  </a:lnTo>
                  <a:lnTo>
                    <a:pt x="82" y="183"/>
                  </a:lnTo>
                  <a:lnTo>
                    <a:pt x="41" y="264"/>
                  </a:lnTo>
                  <a:lnTo>
                    <a:pt x="0" y="345"/>
                  </a:lnTo>
                  <a:lnTo>
                    <a:pt x="0" y="427"/>
                  </a:lnTo>
                  <a:lnTo>
                    <a:pt x="0" y="23737"/>
                  </a:lnTo>
                  <a:lnTo>
                    <a:pt x="0" y="23818"/>
                  </a:lnTo>
                  <a:lnTo>
                    <a:pt x="41" y="23899"/>
                  </a:lnTo>
                  <a:lnTo>
                    <a:pt x="82" y="23981"/>
                  </a:lnTo>
                  <a:lnTo>
                    <a:pt x="122" y="24042"/>
                  </a:lnTo>
                  <a:lnTo>
                    <a:pt x="183" y="24102"/>
                  </a:lnTo>
                  <a:lnTo>
                    <a:pt x="264" y="24143"/>
                  </a:lnTo>
                  <a:lnTo>
                    <a:pt x="346" y="24163"/>
                  </a:lnTo>
                  <a:lnTo>
                    <a:pt x="508" y="24163"/>
                  </a:lnTo>
                  <a:lnTo>
                    <a:pt x="589" y="24143"/>
                  </a:lnTo>
                  <a:lnTo>
                    <a:pt x="670" y="24102"/>
                  </a:lnTo>
                  <a:lnTo>
                    <a:pt x="731" y="24042"/>
                  </a:lnTo>
                  <a:lnTo>
                    <a:pt x="792" y="23981"/>
                  </a:lnTo>
                  <a:lnTo>
                    <a:pt x="833" y="23899"/>
                  </a:lnTo>
                  <a:lnTo>
                    <a:pt x="853" y="23818"/>
                  </a:lnTo>
                  <a:lnTo>
                    <a:pt x="853" y="23737"/>
                  </a:lnTo>
                  <a:lnTo>
                    <a:pt x="853" y="427"/>
                  </a:lnTo>
                  <a:lnTo>
                    <a:pt x="853" y="345"/>
                  </a:lnTo>
                  <a:lnTo>
                    <a:pt x="833" y="264"/>
                  </a:lnTo>
                  <a:lnTo>
                    <a:pt x="792" y="183"/>
                  </a:lnTo>
                  <a:lnTo>
                    <a:pt x="731" y="122"/>
                  </a:lnTo>
                  <a:lnTo>
                    <a:pt x="670" y="81"/>
                  </a:lnTo>
                  <a:lnTo>
                    <a:pt x="589" y="41"/>
                  </a:lnTo>
                  <a:lnTo>
                    <a:pt x="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274;p74">
              <a:extLst>
                <a:ext uri="{FF2B5EF4-FFF2-40B4-BE49-F238E27FC236}">
                  <a16:creationId xmlns:a16="http://schemas.microsoft.com/office/drawing/2014/main" id="{B992E6F7-A3FC-01D2-0E3E-4FA901C6410F}"/>
                </a:ext>
              </a:extLst>
            </p:cNvPr>
            <p:cNvSpPr/>
            <p:nvPr/>
          </p:nvSpPr>
          <p:spPr>
            <a:xfrm>
              <a:off x="2205125" y="4330125"/>
              <a:ext cx="972125" cy="561975"/>
            </a:xfrm>
            <a:custGeom>
              <a:avLst/>
              <a:gdLst/>
              <a:ahLst/>
              <a:cxnLst/>
              <a:rect l="l" t="t" r="r" b="b"/>
              <a:pathLst>
                <a:path w="38885" h="22479" extrusionOk="0">
                  <a:moveTo>
                    <a:pt x="28854" y="0"/>
                  </a:moveTo>
                  <a:lnTo>
                    <a:pt x="28590" y="61"/>
                  </a:lnTo>
                  <a:lnTo>
                    <a:pt x="28346" y="122"/>
                  </a:lnTo>
                  <a:lnTo>
                    <a:pt x="28123" y="224"/>
                  </a:lnTo>
                  <a:lnTo>
                    <a:pt x="406" y="16245"/>
                  </a:lnTo>
                  <a:lnTo>
                    <a:pt x="224" y="16367"/>
                  </a:lnTo>
                  <a:lnTo>
                    <a:pt x="102" y="16509"/>
                  </a:lnTo>
                  <a:lnTo>
                    <a:pt x="61" y="16570"/>
                  </a:lnTo>
                  <a:lnTo>
                    <a:pt x="20" y="16651"/>
                  </a:lnTo>
                  <a:lnTo>
                    <a:pt x="0" y="16732"/>
                  </a:lnTo>
                  <a:lnTo>
                    <a:pt x="0" y="16813"/>
                  </a:lnTo>
                  <a:lnTo>
                    <a:pt x="0" y="16894"/>
                  </a:lnTo>
                  <a:lnTo>
                    <a:pt x="20" y="16955"/>
                  </a:lnTo>
                  <a:lnTo>
                    <a:pt x="61" y="17037"/>
                  </a:lnTo>
                  <a:lnTo>
                    <a:pt x="102" y="17118"/>
                  </a:lnTo>
                  <a:lnTo>
                    <a:pt x="224" y="17260"/>
                  </a:lnTo>
                  <a:lnTo>
                    <a:pt x="406" y="17382"/>
                  </a:lnTo>
                  <a:lnTo>
                    <a:pt x="8772" y="22255"/>
                  </a:lnTo>
                  <a:lnTo>
                    <a:pt x="8995" y="22357"/>
                  </a:lnTo>
                  <a:lnTo>
                    <a:pt x="9239" y="22417"/>
                  </a:lnTo>
                  <a:lnTo>
                    <a:pt x="9503" y="22478"/>
                  </a:lnTo>
                  <a:lnTo>
                    <a:pt x="10031" y="22478"/>
                  </a:lnTo>
                  <a:lnTo>
                    <a:pt x="10295" y="22417"/>
                  </a:lnTo>
                  <a:lnTo>
                    <a:pt x="10539" y="22357"/>
                  </a:lnTo>
                  <a:lnTo>
                    <a:pt x="10762" y="22255"/>
                  </a:lnTo>
                  <a:lnTo>
                    <a:pt x="38478" y="6234"/>
                  </a:lnTo>
                  <a:lnTo>
                    <a:pt x="38661" y="6112"/>
                  </a:lnTo>
                  <a:lnTo>
                    <a:pt x="38783" y="5970"/>
                  </a:lnTo>
                  <a:lnTo>
                    <a:pt x="38824" y="5909"/>
                  </a:lnTo>
                  <a:lnTo>
                    <a:pt x="38864" y="5828"/>
                  </a:lnTo>
                  <a:lnTo>
                    <a:pt x="38885" y="5747"/>
                  </a:lnTo>
                  <a:lnTo>
                    <a:pt x="38885" y="5666"/>
                  </a:lnTo>
                  <a:lnTo>
                    <a:pt x="38885" y="5584"/>
                  </a:lnTo>
                  <a:lnTo>
                    <a:pt x="38864" y="5524"/>
                  </a:lnTo>
                  <a:lnTo>
                    <a:pt x="38824" y="5442"/>
                  </a:lnTo>
                  <a:lnTo>
                    <a:pt x="38783" y="5361"/>
                  </a:lnTo>
                  <a:lnTo>
                    <a:pt x="38661" y="5219"/>
                  </a:lnTo>
                  <a:lnTo>
                    <a:pt x="38478" y="5097"/>
                  </a:lnTo>
                  <a:lnTo>
                    <a:pt x="30113" y="224"/>
                  </a:lnTo>
                  <a:lnTo>
                    <a:pt x="29889" y="122"/>
                  </a:lnTo>
                  <a:lnTo>
                    <a:pt x="29646" y="61"/>
                  </a:lnTo>
                  <a:lnTo>
                    <a:pt x="29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275;p74">
              <a:extLst>
                <a:ext uri="{FF2B5EF4-FFF2-40B4-BE49-F238E27FC236}">
                  <a16:creationId xmlns:a16="http://schemas.microsoft.com/office/drawing/2014/main" id="{734A9B92-65D8-29E6-0AEC-D142D12A64C7}"/>
                </a:ext>
              </a:extLst>
            </p:cNvPr>
            <p:cNvSpPr/>
            <p:nvPr/>
          </p:nvSpPr>
          <p:spPr>
            <a:xfrm>
              <a:off x="2205125" y="4473775"/>
              <a:ext cx="972125" cy="461475"/>
            </a:xfrm>
            <a:custGeom>
              <a:avLst/>
              <a:gdLst/>
              <a:ahLst/>
              <a:cxnLst/>
              <a:rect l="l" t="t" r="r" b="b"/>
              <a:pathLst>
                <a:path w="38885" h="18459" extrusionOk="0">
                  <a:moveTo>
                    <a:pt x="38885" y="1"/>
                  </a:moveTo>
                  <a:lnTo>
                    <a:pt x="38864" y="82"/>
                  </a:lnTo>
                  <a:lnTo>
                    <a:pt x="38824" y="143"/>
                  </a:lnTo>
                  <a:lnTo>
                    <a:pt x="38783" y="224"/>
                  </a:lnTo>
                  <a:lnTo>
                    <a:pt x="38661" y="366"/>
                  </a:lnTo>
                  <a:lnTo>
                    <a:pt x="38478" y="488"/>
                  </a:lnTo>
                  <a:lnTo>
                    <a:pt x="10762" y="16509"/>
                  </a:lnTo>
                  <a:lnTo>
                    <a:pt x="10539" y="16611"/>
                  </a:lnTo>
                  <a:lnTo>
                    <a:pt x="10498" y="16611"/>
                  </a:lnTo>
                  <a:lnTo>
                    <a:pt x="10315" y="16671"/>
                  </a:lnTo>
                  <a:lnTo>
                    <a:pt x="10275" y="16692"/>
                  </a:lnTo>
                  <a:lnTo>
                    <a:pt x="10051" y="16712"/>
                  </a:lnTo>
                  <a:lnTo>
                    <a:pt x="10011" y="16732"/>
                  </a:lnTo>
                  <a:lnTo>
                    <a:pt x="9503" y="16732"/>
                  </a:lnTo>
                  <a:lnTo>
                    <a:pt x="9462" y="16712"/>
                  </a:lnTo>
                  <a:lnTo>
                    <a:pt x="9300" y="16692"/>
                  </a:lnTo>
                  <a:lnTo>
                    <a:pt x="9158" y="16651"/>
                  </a:lnTo>
                  <a:lnTo>
                    <a:pt x="9036" y="16611"/>
                  </a:lnTo>
                  <a:lnTo>
                    <a:pt x="8975" y="16590"/>
                  </a:lnTo>
                  <a:lnTo>
                    <a:pt x="8772" y="16509"/>
                  </a:lnTo>
                  <a:lnTo>
                    <a:pt x="406" y="11636"/>
                  </a:lnTo>
                  <a:lnTo>
                    <a:pt x="345" y="11595"/>
                  </a:lnTo>
                  <a:lnTo>
                    <a:pt x="305" y="11575"/>
                  </a:lnTo>
                  <a:lnTo>
                    <a:pt x="264" y="11534"/>
                  </a:lnTo>
                  <a:lnTo>
                    <a:pt x="224" y="11494"/>
                  </a:lnTo>
                  <a:lnTo>
                    <a:pt x="203" y="11473"/>
                  </a:lnTo>
                  <a:lnTo>
                    <a:pt x="142" y="11412"/>
                  </a:lnTo>
                  <a:lnTo>
                    <a:pt x="122" y="11392"/>
                  </a:lnTo>
                  <a:lnTo>
                    <a:pt x="81" y="11331"/>
                  </a:lnTo>
                  <a:lnTo>
                    <a:pt x="61" y="11311"/>
                  </a:lnTo>
                  <a:lnTo>
                    <a:pt x="41" y="11270"/>
                  </a:lnTo>
                  <a:lnTo>
                    <a:pt x="20" y="11230"/>
                  </a:lnTo>
                  <a:lnTo>
                    <a:pt x="20" y="11189"/>
                  </a:lnTo>
                  <a:lnTo>
                    <a:pt x="0" y="11148"/>
                  </a:lnTo>
                  <a:lnTo>
                    <a:pt x="0" y="12793"/>
                  </a:lnTo>
                  <a:lnTo>
                    <a:pt x="0" y="12834"/>
                  </a:lnTo>
                  <a:lnTo>
                    <a:pt x="20" y="12874"/>
                  </a:lnTo>
                  <a:lnTo>
                    <a:pt x="20" y="12915"/>
                  </a:lnTo>
                  <a:lnTo>
                    <a:pt x="41" y="12956"/>
                  </a:lnTo>
                  <a:lnTo>
                    <a:pt x="41" y="12976"/>
                  </a:lnTo>
                  <a:lnTo>
                    <a:pt x="61" y="13037"/>
                  </a:lnTo>
                  <a:lnTo>
                    <a:pt x="81" y="13037"/>
                  </a:lnTo>
                  <a:lnTo>
                    <a:pt x="81" y="13057"/>
                  </a:lnTo>
                  <a:lnTo>
                    <a:pt x="122" y="13118"/>
                  </a:lnTo>
                  <a:lnTo>
                    <a:pt x="142" y="13138"/>
                  </a:lnTo>
                  <a:lnTo>
                    <a:pt x="203" y="13199"/>
                  </a:lnTo>
                  <a:lnTo>
                    <a:pt x="224" y="13220"/>
                  </a:lnTo>
                  <a:lnTo>
                    <a:pt x="264" y="13260"/>
                  </a:lnTo>
                  <a:lnTo>
                    <a:pt x="305" y="13280"/>
                  </a:lnTo>
                  <a:lnTo>
                    <a:pt x="366" y="13321"/>
                  </a:lnTo>
                  <a:lnTo>
                    <a:pt x="386" y="13341"/>
                  </a:lnTo>
                  <a:lnTo>
                    <a:pt x="406" y="13362"/>
                  </a:lnTo>
                  <a:lnTo>
                    <a:pt x="8772" y="18215"/>
                  </a:lnTo>
                  <a:lnTo>
                    <a:pt x="8975" y="18316"/>
                  </a:lnTo>
                  <a:lnTo>
                    <a:pt x="9036" y="18336"/>
                  </a:lnTo>
                  <a:lnTo>
                    <a:pt x="9097" y="18357"/>
                  </a:lnTo>
                  <a:lnTo>
                    <a:pt x="9158" y="18377"/>
                  </a:lnTo>
                  <a:lnTo>
                    <a:pt x="9300" y="18418"/>
                  </a:lnTo>
                  <a:lnTo>
                    <a:pt x="9361" y="18418"/>
                  </a:lnTo>
                  <a:lnTo>
                    <a:pt x="9462" y="18438"/>
                  </a:lnTo>
                  <a:lnTo>
                    <a:pt x="9523" y="18438"/>
                  </a:lnTo>
                  <a:lnTo>
                    <a:pt x="9686" y="18458"/>
                  </a:lnTo>
                  <a:lnTo>
                    <a:pt x="9970" y="18458"/>
                  </a:lnTo>
                  <a:lnTo>
                    <a:pt x="10011" y="18438"/>
                  </a:lnTo>
                  <a:lnTo>
                    <a:pt x="10112" y="18438"/>
                  </a:lnTo>
                  <a:lnTo>
                    <a:pt x="10234" y="18418"/>
                  </a:lnTo>
                  <a:lnTo>
                    <a:pt x="10275" y="18397"/>
                  </a:lnTo>
                  <a:lnTo>
                    <a:pt x="10315" y="18397"/>
                  </a:lnTo>
                  <a:lnTo>
                    <a:pt x="10396" y="18377"/>
                  </a:lnTo>
                  <a:lnTo>
                    <a:pt x="10518" y="18336"/>
                  </a:lnTo>
                  <a:lnTo>
                    <a:pt x="10539" y="18316"/>
                  </a:lnTo>
                  <a:lnTo>
                    <a:pt x="10559" y="18316"/>
                  </a:lnTo>
                  <a:lnTo>
                    <a:pt x="10762" y="18215"/>
                  </a:lnTo>
                  <a:lnTo>
                    <a:pt x="38478" y="2214"/>
                  </a:lnTo>
                  <a:lnTo>
                    <a:pt x="38661" y="2092"/>
                  </a:lnTo>
                  <a:lnTo>
                    <a:pt x="38783" y="1950"/>
                  </a:lnTo>
                  <a:lnTo>
                    <a:pt x="38844" y="1869"/>
                  </a:lnTo>
                  <a:lnTo>
                    <a:pt x="38864" y="1788"/>
                  </a:lnTo>
                  <a:lnTo>
                    <a:pt x="38885" y="1727"/>
                  </a:lnTo>
                  <a:lnTo>
                    <a:pt x="38885" y="1646"/>
                  </a:lnTo>
                  <a:lnTo>
                    <a:pt x="388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082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716856" y="11140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
        <p:nvSpPr>
          <p:cNvPr id="2369" name="Google Shape;2369;p38"/>
          <p:cNvSpPr txBox="1">
            <a:spLocks noGrp="1"/>
          </p:cNvSpPr>
          <p:nvPr>
            <p:ph type="body" idx="1"/>
          </p:nvPr>
        </p:nvSpPr>
        <p:spPr>
          <a:xfrm>
            <a:off x="872496" y="724351"/>
            <a:ext cx="7402819" cy="832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u="sng" dirty="0"/>
              <a:t>Question 4:</a:t>
            </a:r>
            <a:r>
              <a:rPr lang="en-US" dirty="0"/>
              <a:t> Discuss about the 777 permission on critical services (web </a:t>
            </a:r>
            <a:r>
              <a:rPr lang="en-US" dirty="0" err="1"/>
              <a:t>hostings</a:t>
            </a:r>
            <a:r>
              <a:rPr lang="en-US" dirty="0"/>
              <a:t>, sensitive databases,...). </a:t>
            </a:r>
          </a:p>
        </p:txBody>
      </p:sp>
      <p:grpSp>
        <p:nvGrpSpPr>
          <p:cNvPr id="2370" name="Google Shape;2370;p38"/>
          <p:cNvGrpSpPr/>
          <p:nvPr/>
        </p:nvGrpSpPr>
        <p:grpSpPr>
          <a:xfrm rot="14101680">
            <a:off x="-2150669" y="1574442"/>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33DFE77-6DCC-5C15-F6DB-20096BAFFCA4}"/>
              </a:ext>
            </a:extLst>
          </p:cNvPr>
          <p:cNvSpPr txBox="1"/>
          <p:nvPr/>
        </p:nvSpPr>
        <p:spPr>
          <a:xfrm>
            <a:off x="1015332" y="1667341"/>
            <a:ext cx="7107043" cy="2320956"/>
          </a:xfrm>
          <a:prstGeom prst="rect">
            <a:avLst/>
          </a:prstGeom>
          <a:noFill/>
        </p:spPr>
        <p:txBody>
          <a:bodyPr wrap="square" rtlCol="0">
            <a:spAutoFit/>
          </a:bodyPr>
          <a:lstStyle/>
          <a:p>
            <a:pPr>
              <a:lnSpc>
                <a:spcPct val="150000"/>
              </a:lnSpc>
            </a:pPr>
            <a:r>
              <a:rPr lang="en-US" dirty="0">
                <a:latin typeface="Assistant" pitchFamily="2" charset="-79"/>
                <a:cs typeface="Assistant" pitchFamily="2" charset="-79"/>
              </a:rPr>
              <a:t>Setting file or directory permissions to 777, which grants full read, write, and execute access to everyone, including the owner, group, and other users, poses significant security risks for critical services such as web hosting and sensitive databases. These risks include unauthorized access, data manipulation, compromised integrity, non-compliance with regulations, vulnerability to attacks, and potential data loss. Instead, it's crucial to follow the principle of least privilege, granting permissions based on necessity and implementing proper access controls to mitigate security threats and maintain the integrity of critical systems.</a:t>
            </a:r>
          </a:p>
        </p:txBody>
      </p:sp>
      <p:grpSp>
        <p:nvGrpSpPr>
          <p:cNvPr id="3" name="Google Shape;5267;p74">
            <a:extLst>
              <a:ext uri="{FF2B5EF4-FFF2-40B4-BE49-F238E27FC236}">
                <a16:creationId xmlns:a16="http://schemas.microsoft.com/office/drawing/2014/main" id="{3F6D4174-45DE-B03E-4F91-5A7744DAFC95}"/>
              </a:ext>
            </a:extLst>
          </p:cNvPr>
          <p:cNvGrpSpPr/>
          <p:nvPr/>
        </p:nvGrpSpPr>
        <p:grpSpPr>
          <a:xfrm>
            <a:off x="265538" y="3885348"/>
            <a:ext cx="984825" cy="1146750"/>
            <a:chOff x="2192425" y="4330125"/>
            <a:chExt cx="984825" cy="1146750"/>
          </a:xfrm>
        </p:grpSpPr>
        <p:sp>
          <p:nvSpPr>
            <p:cNvPr id="4" name="Google Shape;5268;p74">
              <a:extLst>
                <a:ext uri="{FF2B5EF4-FFF2-40B4-BE49-F238E27FC236}">
                  <a16:creationId xmlns:a16="http://schemas.microsoft.com/office/drawing/2014/main" id="{CB9802A8-6F88-5D8F-A357-8B19D403DAAD}"/>
                </a:ext>
              </a:extLst>
            </p:cNvPr>
            <p:cNvSpPr/>
            <p:nvPr/>
          </p:nvSpPr>
          <p:spPr>
            <a:xfrm>
              <a:off x="2192425" y="4914925"/>
              <a:ext cx="972125" cy="561950"/>
            </a:xfrm>
            <a:custGeom>
              <a:avLst/>
              <a:gdLst/>
              <a:ahLst/>
              <a:cxnLst/>
              <a:rect l="l" t="t" r="r" b="b"/>
              <a:pathLst>
                <a:path w="38885" h="22478" extrusionOk="0">
                  <a:moveTo>
                    <a:pt x="29118" y="0"/>
                  </a:moveTo>
                  <a:lnTo>
                    <a:pt x="28854" y="20"/>
                  </a:lnTo>
                  <a:lnTo>
                    <a:pt x="28590" y="61"/>
                  </a:lnTo>
                  <a:lnTo>
                    <a:pt x="28347" y="122"/>
                  </a:lnTo>
                  <a:lnTo>
                    <a:pt x="28123" y="244"/>
                  </a:lnTo>
                  <a:lnTo>
                    <a:pt x="407" y="16244"/>
                  </a:lnTo>
                  <a:lnTo>
                    <a:pt x="224" y="16366"/>
                  </a:lnTo>
                  <a:lnTo>
                    <a:pt x="102" y="16508"/>
                  </a:lnTo>
                  <a:lnTo>
                    <a:pt x="41" y="16589"/>
                  </a:lnTo>
                  <a:lnTo>
                    <a:pt x="21" y="16650"/>
                  </a:lnTo>
                  <a:lnTo>
                    <a:pt x="1" y="16732"/>
                  </a:lnTo>
                  <a:lnTo>
                    <a:pt x="1" y="16813"/>
                  </a:lnTo>
                  <a:lnTo>
                    <a:pt x="1" y="16894"/>
                  </a:lnTo>
                  <a:lnTo>
                    <a:pt x="21" y="16975"/>
                  </a:lnTo>
                  <a:lnTo>
                    <a:pt x="41" y="17036"/>
                  </a:lnTo>
                  <a:lnTo>
                    <a:pt x="102" y="17117"/>
                  </a:lnTo>
                  <a:lnTo>
                    <a:pt x="224" y="17260"/>
                  </a:lnTo>
                  <a:lnTo>
                    <a:pt x="407" y="17381"/>
                  </a:lnTo>
                  <a:lnTo>
                    <a:pt x="8772" y="22255"/>
                  </a:lnTo>
                  <a:lnTo>
                    <a:pt x="8996" y="22356"/>
                  </a:lnTo>
                  <a:lnTo>
                    <a:pt x="9239" y="22437"/>
                  </a:lnTo>
                  <a:lnTo>
                    <a:pt x="9483" y="22478"/>
                  </a:lnTo>
                  <a:lnTo>
                    <a:pt x="10031" y="22478"/>
                  </a:lnTo>
                  <a:lnTo>
                    <a:pt x="10275" y="22437"/>
                  </a:lnTo>
                  <a:lnTo>
                    <a:pt x="10519" y="22356"/>
                  </a:lnTo>
                  <a:lnTo>
                    <a:pt x="10742" y="22255"/>
                  </a:lnTo>
                  <a:lnTo>
                    <a:pt x="38459" y="6254"/>
                  </a:lnTo>
                  <a:lnTo>
                    <a:pt x="38641" y="6112"/>
                  </a:lnTo>
                  <a:lnTo>
                    <a:pt x="38783" y="5970"/>
                  </a:lnTo>
                  <a:lnTo>
                    <a:pt x="38824" y="5909"/>
                  </a:lnTo>
                  <a:lnTo>
                    <a:pt x="38844" y="5828"/>
                  </a:lnTo>
                  <a:lnTo>
                    <a:pt x="38865" y="5746"/>
                  </a:lnTo>
                  <a:lnTo>
                    <a:pt x="38885" y="5665"/>
                  </a:lnTo>
                  <a:lnTo>
                    <a:pt x="38865" y="5584"/>
                  </a:lnTo>
                  <a:lnTo>
                    <a:pt x="38844" y="5523"/>
                  </a:lnTo>
                  <a:lnTo>
                    <a:pt x="38824" y="5442"/>
                  </a:lnTo>
                  <a:lnTo>
                    <a:pt x="38783" y="5361"/>
                  </a:lnTo>
                  <a:lnTo>
                    <a:pt x="38641" y="5219"/>
                  </a:lnTo>
                  <a:lnTo>
                    <a:pt x="38479" y="5097"/>
                  </a:lnTo>
                  <a:lnTo>
                    <a:pt x="30093" y="244"/>
                  </a:lnTo>
                  <a:lnTo>
                    <a:pt x="29890" y="122"/>
                  </a:lnTo>
                  <a:lnTo>
                    <a:pt x="29646" y="61"/>
                  </a:lnTo>
                  <a:lnTo>
                    <a:pt x="29382" y="20"/>
                  </a:lnTo>
                  <a:lnTo>
                    <a:pt x="29118" y="0"/>
                  </a:lnTo>
                  <a:close/>
                </a:path>
              </a:pathLst>
            </a:custGeom>
            <a:solidFill>
              <a:srgbClr val="424242">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269;p74">
              <a:extLst>
                <a:ext uri="{FF2B5EF4-FFF2-40B4-BE49-F238E27FC236}">
                  <a16:creationId xmlns:a16="http://schemas.microsoft.com/office/drawing/2014/main" id="{8BD231DB-8243-4818-9572-F1DF3D939745}"/>
                </a:ext>
              </a:extLst>
            </p:cNvPr>
            <p:cNvSpPr/>
            <p:nvPr/>
          </p:nvSpPr>
          <p:spPr>
            <a:xfrm>
              <a:off x="2192425" y="4914925"/>
              <a:ext cx="972125" cy="561950"/>
            </a:xfrm>
            <a:custGeom>
              <a:avLst/>
              <a:gdLst/>
              <a:ahLst/>
              <a:cxnLst/>
              <a:rect l="l" t="t" r="r" b="b"/>
              <a:pathLst>
                <a:path w="38885" h="22478" fill="none" extrusionOk="0">
                  <a:moveTo>
                    <a:pt x="29118" y="0"/>
                  </a:moveTo>
                  <a:lnTo>
                    <a:pt x="29118" y="0"/>
                  </a:lnTo>
                  <a:lnTo>
                    <a:pt x="28854" y="20"/>
                  </a:lnTo>
                  <a:lnTo>
                    <a:pt x="28590" y="61"/>
                  </a:lnTo>
                  <a:lnTo>
                    <a:pt x="28347" y="122"/>
                  </a:lnTo>
                  <a:lnTo>
                    <a:pt x="28123" y="244"/>
                  </a:lnTo>
                  <a:lnTo>
                    <a:pt x="407" y="16244"/>
                  </a:lnTo>
                  <a:lnTo>
                    <a:pt x="407" y="16244"/>
                  </a:lnTo>
                  <a:lnTo>
                    <a:pt x="224" y="16366"/>
                  </a:lnTo>
                  <a:lnTo>
                    <a:pt x="102" y="16508"/>
                  </a:lnTo>
                  <a:lnTo>
                    <a:pt x="41" y="16589"/>
                  </a:lnTo>
                  <a:lnTo>
                    <a:pt x="21" y="16650"/>
                  </a:lnTo>
                  <a:lnTo>
                    <a:pt x="1" y="16732"/>
                  </a:lnTo>
                  <a:lnTo>
                    <a:pt x="1" y="16813"/>
                  </a:lnTo>
                  <a:lnTo>
                    <a:pt x="1" y="16894"/>
                  </a:lnTo>
                  <a:lnTo>
                    <a:pt x="21" y="16975"/>
                  </a:lnTo>
                  <a:lnTo>
                    <a:pt x="41" y="17036"/>
                  </a:lnTo>
                  <a:lnTo>
                    <a:pt x="102" y="17117"/>
                  </a:lnTo>
                  <a:lnTo>
                    <a:pt x="224" y="17260"/>
                  </a:lnTo>
                  <a:lnTo>
                    <a:pt x="407" y="17381"/>
                  </a:lnTo>
                  <a:lnTo>
                    <a:pt x="8772" y="22255"/>
                  </a:lnTo>
                  <a:lnTo>
                    <a:pt x="8772" y="22255"/>
                  </a:lnTo>
                  <a:lnTo>
                    <a:pt x="8996" y="22356"/>
                  </a:lnTo>
                  <a:lnTo>
                    <a:pt x="9239" y="22437"/>
                  </a:lnTo>
                  <a:lnTo>
                    <a:pt x="9483" y="22478"/>
                  </a:lnTo>
                  <a:lnTo>
                    <a:pt x="9747" y="22478"/>
                  </a:lnTo>
                  <a:lnTo>
                    <a:pt x="9747" y="22478"/>
                  </a:lnTo>
                  <a:lnTo>
                    <a:pt x="10031" y="22478"/>
                  </a:lnTo>
                  <a:lnTo>
                    <a:pt x="10275" y="22437"/>
                  </a:lnTo>
                  <a:lnTo>
                    <a:pt x="10519" y="22356"/>
                  </a:lnTo>
                  <a:lnTo>
                    <a:pt x="10742" y="22255"/>
                  </a:lnTo>
                  <a:lnTo>
                    <a:pt x="38459" y="6254"/>
                  </a:lnTo>
                  <a:lnTo>
                    <a:pt x="38459" y="6254"/>
                  </a:lnTo>
                  <a:lnTo>
                    <a:pt x="38641" y="6112"/>
                  </a:lnTo>
                  <a:lnTo>
                    <a:pt x="38783" y="5970"/>
                  </a:lnTo>
                  <a:lnTo>
                    <a:pt x="38824" y="5909"/>
                  </a:lnTo>
                  <a:lnTo>
                    <a:pt x="38844" y="5828"/>
                  </a:lnTo>
                  <a:lnTo>
                    <a:pt x="38865" y="5746"/>
                  </a:lnTo>
                  <a:lnTo>
                    <a:pt x="38885" y="5665"/>
                  </a:lnTo>
                  <a:lnTo>
                    <a:pt x="38865" y="5584"/>
                  </a:lnTo>
                  <a:lnTo>
                    <a:pt x="38844" y="5523"/>
                  </a:lnTo>
                  <a:lnTo>
                    <a:pt x="38824" y="5442"/>
                  </a:lnTo>
                  <a:lnTo>
                    <a:pt x="38783" y="5361"/>
                  </a:lnTo>
                  <a:lnTo>
                    <a:pt x="38641" y="5219"/>
                  </a:lnTo>
                  <a:lnTo>
                    <a:pt x="38479" y="5097"/>
                  </a:lnTo>
                  <a:lnTo>
                    <a:pt x="30093" y="244"/>
                  </a:lnTo>
                  <a:lnTo>
                    <a:pt x="30093" y="244"/>
                  </a:lnTo>
                  <a:lnTo>
                    <a:pt x="29890" y="122"/>
                  </a:lnTo>
                  <a:lnTo>
                    <a:pt x="29646" y="61"/>
                  </a:lnTo>
                  <a:lnTo>
                    <a:pt x="29382" y="20"/>
                  </a:lnTo>
                  <a:lnTo>
                    <a:pt x="291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270;p74">
              <a:extLst>
                <a:ext uri="{FF2B5EF4-FFF2-40B4-BE49-F238E27FC236}">
                  <a16:creationId xmlns:a16="http://schemas.microsoft.com/office/drawing/2014/main" id="{6A505882-C4AF-DFB9-907E-9C1770C453FC}"/>
                </a:ext>
              </a:extLst>
            </p:cNvPr>
            <p:cNvSpPr/>
            <p:nvPr/>
          </p:nvSpPr>
          <p:spPr>
            <a:xfrm>
              <a:off x="2929500" y="4333175"/>
              <a:ext cx="21850" cy="604100"/>
            </a:xfrm>
            <a:custGeom>
              <a:avLst/>
              <a:gdLst/>
              <a:ahLst/>
              <a:cxnLst/>
              <a:rect l="l" t="t" r="r" b="b"/>
              <a:pathLst>
                <a:path w="874" h="24164" extrusionOk="0">
                  <a:moveTo>
                    <a:pt x="346" y="0"/>
                  </a:moveTo>
                  <a:lnTo>
                    <a:pt x="265" y="41"/>
                  </a:lnTo>
                  <a:lnTo>
                    <a:pt x="183" y="82"/>
                  </a:lnTo>
                  <a:lnTo>
                    <a:pt x="122" y="122"/>
                  </a:lnTo>
                  <a:lnTo>
                    <a:pt x="82" y="183"/>
                  </a:lnTo>
                  <a:lnTo>
                    <a:pt x="41" y="264"/>
                  </a:lnTo>
                  <a:lnTo>
                    <a:pt x="21" y="346"/>
                  </a:lnTo>
                  <a:lnTo>
                    <a:pt x="1" y="427"/>
                  </a:lnTo>
                  <a:lnTo>
                    <a:pt x="1" y="23737"/>
                  </a:lnTo>
                  <a:lnTo>
                    <a:pt x="21" y="23818"/>
                  </a:lnTo>
                  <a:lnTo>
                    <a:pt x="41" y="23900"/>
                  </a:lnTo>
                  <a:lnTo>
                    <a:pt x="82" y="23981"/>
                  </a:lnTo>
                  <a:lnTo>
                    <a:pt x="122" y="24042"/>
                  </a:lnTo>
                  <a:lnTo>
                    <a:pt x="183" y="24103"/>
                  </a:lnTo>
                  <a:lnTo>
                    <a:pt x="265" y="24143"/>
                  </a:lnTo>
                  <a:lnTo>
                    <a:pt x="346" y="24164"/>
                  </a:lnTo>
                  <a:lnTo>
                    <a:pt x="529" y="24164"/>
                  </a:lnTo>
                  <a:lnTo>
                    <a:pt x="610" y="24143"/>
                  </a:lnTo>
                  <a:lnTo>
                    <a:pt x="671" y="24103"/>
                  </a:lnTo>
                  <a:lnTo>
                    <a:pt x="732" y="24042"/>
                  </a:lnTo>
                  <a:lnTo>
                    <a:pt x="793" y="23981"/>
                  </a:lnTo>
                  <a:lnTo>
                    <a:pt x="833" y="23900"/>
                  </a:lnTo>
                  <a:lnTo>
                    <a:pt x="853" y="23818"/>
                  </a:lnTo>
                  <a:lnTo>
                    <a:pt x="874" y="23737"/>
                  </a:lnTo>
                  <a:lnTo>
                    <a:pt x="874" y="427"/>
                  </a:lnTo>
                  <a:lnTo>
                    <a:pt x="853" y="346"/>
                  </a:lnTo>
                  <a:lnTo>
                    <a:pt x="833" y="264"/>
                  </a:lnTo>
                  <a:lnTo>
                    <a:pt x="793" y="183"/>
                  </a:lnTo>
                  <a:lnTo>
                    <a:pt x="732" y="122"/>
                  </a:lnTo>
                  <a:lnTo>
                    <a:pt x="671" y="82"/>
                  </a:lnTo>
                  <a:lnTo>
                    <a:pt x="610" y="41"/>
                  </a:lnTo>
                  <a:lnTo>
                    <a:pt x="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271;p74">
              <a:extLst>
                <a:ext uri="{FF2B5EF4-FFF2-40B4-BE49-F238E27FC236}">
                  <a16:creationId xmlns:a16="http://schemas.microsoft.com/office/drawing/2014/main" id="{F2FB1DEA-65CD-F15C-C107-0DFECC7CB405}"/>
                </a:ext>
              </a:extLst>
            </p:cNvPr>
            <p:cNvSpPr/>
            <p:nvPr/>
          </p:nvSpPr>
          <p:spPr>
            <a:xfrm>
              <a:off x="3135100" y="4453975"/>
              <a:ext cx="21850" cy="604125"/>
            </a:xfrm>
            <a:custGeom>
              <a:avLst/>
              <a:gdLst/>
              <a:ahLst/>
              <a:cxnLst/>
              <a:rect l="l" t="t" r="r" b="b"/>
              <a:pathLst>
                <a:path w="874" h="24165" extrusionOk="0">
                  <a:moveTo>
                    <a:pt x="447" y="1"/>
                  </a:moveTo>
                  <a:lnTo>
                    <a:pt x="345" y="21"/>
                  </a:lnTo>
                  <a:lnTo>
                    <a:pt x="264" y="42"/>
                  </a:lnTo>
                  <a:lnTo>
                    <a:pt x="203" y="82"/>
                  </a:lnTo>
                  <a:lnTo>
                    <a:pt x="142" y="123"/>
                  </a:lnTo>
                  <a:lnTo>
                    <a:pt x="81" y="184"/>
                  </a:lnTo>
                  <a:lnTo>
                    <a:pt x="41" y="265"/>
                  </a:lnTo>
                  <a:lnTo>
                    <a:pt x="21" y="346"/>
                  </a:lnTo>
                  <a:lnTo>
                    <a:pt x="0" y="427"/>
                  </a:lnTo>
                  <a:lnTo>
                    <a:pt x="0" y="23738"/>
                  </a:lnTo>
                  <a:lnTo>
                    <a:pt x="21" y="23839"/>
                  </a:lnTo>
                  <a:lnTo>
                    <a:pt x="41" y="23900"/>
                  </a:lnTo>
                  <a:lnTo>
                    <a:pt x="81" y="23981"/>
                  </a:lnTo>
                  <a:lnTo>
                    <a:pt x="142" y="24042"/>
                  </a:lnTo>
                  <a:lnTo>
                    <a:pt x="203" y="24103"/>
                  </a:lnTo>
                  <a:lnTo>
                    <a:pt x="264" y="24144"/>
                  </a:lnTo>
                  <a:lnTo>
                    <a:pt x="345" y="24164"/>
                  </a:lnTo>
                  <a:lnTo>
                    <a:pt x="528" y="24164"/>
                  </a:lnTo>
                  <a:lnTo>
                    <a:pt x="609" y="24144"/>
                  </a:lnTo>
                  <a:lnTo>
                    <a:pt x="691" y="24103"/>
                  </a:lnTo>
                  <a:lnTo>
                    <a:pt x="752" y="24042"/>
                  </a:lnTo>
                  <a:lnTo>
                    <a:pt x="792" y="23981"/>
                  </a:lnTo>
                  <a:lnTo>
                    <a:pt x="833" y="23900"/>
                  </a:lnTo>
                  <a:lnTo>
                    <a:pt x="853" y="23839"/>
                  </a:lnTo>
                  <a:lnTo>
                    <a:pt x="873" y="23738"/>
                  </a:lnTo>
                  <a:lnTo>
                    <a:pt x="873" y="427"/>
                  </a:lnTo>
                  <a:lnTo>
                    <a:pt x="853" y="346"/>
                  </a:lnTo>
                  <a:lnTo>
                    <a:pt x="833" y="265"/>
                  </a:lnTo>
                  <a:lnTo>
                    <a:pt x="792" y="184"/>
                  </a:lnTo>
                  <a:lnTo>
                    <a:pt x="752" y="123"/>
                  </a:lnTo>
                  <a:lnTo>
                    <a:pt x="691" y="82"/>
                  </a:lnTo>
                  <a:lnTo>
                    <a:pt x="609" y="42"/>
                  </a:lnTo>
                  <a:lnTo>
                    <a:pt x="528" y="21"/>
                  </a:lnTo>
                  <a:lnTo>
                    <a:pt x="4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272;p74">
              <a:extLst>
                <a:ext uri="{FF2B5EF4-FFF2-40B4-BE49-F238E27FC236}">
                  <a16:creationId xmlns:a16="http://schemas.microsoft.com/office/drawing/2014/main" id="{73204AAE-68F6-7E58-70D5-DD8167899E53}"/>
                </a:ext>
              </a:extLst>
            </p:cNvPr>
            <p:cNvSpPr/>
            <p:nvPr/>
          </p:nvSpPr>
          <p:spPr>
            <a:xfrm>
              <a:off x="2212725" y="4739275"/>
              <a:ext cx="21350" cy="604100"/>
            </a:xfrm>
            <a:custGeom>
              <a:avLst/>
              <a:gdLst/>
              <a:ahLst/>
              <a:cxnLst/>
              <a:rect l="l" t="t" r="r" b="b"/>
              <a:pathLst>
                <a:path w="854" h="24164" extrusionOk="0">
                  <a:moveTo>
                    <a:pt x="326" y="1"/>
                  </a:moveTo>
                  <a:lnTo>
                    <a:pt x="244" y="21"/>
                  </a:lnTo>
                  <a:lnTo>
                    <a:pt x="183" y="61"/>
                  </a:lnTo>
                  <a:lnTo>
                    <a:pt x="123" y="122"/>
                  </a:lnTo>
                  <a:lnTo>
                    <a:pt x="62" y="183"/>
                  </a:lnTo>
                  <a:lnTo>
                    <a:pt x="21" y="264"/>
                  </a:lnTo>
                  <a:lnTo>
                    <a:pt x="1" y="346"/>
                  </a:lnTo>
                  <a:lnTo>
                    <a:pt x="1" y="427"/>
                  </a:lnTo>
                  <a:lnTo>
                    <a:pt x="1" y="23737"/>
                  </a:lnTo>
                  <a:lnTo>
                    <a:pt x="1" y="23819"/>
                  </a:lnTo>
                  <a:lnTo>
                    <a:pt x="21" y="23900"/>
                  </a:lnTo>
                  <a:lnTo>
                    <a:pt x="62" y="23981"/>
                  </a:lnTo>
                  <a:lnTo>
                    <a:pt x="123" y="24042"/>
                  </a:lnTo>
                  <a:lnTo>
                    <a:pt x="183" y="24103"/>
                  </a:lnTo>
                  <a:lnTo>
                    <a:pt x="244" y="24143"/>
                  </a:lnTo>
                  <a:lnTo>
                    <a:pt x="326" y="24164"/>
                  </a:lnTo>
                  <a:lnTo>
                    <a:pt x="508" y="24164"/>
                  </a:lnTo>
                  <a:lnTo>
                    <a:pt x="590" y="24143"/>
                  </a:lnTo>
                  <a:lnTo>
                    <a:pt x="671" y="24103"/>
                  </a:lnTo>
                  <a:lnTo>
                    <a:pt x="732" y="24042"/>
                  </a:lnTo>
                  <a:lnTo>
                    <a:pt x="772" y="23981"/>
                  </a:lnTo>
                  <a:lnTo>
                    <a:pt x="813" y="23900"/>
                  </a:lnTo>
                  <a:lnTo>
                    <a:pt x="854" y="23819"/>
                  </a:lnTo>
                  <a:lnTo>
                    <a:pt x="854" y="23737"/>
                  </a:lnTo>
                  <a:lnTo>
                    <a:pt x="854" y="427"/>
                  </a:lnTo>
                  <a:lnTo>
                    <a:pt x="854" y="346"/>
                  </a:lnTo>
                  <a:lnTo>
                    <a:pt x="813" y="264"/>
                  </a:lnTo>
                  <a:lnTo>
                    <a:pt x="772" y="183"/>
                  </a:lnTo>
                  <a:lnTo>
                    <a:pt x="732" y="122"/>
                  </a:lnTo>
                  <a:lnTo>
                    <a:pt x="671" y="61"/>
                  </a:lnTo>
                  <a:lnTo>
                    <a:pt x="590" y="21"/>
                  </a:lnTo>
                  <a:lnTo>
                    <a:pt x="5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73;p74">
              <a:extLst>
                <a:ext uri="{FF2B5EF4-FFF2-40B4-BE49-F238E27FC236}">
                  <a16:creationId xmlns:a16="http://schemas.microsoft.com/office/drawing/2014/main" id="{A824DA06-C467-BE9E-4E9F-A8B1FE42F39D}"/>
                </a:ext>
              </a:extLst>
            </p:cNvPr>
            <p:cNvSpPr/>
            <p:nvPr/>
          </p:nvSpPr>
          <p:spPr>
            <a:xfrm>
              <a:off x="2418325" y="4860100"/>
              <a:ext cx="21350" cy="604100"/>
            </a:xfrm>
            <a:custGeom>
              <a:avLst/>
              <a:gdLst/>
              <a:ahLst/>
              <a:cxnLst/>
              <a:rect l="l" t="t" r="r" b="b"/>
              <a:pathLst>
                <a:path w="854" h="24164" extrusionOk="0">
                  <a:moveTo>
                    <a:pt x="346" y="0"/>
                  </a:moveTo>
                  <a:lnTo>
                    <a:pt x="264" y="41"/>
                  </a:lnTo>
                  <a:lnTo>
                    <a:pt x="183" y="81"/>
                  </a:lnTo>
                  <a:lnTo>
                    <a:pt x="122" y="122"/>
                  </a:lnTo>
                  <a:lnTo>
                    <a:pt x="82" y="183"/>
                  </a:lnTo>
                  <a:lnTo>
                    <a:pt x="41" y="264"/>
                  </a:lnTo>
                  <a:lnTo>
                    <a:pt x="0" y="345"/>
                  </a:lnTo>
                  <a:lnTo>
                    <a:pt x="0" y="427"/>
                  </a:lnTo>
                  <a:lnTo>
                    <a:pt x="0" y="23737"/>
                  </a:lnTo>
                  <a:lnTo>
                    <a:pt x="0" y="23818"/>
                  </a:lnTo>
                  <a:lnTo>
                    <a:pt x="41" y="23899"/>
                  </a:lnTo>
                  <a:lnTo>
                    <a:pt x="82" y="23981"/>
                  </a:lnTo>
                  <a:lnTo>
                    <a:pt x="122" y="24042"/>
                  </a:lnTo>
                  <a:lnTo>
                    <a:pt x="183" y="24102"/>
                  </a:lnTo>
                  <a:lnTo>
                    <a:pt x="264" y="24143"/>
                  </a:lnTo>
                  <a:lnTo>
                    <a:pt x="346" y="24163"/>
                  </a:lnTo>
                  <a:lnTo>
                    <a:pt x="508" y="24163"/>
                  </a:lnTo>
                  <a:lnTo>
                    <a:pt x="589" y="24143"/>
                  </a:lnTo>
                  <a:lnTo>
                    <a:pt x="670" y="24102"/>
                  </a:lnTo>
                  <a:lnTo>
                    <a:pt x="731" y="24042"/>
                  </a:lnTo>
                  <a:lnTo>
                    <a:pt x="792" y="23981"/>
                  </a:lnTo>
                  <a:lnTo>
                    <a:pt x="833" y="23899"/>
                  </a:lnTo>
                  <a:lnTo>
                    <a:pt x="853" y="23818"/>
                  </a:lnTo>
                  <a:lnTo>
                    <a:pt x="853" y="23737"/>
                  </a:lnTo>
                  <a:lnTo>
                    <a:pt x="853" y="427"/>
                  </a:lnTo>
                  <a:lnTo>
                    <a:pt x="853" y="345"/>
                  </a:lnTo>
                  <a:lnTo>
                    <a:pt x="833" y="264"/>
                  </a:lnTo>
                  <a:lnTo>
                    <a:pt x="792" y="183"/>
                  </a:lnTo>
                  <a:lnTo>
                    <a:pt x="731" y="122"/>
                  </a:lnTo>
                  <a:lnTo>
                    <a:pt x="670" y="81"/>
                  </a:lnTo>
                  <a:lnTo>
                    <a:pt x="589" y="41"/>
                  </a:lnTo>
                  <a:lnTo>
                    <a:pt x="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74;p74">
              <a:extLst>
                <a:ext uri="{FF2B5EF4-FFF2-40B4-BE49-F238E27FC236}">
                  <a16:creationId xmlns:a16="http://schemas.microsoft.com/office/drawing/2014/main" id="{6E0287A6-963B-55F8-E94E-E9C3D8C18985}"/>
                </a:ext>
              </a:extLst>
            </p:cNvPr>
            <p:cNvSpPr/>
            <p:nvPr/>
          </p:nvSpPr>
          <p:spPr>
            <a:xfrm>
              <a:off x="2205125" y="4330125"/>
              <a:ext cx="972125" cy="561975"/>
            </a:xfrm>
            <a:custGeom>
              <a:avLst/>
              <a:gdLst/>
              <a:ahLst/>
              <a:cxnLst/>
              <a:rect l="l" t="t" r="r" b="b"/>
              <a:pathLst>
                <a:path w="38885" h="22479" extrusionOk="0">
                  <a:moveTo>
                    <a:pt x="28854" y="0"/>
                  </a:moveTo>
                  <a:lnTo>
                    <a:pt x="28590" y="61"/>
                  </a:lnTo>
                  <a:lnTo>
                    <a:pt x="28346" y="122"/>
                  </a:lnTo>
                  <a:lnTo>
                    <a:pt x="28123" y="224"/>
                  </a:lnTo>
                  <a:lnTo>
                    <a:pt x="406" y="16245"/>
                  </a:lnTo>
                  <a:lnTo>
                    <a:pt x="224" y="16367"/>
                  </a:lnTo>
                  <a:lnTo>
                    <a:pt x="102" y="16509"/>
                  </a:lnTo>
                  <a:lnTo>
                    <a:pt x="61" y="16570"/>
                  </a:lnTo>
                  <a:lnTo>
                    <a:pt x="20" y="16651"/>
                  </a:lnTo>
                  <a:lnTo>
                    <a:pt x="0" y="16732"/>
                  </a:lnTo>
                  <a:lnTo>
                    <a:pt x="0" y="16813"/>
                  </a:lnTo>
                  <a:lnTo>
                    <a:pt x="0" y="16894"/>
                  </a:lnTo>
                  <a:lnTo>
                    <a:pt x="20" y="16955"/>
                  </a:lnTo>
                  <a:lnTo>
                    <a:pt x="61" y="17037"/>
                  </a:lnTo>
                  <a:lnTo>
                    <a:pt x="102" y="17118"/>
                  </a:lnTo>
                  <a:lnTo>
                    <a:pt x="224" y="17260"/>
                  </a:lnTo>
                  <a:lnTo>
                    <a:pt x="406" y="17382"/>
                  </a:lnTo>
                  <a:lnTo>
                    <a:pt x="8772" y="22255"/>
                  </a:lnTo>
                  <a:lnTo>
                    <a:pt x="8995" y="22357"/>
                  </a:lnTo>
                  <a:lnTo>
                    <a:pt x="9239" y="22417"/>
                  </a:lnTo>
                  <a:lnTo>
                    <a:pt x="9503" y="22478"/>
                  </a:lnTo>
                  <a:lnTo>
                    <a:pt x="10031" y="22478"/>
                  </a:lnTo>
                  <a:lnTo>
                    <a:pt x="10295" y="22417"/>
                  </a:lnTo>
                  <a:lnTo>
                    <a:pt x="10539" y="22357"/>
                  </a:lnTo>
                  <a:lnTo>
                    <a:pt x="10762" y="22255"/>
                  </a:lnTo>
                  <a:lnTo>
                    <a:pt x="38478" y="6234"/>
                  </a:lnTo>
                  <a:lnTo>
                    <a:pt x="38661" y="6112"/>
                  </a:lnTo>
                  <a:lnTo>
                    <a:pt x="38783" y="5970"/>
                  </a:lnTo>
                  <a:lnTo>
                    <a:pt x="38824" y="5909"/>
                  </a:lnTo>
                  <a:lnTo>
                    <a:pt x="38864" y="5828"/>
                  </a:lnTo>
                  <a:lnTo>
                    <a:pt x="38885" y="5747"/>
                  </a:lnTo>
                  <a:lnTo>
                    <a:pt x="38885" y="5666"/>
                  </a:lnTo>
                  <a:lnTo>
                    <a:pt x="38885" y="5584"/>
                  </a:lnTo>
                  <a:lnTo>
                    <a:pt x="38864" y="5524"/>
                  </a:lnTo>
                  <a:lnTo>
                    <a:pt x="38824" y="5442"/>
                  </a:lnTo>
                  <a:lnTo>
                    <a:pt x="38783" y="5361"/>
                  </a:lnTo>
                  <a:lnTo>
                    <a:pt x="38661" y="5219"/>
                  </a:lnTo>
                  <a:lnTo>
                    <a:pt x="38478" y="5097"/>
                  </a:lnTo>
                  <a:lnTo>
                    <a:pt x="30113" y="224"/>
                  </a:lnTo>
                  <a:lnTo>
                    <a:pt x="29889" y="122"/>
                  </a:lnTo>
                  <a:lnTo>
                    <a:pt x="29646" y="61"/>
                  </a:lnTo>
                  <a:lnTo>
                    <a:pt x="29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75;p74">
              <a:extLst>
                <a:ext uri="{FF2B5EF4-FFF2-40B4-BE49-F238E27FC236}">
                  <a16:creationId xmlns:a16="http://schemas.microsoft.com/office/drawing/2014/main" id="{55F62815-3E06-8143-3B82-004FC9C41832}"/>
                </a:ext>
              </a:extLst>
            </p:cNvPr>
            <p:cNvSpPr/>
            <p:nvPr/>
          </p:nvSpPr>
          <p:spPr>
            <a:xfrm>
              <a:off x="2205125" y="4473775"/>
              <a:ext cx="972125" cy="461475"/>
            </a:xfrm>
            <a:custGeom>
              <a:avLst/>
              <a:gdLst/>
              <a:ahLst/>
              <a:cxnLst/>
              <a:rect l="l" t="t" r="r" b="b"/>
              <a:pathLst>
                <a:path w="38885" h="18459" extrusionOk="0">
                  <a:moveTo>
                    <a:pt x="38885" y="1"/>
                  </a:moveTo>
                  <a:lnTo>
                    <a:pt x="38864" y="82"/>
                  </a:lnTo>
                  <a:lnTo>
                    <a:pt x="38824" y="143"/>
                  </a:lnTo>
                  <a:lnTo>
                    <a:pt x="38783" y="224"/>
                  </a:lnTo>
                  <a:lnTo>
                    <a:pt x="38661" y="366"/>
                  </a:lnTo>
                  <a:lnTo>
                    <a:pt x="38478" y="488"/>
                  </a:lnTo>
                  <a:lnTo>
                    <a:pt x="10762" y="16509"/>
                  </a:lnTo>
                  <a:lnTo>
                    <a:pt x="10539" y="16611"/>
                  </a:lnTo>
                  <a:lnTo>
                    <a:pt x="10498" y="16611"/>
                  </a:lnTo>
                  <a:lnTo>
                    <a:pt x="10315" y="16671"/>
                  </a:lnTo>
                  <a:lnTo>
                    <a:pt x="10275" y="16692"/>
                  </a:lnTo>
                  <a:lnTo>
                    <a:pt x="10051" y="16712"/>
                  </a:lnTo>
                  <a:lnTo>
                    <a:pt x="10011" y="16732"/>
                  </a:lnTo>
                  <a:lnTo>
                    <a:pt x="9503" y="16732"/>
                  </a:lnTo>
                  <a:lnTo>
                    <a:pt x="9462" y="16712"/>
                  </a:lnTo>
                  <a:lnTo>
                    <a:pt x="9300" y="16692"/>
                  </a:lnTo>
                  <a:lnTo>
                    <a:pt x="9158" y="16651"/>
                  </a:lnTo>
                  <a:lnTo>
                    <a:pt x="9036" y="16611"/>
                  </a:lnTo>
                  <a:lnTo>
                    <a:pt x="8975" y="16590"/>
                  </a:lnTo>
                  <a:lnTo>
                    <a:pt x="8772" y="16509"/>
                  </a:lnTo>
                  <a:lnTo>
                    <a:pt x="406" y="11636"/>
                  </a:lnTo>
                  <a:lnTo>
                    <a:pt x="345" y="11595"/>
                  </a:lnTo>
                  <a:lnTo>
                    <a:pt x="305" y="11575"/>
                  </a:lnTo>
                  <a:lnTo>
                    <a:pt x="264" y="11534"/>
                  </a:lnTo>
                  <a:lnTo>
                    <a:pt x="224" y="11494"/>
                  </a:lnTo>
                  <a:lnTo>
                    <a:pt x="203" y="11473"/>
                  </a:lnTo>
                  <a:lnTo>
                    <a:pt x="142" y="11412"/>
                  </a:lnTo>
                  <a:lnTo>
                    <a:pt x="122" y="11392"/>
                  </a:lnTo>
                  <a:lnTo>
                    <a:pt x="81" y="11331"/>
                  </a:lnTo>
                  <a:lnTo>
                    <a:pt x="61" y="11311"/>
                  </a:lnTo>
                  <a:lnTo>
                    <a:pt x="41" y="11270"/>
                  </a:lnTo>
                  <a:lnTo>
                    <a:pt x="20" y="11230"/>
                  </a:lnTo>
                  <a:lnTo>
                    <a:pt x="20" y="11189"/>
                  </a:lnTo>
                  <a:lnTo>
                    <a:pt x="0" y="11148"/>
                  </a:lnTo>
                  <a:lnTo>
                    <a:pt x="0" y="12793"/>
                  </a:lnTo>
                  <a:lnTo>
                    <a:pt x="0" y="12834"/>
                  </a:lnTo>
                  <a:lnTo>
                    <a:pt x="20" y="12874"/>
                  </a:lnTo>
                  <a:lnTo>
                    <a:pt x="20" y="12915"/>
                  </a:lnTo>
                  <a:lnTo>
                    <a:pt x="41" y="12956"/>
                  </a:lnTo>
                  <a:lnTo>
                    <a:pt x="41" y="12976"/>
                  </a:lnTo>
                  <a:lnTo>
                    <a:pt x="61" y="13037"/>
                  </a:lnTo>
                  <a:lnTo>
                    <a:pt x="81" y="13037"/>
                  </a:lnTo>
                  <a:lnTo>
                    <a:pt x="81" y="13057"/>
                  </a:lnTo>
                  <a:lnTo>
                    <a:pt x="122" y="13118"/>
                  </a:lnTo>
                  <a:lnTo>
                    <a:pt x="142" y="13138"/>
                  </a:lnTo>
                  <a:lnTo>
                    <a:pt x="203" y="13199"/>
                  </a:lnTo>
                  <a:lnTo>
                    <a:pt x="224" y="13220"/>
                  </a:lnTo>
                  <a:lnTo>
                    <a:pt x="264" y="13260"/>
                  </a:lnTo>
                  <a:lnTo>
                    <a:pt x="305" y="13280"/>
                  </a:lnTo>
                  <a:lnTo>
                    <a:pt x="366" y="13321"/>
                  </a:lnTo>
                  <a:lnTo>
                    <a:pt x="386" y="13341"/>
                  </a:lnTo>
                  <a:lnTo>
                    <a:pt x="406" y="13362"/>
                  </a:lnTo>
                  <a:lnTo>
                    <a:pt x="8772" y="18215"/>
                  </a:lnTo>
                  <a:lnTo>
                    <a:pt x="8975" y="18316"/>
                  </a:lnTo>
                  <a:lnTo>
                    <a:pt x="9036" y="18336"/>
                  </a:lnTo>
                  <a:lnTo>
                    <a:pt x="9097" y="18357"/>
                  </a:lnTo>
                  <a:lnTo>
                    <a:pt x="9158" y="18377"/>
                  </a:lnTo>
                  <a:lnTo>
                    <a:pt x="9300" y="18418"/>
                  </a:lnTo>
                  <a:lnTo>
                    <a:pt x="9361" y="18418"/>
                  </a:lnTo>
                  <a:lnTo>
                    <a:pt x="9462" y="18438"/>
                  </a:lnTo>
                  <a:lnTo>
                    <a:pt x="9523" y="18438"/>
                  </a:lnTo>
                  <a:lnTo>
                    <a:pt x="9686" y="18458"/>
                  </a:lnTo>
                  <a:lnTo>
                    <a:pt x="9970" y="18458"/>
                  </a:lnTo>
                  <a:lnTo>
                    <a:pt x="10011" y="18438"/>
                  </a:lnTo>
                  <a:lnTo>
                    <a:pt x="10112" y="18438"/>
                  </a:lnTo>
                  <a:lnTo>
                    <a:pt x="10234" y="18418"/>
                  </a:lnTo>
                  <a:lnTo>
                    <a:pt x="10275" y="18397"/>
                  </a:lnTo>
                  <a:lnTo>
                    <a:pt x="10315" y="18397"/>
                  </a:lnTo>
                  <a:lnTo>
                    <a:pt x="10396" y="18377"/>
                  </a:lnTo>
                  <a:lnTo>
                    <a:pt x="10518" y="18336"/>
                  </a:lnTo>
                  <a:lnTo>
                    <a:pt x="10539" y="18316"/>
                  </a:lnTo>
                  <a:lnTo>
                    <a:pt x="10559" y="18316"/>
                  </a:lnTo>
                  <a:lnTo>
                    <a:pt x="10762" y="18215"/>
                  </a:lnTo>
                  <a:lnTo>
                    <a:pt x="38478" y="2214"/>
                  </a:lnTo>
                  <a:lnTo>
                    <a:pt x="38661" y="2092"/>
                  </a:lnTo>
                  <a:lnTo>
                    <a:pt x="38783" y="1950"/>
                  </a:lnTo>
                  <a:lnTo>
                    <a:pt x="38844" y="1869"/>
                  </a:lnTo>
                  <a:lnTo>
                    <a:pt x="38864" y="1788"/>
                  </a:lnTo>
                  <a:lnTo>
                    <a:pt x="38885" y="1727"/>
                  </a:lnTo>
                  <a:lnTo>
                    <a:pt x="38885" y="1646"/>
                  </a:lnTo>
                  <a:lnTo>
                    <a:pt x="388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276;p74">
            <a:extLst>
              <a:ext uri="{FF2B5EF4-FFF2-40B4-BE49-F238E27FC236}">
                <a16:creationId xmlns:a16="http://schemas.microsoft.com/office/drawing/2014/main" id="{AF30D5CF-970F-666C-9174-ADC85C64DA08}"/>
              </a:ext>
            </a:extLst>
          </p:cNvPr>
          <p:cNvGrpSpPr/>
          <p:nvPr/>
        </p:nvGrpSpPr>
        <p:grpSpPr>
          <a:xfrm rot="6234479">
            <a:off x="9243204" y="-504630"/>
            <a:ext cx="1287492" cy="738875"/>
            <a:chOff x="4270650" y="4222500"/>
            <a:chExt cx="1628500" cy="934575"/>
          </a:xfrm>
        </p:grpSpPr>
        <p:sp>
          <p:nvSpPr>
            <p:cNvPr id="13" name="Google Shape;5277;p74">
              <a:extLst>
                <a:ext uri="{FF2B5EF4-FFF2-40B4-BE49-F238E27FC236}">
                  <a16:creationId xmlns:a16="http://schemas.microsoft.com/office/drawing/2014/main" id="{4088ED3F-B779-0B34-ED6E-98A14D2CFD11}"/>
                </a:ext>
              </a:extLst>
            </p:cNvPr>
            <p:cNvSpPr/>
            <p:nvPr/>
          </p:nvSpPr>
          <p:spPr>
            <a:xfrm>
              <a:off x="5372725" y="4304750"/>
              <a:ext cx="11200" cy="159425"/>
            </a:xfrm>
            <a:custGeom>
              <a:avLst/>
              <a:gdLst/>
              <a:ahLst/>
              <a:cxnLst/>
              <a:rect l="l" t="t" r="r" b="b"/>
              <a:pathLst>
                <a:path w="448" h="6377" extrusionOk="0">
                  <a:moveTo>
                    <a:pt x="21" y="0"/>
                  </a:moveTo>
                  <a:lnTo>
                    <a:pt x="1" y="5117"/>
                  </a:lnTo>
                  <a:lnTo>
                    <a:pt x="1" y="5259"/>
                  </a:lnTo>
                  <a:lnTo>
                    <a:pt x="21" y="5422"/>
                  </a:lnTo>
                  <a:lnTo>
                    <a:pt x="61" y="5584"/>
                  </a:lnTo>
                  <a:lnTo>
                    <a:pt x="102" y="5747"/>
                  </a:lnTo>
                  <a:lnTo>
                    <a:pt x="163" y="5909"/>
                  </a:lnTo>
                  <a:lnTo>
                    <a:pt x="244" y="6071"/>
                  </a:lnTo>
                  <a:lnTo>
                    <a:pt x="325" y="6214"/>
                  </a:lnTo>
                  <a:lnTo>
                    <a:pt x="427" y="6376"/>
                  </a:lnTo>
                  <a:lnTo>
                    <a:pt x="447" y="1259"/>
                  </a:lnTo>
                  <a:lnTo>
                    <a:pt x="346" y="1097"/>
                  </a:lnTo>
                  <a:lnTo>
                    <a:pt x="244" y="955"/>
                  </a:lnTo>
                  <a:lnTo>
                    <a:pt x="183" y="792"/>
                  </a:lnTo>
                  <a:lnTo>
                    <a:pt x="122" y="630"/>
                  </a:lnTo>
                  <a:lnTo>
                    <a:pt x="82" y="467"/>
                  </a:lnTo>
                  <a:lnTo>
                    <a:pt x="41" y="325"/>
                  </a:lnTo>
                  <a:lnTo>
                    <a:pt x="21" y="163"/>
                  </a:lnTo>
                  <a:lnTo>
                    <a:pt x="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8;p74">
              <a:extLst>
                <a:ext uri="{FF2B5EF4-FFF2-40B4-BE49-F238E27FC236}">
                  <a16:creationId xmlns:a16="http://schemas.microsoft.com/office/drawing/2014/main" id="{828678E6-8B1A-4E79-1424-A20ADB7F505C}"/>
                </a:ext>
              </a:extLst>
            </p:cNvPr>
            <p:cNvSpPr/>
            <p:nvPr/>
          </p:nvSpPr>
          <p:spPr>
            <a:xfrm>
              <a:off x="5383375" y="4271250"/>
              <a:ext cx="157400" cy="192925"/>
            </a:xfrm>
            <a:custGeom>
              <a:avLst/>
              <a:gdLst/>
              <a:ahLst/>
              <a:cxnLst/>
              <a:rect l="l" t="t" r="r" b="b"/>
              <a:pathLst>
                <a:path w="6296" h="7717" extrusionOk="0">
                  <a:moveTo>
                    <a:pt x="6296" y="0"/>
                  </a:moveTo>
                  <a:lnTo>
                    <a:pt x="21" y="2599"/>
                  </a:lnTo>
                  <a:lnTo>
                    <a:pt x="1" y="7716"/>
                  </a:lnTo>
                  <a:lnTo>
                    <a:pt x="6275" y="5117"/>
                  </a:lnTo>
                  <a:lnTo>
                    <a:pt x="62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79;p74">
              <a:extLst>
                <a:ext uri="{FF2B5EF4-FFF2-40B4-BE49-F238E27FC236}">
                  <a16:creationId xmlns:a16="http://schemas.microsoft.com/office/drawing/2014/main" id="{00C426CC-C3B3-E417-5079-435C46D6AC02}"/>
                </a:ext>
              </a:extLst>
            </p:cNvPr>
            <p:cNvSpPr/>
            <p:nvPr/>
          </p:nvSpPr>
          <p:spPr>
            <a:xfrm>
              <a:off x="5383375" y="4271250"/>
              <a:ext cx="157400" cy="192925"/>
            </a:xfrm>
            <a:custGeom>
              <a:avLst/>
              <a:gdLst/>
              <a:ahLst/>
              <a:cxnLst/>
              <a:rect l="l" t="t" r="r" b="b"/>
              <a:pathLst>
                <a:path w="6296" h="7717" fill="none" extrusionOk="0">
                  <a:moveTo>
                    <a:pt x="6296" y="0"/>
                  </a:moveTo>
                  <a:lnTo>
                    <a:pt x="6275" y="5117"/>
                  </a:lnTo>
                  <a:lnTo>
                    <a:pt x="1" y="7716"/>
                  </a:lnTo>
                  <a:lnTo>
                    <a:pt x="21" y="2599"/>
                  </a:lnTo>
                  <a:lnTo>
                    <a:pt x="62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80;p74">
              <a:extLst>
                <a:ext uri="{FF2B5EF4-FFF2-40B4-BE49-F238E27FC236}">
                  <a16:creationId xmlns:a16="http://schemas.microsoft.com/office/drawing/2014/main" id="{4CE16994-39B1-5510-2004-CA2199B95A93}"/>
                </a:ext>
              </a:extLst>
            </p:cNvPr>
            <p:cNvSpPr/>
            <p:nvPr/>
          </p:nvSpPr>
          <p:spPr>
            <a:xfrm>
              <a:off x="5421450" y="4338750"/>
              <a:ext cx="69075" cy="156375"/>
            </a:xfrm>
            <a:custGeom>
              <a:avLst/>
              <a:gdLst/>
              <a:ahLst/>
              <a:cxnLst/>
              <a:rect l="l" t="t" r="r" b="b"/>
              <a:pathLst>
                <a:path w="2763" h="6255" extrusionOk="0">
                  <a:moveTo>
                    <a:pt x="2762" y="1"/>
                  </a:moveTo>
                  <a:lnTo>
                    <a:pt x="21" y="1138"/>
                  </a:lnTo>
                  <a:lnTo>
                    <a:pt x="1" y="6255"/>
                  </a:lnTo>
                  <a:lnTo>
                    <a:pt x="2742" y="5118"/>
                  </a:lnTo>
                  <a:lnTo>
                    <a:pt x="2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81;p74">
              <a:extLst>
                <a:ext uri="{FF2B5EF4-FFF2-40B4-BE49-F238E27FC236}">
                  <a16:creationId xmlns:a16="http://schemas.microsoft.com/office/drawing/2014/main" id="{3D38C035-8457-C465-DB79-7CB50514E46B}"/>
                </a:ext>
              </a:extLst>
            </p:cNvPr>
            <p:cNvSpPr/>
            <p:nvPr/>
          </p:nvSpPr>
          <p:spPr>
            <a:xfrm>
              <a:off x="5540250" y="4271250"/>
              <a:ext cx="25900" cy="238600"/>
            </a:xfrm>
            <a:custGeom>
              <a:avLst/>
              <a:gdLst/>
              <a:ahLst/>
              <a:cxnLst/>
              <a:rect l="l" t="t" r="r" b="b"/>
              <a:pathLst>
                <a:path w="1036" h="9544" extrusionOk="0">
                  <a:moveTo>
                    <a:pt x="21" y="0"/>
                  </a:moveTo>
                  <a:lnTo>
                    <a:pt x="0" y="5117"/>
                  </a:lnTo>
                  <a:lnTo>
                    <a:pt x="1036" y="9544"/>
                  </a:lnTo>
                  <a:lnTo>
                    <a:pt x="1036" y="4447"/>
                  </a:lnTo>
                  <a:lnTo>
                    <a:pt x="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82;p74">
              <a:extLst>
                <a:ext uri="{FF2B5EF4-FFF2-40B4-BE49-F238E27FC236}">
                  <a16:creationId xmlns:a16="http://schemas.microsoft.com/office/drawing/2014/main" id="{9B239E45-6962-CB96-B651-5E1D2D4FAA3A}"/>
                </a:ext>
              </a:extLst>
            </p:cNvPr>
            <p:cNvSpPr/>
            <p:nvPr/>
          </p:nvSpPr>
          <p:spPr>
            <a:xfrm>
              <a:off x="5540250" y="4271250"/>
              <a:ext cx="25900" cy="238600"/>
            </a:xfrm>
            <a:custGeom>
              <a:avLst/>
              <a:gdLst/>
              <a:ahLst/>
              <a:cxnLst/>
              <a:rect l="l" t="t" r="r" b="b"/>
              <a:pathLst>
                <a:path w="1036" h="9544" fill="none" extrusionOk="0">
                  <a:moveTo>
                    <a:pt x="1036" y="4447"/>
                  </a:moveTo>
                  <a:lnTo>
                    <a:pt x="1036" y="9544"/>
                  </a:lnTo>
                  <a:lnTo>
                    <a:pt x="0" y="5117"/>
                  </a:lnTo>
                  <a:lnTo>
                    <a:pt x="21" y="0"/>
                  </a:lnTo>
                  <a:lnTo>
                    <a:pt x="1036" y="44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83;p74">
              <a:extLst>
                <a:ext uri="{FF2B5EF4-FFF2-40B4-BE49-F238E27FC236}">
                  <a16:creationId xmlns:a16="http://schemas.microsoft.com/office/drawing/2014/main" id="{82F38D3F-EE84-4C94-3E43-EEC5E8E87682}"/>
                </a:ext>
              </a:extLst>
            </p:cNvPr>
            <p:cNvSpPr/>
            <p:nvPr/>
          </p:nvSpPr>
          <p:spPr>
            <a:xfrm>
              <a:off x="5490000" y="4338750"/>
              <a:ext cx="11700" cy="176175"/>
            </a:xfrm>
            <a:custGeom>
              <a:avLst/>
              <a:gdLst/>
              <a:ahLst/>
              <a:cxnLst/>
              <a:rect l="l" t="t" r="r" b="b"/>
              <a:pathLst>
                <a:path w="468" h="7047" extrusionOk="0">
                  <a:moveTo>
                    <a:pt x="20" y="1"/>
                  </a:moveTo>
                  <a:lnTo>
                    <a:pt x="0" y="5118"/>
                  </a:lnTo>
                  <a:lnTo>
                    <a:pt x="447" y="7047"/>
                  </a:lnTo>
                  <a:lnTo>
                    <a:pt x="467" y="1930"/>
                  </a:lnTo>
                  <a:lnTo>
                    <a:pt x="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84;p74">
              <a:extLst>
                <a:ext uri="{FF2B5EF4-FFF2-40B4-BE49-F238E27FC236}">
                  <a16:creationId xmlns:a16="http://schemas.microsoft.com/office/drawing/2014/main" id="{678DAB37-21A7-265A-73C4-8A05DCDE67C4}"/>
                </a:ext>
              </a:extLst>
            </p:cNvPr>
            <p:cNvSpPr/>
            <p:nvPr/>
          </p:nvSpPr>
          <p:spPr>
            <a:xfrm>
              <a:off x="4608225" y="4501700"/>
              <a:ext cx="375675" cy="283275"/>
            </a:xfrm>
            <a:custGeom>
              <a:avLst/>
              <a:gdLst/>
              <a:ahLst/>
              <a:cxnLst/>
              <a:rect l="l" t="t" r="r" b="b"/>
              <a:pathLst>
                <a:path w="15027" h="11331" extrusionOk="0">
                  <a:moveTo>
                    <a:pt x="15027" y="1"/>
                  </a:moveTo>
                  <a:lnTo>
                    <a:pt x="21" y="6214"/>
                  </a:lnTo>
                  <a:lnTo>
                    <a:pt x="1" y="11331"/>
                  </a:lnTo>
                  <a:lnTo>
                    <a:pt x="15027" y="5118"/>
                  </a:lnTo>
                  <a:lnTo>
                    <a:pt x="15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85;p74">
              <a:extLst>
                <a:ext uri="{FF2B5EF4-FFF2-40B4-BE49-F238E27FC236}">
                  <a16:creationId xmlns:a16="http://schemas.microsoft.com/office/drawing/2014/main" id="{CB495E01-F96A-2AAB-0CFF-310D77A495A8}"/>
                </a:ext>
              </a:extLst>
            </p:cNvPr>
            <p:cNvSpPr/>
            <p:nvPr/>
          </p:nvSpPr>
          <p:spPr>
            <a:xfrm>
              <a:off x="4608225" y="4501700"/>
              <a:ext cx="375675" cy="283275"/>
            </a:xfrm>
            <a:custGeom>
              <a:avLst/>
              <a:gdLst/>
              <a:ahLst/>
              <a:cxnLst/>
              <a:rect l="l" t="t" r="r" b="b"/>
              <a:pathLst>
                <a:path w="15027" h="11331" fill="none" extrusionOk="0">
                  <a:moveTo>
                    <a:pt x="15027" y="1"/>
                  </a:moveTo>
                  <a:lnTo>
                    <a:pt x="15027" y="5118"/>
                  </a:lnTo>
                  <a:lnTo>
                    <a:pt x="1" y="11331"/>
                  </a:lnTo>
                  <a:lnTo>
                    <a:pt x="21" y="6214"/>
                  </a:lnTo>
                  <a:lnTo>
                    <a:pt x="150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86;p74">
              <a:extLst>
                <a:ext uri="{FF2B5EF4-FFF2-40B4-BE49-F238E27FC236}">
                  <a16:creationId xmlns:a16="http://schemas.microsoft.com/office/drawing/2014/main" id="{18149CA0-B762-27FA-7C50-9A779E461A48}"/>
                </a:ext>
              </a:extLst>
            </p:cNvPr>
            <p:cNvSpPr/>
            <p:nvPr/>
          </p:nvSpPr>
          <p:spPr>
            <a:xfrm>
              <a:off x="4742250" y="4532150"/>
              <a:ext cx="280225" cy="243700"/>
            </a:xfrm>
            <a:custGeom>
              <a:avLst/>
              <a:gdLst/>
              <a:ahLst/>
              <a:cxnLst/>
              <a:rect l="l" t="t" r="r" b="b"/>
              <a:pathLst>
                <a:path w="11209" h="9748" extrusionOk="0">
                  <a:moveTo>
                    <a:pt x="11209" y="1"/>
                  </a:moveTo>
                  <a:lnTo>
                    <a:pt x="21" y="4631"/>
                  </a:lnTo>
                  <a:lnTo>
                    <a:pt x="0" y="9747"/>
                  </a:lnTo>
                  <a:lnTo>
                    <a:pt x="11189" y="5118"/>
                  </a:lnTo>
                  <a:lnTo>
                    <a:pt x="11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87;p74">
              <a:extLst>
                <a:ext uri="{FF2B5EF4-FFF2-40B4-BE49-F238E27FC236}">
                  <a16:creationId xmlns:a16="http://schemas.microsoft.com/office/drawing/2014/main" id="{BE54DFE6-E99E-8F5D-7D43-208C3D5B29DA}"/>
                </a:ext>
              </a:extLst>
            </p:cNvPr>
            <p:cNvSpPr/>
            <p:nvPr/>
          </p:nvSpPr>
          <p:spPr>
            <a:xfrm>
              <a:off x="4742250" y="4532150"/>
              <a:ext cx="280225" cy="243700"/>
            </a:xfrm>
            <a:custGeom>
              <a:avLst/>
              <a:gdLst/>
              <a:ahLst/>
              <a:cxnLst/>
              <a:rect l="l" t="t" r="r" b="b"/>
              <a:pathLst>
                <a:path w="11209" h="9748" fill="none" extrusionOk="0">
                  <a:moveTo>
                    <a:pt x="11209" y="1"/>
                  </a:moveTo>
                  <a:lnTo>
                    <a:pt x="11189" y="5118"/>
                  </a:lnTo>
                  <a:lnTo>
                    <a:pt x="0" y="9747"/>
                  </a:lnTo>
                  <a:lnTo>
                    <a:pt x="21" y="4631"/>
                  </a:lnTo>
                  <a:lnTo>
                    <a:pt x="112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88;p74">
              <a:extLst>
                <a:ext uri="{FF2B5EF4-FFF2-40B4-BE49-F238E27FC236}">
                  <a16:creationId xmlns:a16="http://schemas.microsoft.com/office/drawing/2014/main" id="{BC464CA4-9327-8278-43DC-6C9561AAFA7C}"/>
                </a:ext>
              </a:extLst>
            </p:cNvPr>
            <p:cNvSpPr/>
            <p:nvPr/>
          </p:nvSpPr>
          <p:spPr>
            <a:xfrm>
              <a:off x="4742250" y="4647900"/>
              <a:ext cx="319325" cy="204100"/>
            </a:xfrm>
            <a:custGeom>
              <a:avLst/>
              <a:gdLst/>
              <a:ahLst/>
              <a:cxnLst/>
              <a:rect l="l" t="t" r="r" b="b"/>
              <a:pathLst>
                <a:path w="12773" h="8164" extrusionOk="0">
                  <a:moveTo>
                    <a:pt x="21" y="1"/>
                  </a:moveTo>
                  <a:lnTo>
                    <a:pt x="0" y="5117"/>
                  </a:lnTo>
                  <a:lnTo>
                    <a:pt x="12752" y="8163"/>
                  </a:lnTo>
                  <a:lnTo>
                    <a:pt x="12772" y="3046"/>
                  </a:lnTo>
                  <a:lnTo>
                    <a:pt x="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89;p74">
              <a:extLst>
                <a:ext uri="{FF2B5EF4-FFF2-40B4-BE49-F238E27FC236}">
                  <a16:creationId xmlns:a16="http://schemas.microsoft.com/office/drawing/2014/main" id="{10362BB9-37F8-A554-E9B5-23519DDFE625}"/>
                </a:ext>
              </a:extLst>
            </p:cNvPr>
            <p:cNvSpPr/>
            <p:nvPr/>
          </p:nvSpPr>
          <p:spPr>
            <a:xfrm>
              <a:off x="4742250" y="4647900"/>
              <a:ext cx="319325" cy="204100"/>
            </a:xfrm>
            <a:custGeom>
              <a:avLst/>
              <a:gdLst/>
              <a:ahLst/>
              <a:cxnLst/>
              <a:rect l="l" t="t" r="r" b="b"/>
              <a:pathLst>
                <a:path w="12773" h="8164" fill="none" extrusionOk="0">
                  <a:moveTo>
                    <a:pt x="12772" y="3046"/>
                  </a:moveTo>
                  <a:lnTo>
                    <a:pt x="12752" y="8163"/>
                  </a:lnTo>
                  <a:lnTo>
                    <a:pt x="0" y="5117"/>
                  </a:lnTo>
                  <a:lnTo>
                    <a:pt x="21" y="1"/>
                  </a:lnTo>
                  <a:lnTo>
                    <a:pt x="12772" y="30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90;p74">
              <a:extLst>
                <a:ext uri="{FF2B5EF4-FFF2-40B4-BE49-F238E27FC236}">
                  <a16:creationId xmlns:a16="http://schemas.microsoft.com/office/drawing/2014/main" id="{F5DB9CB3-6048-7BD2-BD73-76B5E83C518D}"/>
                </a:ext>
              </a:extLst>
            </p:cNvPr>
            <p:cNvSpPr/>
            <p:nvPr/>
          </p:nvSpPr>
          <p:spPr>
            <a:xfrm>
              <a:off x="4608225" y="4657050"/>
              <a:ext cx="428475" cy="229975"/>
            </a:xfrm>
            <a:custGeom>
              <a:avLst/>
              <a:gdLst/>
              <a:ahLst/>
              <a:cxnLst/>
              <a:rect l="l" t="t" r="r" b="b"/>
              <a:pathLst>
                <a:path w="17139" h="9199" extrusionOk="0">
                  <a:moveTo>
                    <a:pt x="21" y="0"/>
                  </a:moveTo>
                  <a:lnTo>
                    <a:pt x="1" y="5117"/>
                  </a:lnTo>
                  <a:lnTo>
                    <a:pt x="17118" y="9198"/>
                  </a:lnTo>
                  <a:lnTo>
                    <a:pt x="17138" y="4081"/>
                  </a:lnTo>
                  <a:lnTo>
                    <a:pt x="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91;p74">
              <a:extLst>
                <a:ext uri="{FF2B5EF4-FFF2-40B4-BE49-F238E27FC236}">
                  <a16:creationId xmlns:a16="http://schemas.microsoft.com/office/drawing/2014/main" id="{95F4CA67-3ECB-BB3E-606F-70F7BB72196D}"/>
                </a:ext>
              </a:extLst>
            </p:cNvPr>
            <p:cNvSpPr/>
            <p:nvPr/>
          </p:nvSpPr>
          <p:spPr>
            <a:xfrm>
              <a:off x="4608225" y="4657050"/>
              <a:ext cx="428475" cy="229975"/>
            </a:xfrm>
            <a:custGeom>
              <a:avLst/>
              <a:gdLst/>
              <a:ahLst/>
              <a:cxnLst/>
              <a:rect l="l" t="t" r="r" b="b"/>
              <a:pathLst>
                <a:path w="17139" h="9199" fill="none" extrusionOk="0">
                  <a:moveTo>
                    <a:pt x="17138" y="4081"/>
                  </a:moveTo>
                  <a:lnTo>
                    <a:pt x="17118" y="9198"/>
                  </a:lnTo>
                  <a:lnTo>
                    <a:pt x="1" y="5117"/>
                  </a:lnTo>
                  <a:lnTo>
                    <a:pt x="21" y="0"/>
                  </a:lnTo>
                  <a:lnTo>
                    <a:pt x="17138" y="40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92;p74">
              <a:extLst>
                <a:ext uri="{FF2B5EF4-FFF2-40B4-BE49-F238E27FC236}">
                  <a16:creationId xmlns:a16="http://schemas.microsoft.com/office/drawing/2014/main" id="{48E2CA01-3544-F11F-3CDB-A7CAF9ACB7E8}"/>
                </a:ext>
              </a:extLst>
            </p:cNvPr>
            <p:cNvSpPr/>
            <p:nvPr/>
          </p:nvSpPr>
          <p:spPr>
            <a:xfrm>
              <a:off x="5583900" y="4744850"/>
              <a:ext cx="25925" cy="237600"/>
            </a:xfrm>
            <a:custGeom>
              <a:avLst/>
              <a:gdLst/>
              <a:ahLst/>
              <a:cxnLst/>
              <a:rect l="l" t="t" r="r" b="b"/>
              <a:pathLst>
                <a:path w="1037" h="9504" extrusionOk="0">
                  <a:moveTo>
                    <a:pt x="21" y="1"/>
                  </a:moveTo>
                  <a:lnTo>
                    <a:pt x="0" y="5118"/>
                  </a:lnTo>
                  <a:lnTo>
                    <a:pt x="1016" y="9504"/>
                  </a:lnTo>
                  <a:lnTo>
                    <a:pt x="1036" y="4387"/>
                  </a:lnTo>
                  <a:lnTo>
                    <a:pt x="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93;p74">
              <a:extLst>
                <a:ext uri="{FF2B5EF4-FFF2-40B4-BE49-F238E27FC236}">
                  <a16:creationId xmlns:a16="http://schemas.microsoft.com/office/drawing/2014/main" id="{BEA62634-40CA-322A-95D5-39BE743AC313}"/>
                </a:ext>
              </a:extLst>
            </p:cNvPr>
            <p:cNvSpPr/>
            <p:nvPr/>
          </p:nvSpPr>
          <p:spPr>
            <a:xfrm>
              <a:off x="5583900" y="4744850"/>
              <a:ext cx="25925" cy="237600"/>
            </a:xfrm>
            <a:custGeom>
              <a:avLst/>
              <a:gdLst/>
              <a:ahLst/>
              <a:cxnLst/>
              <a:rect l="l" t="t" r="r" b="b"/>
              <a:pathLst>
                <a:path w="1037" h="9504" fill="none" extrusionOk="0">
                  <a:moveTo>
                    <a:pt x="1036" y="4387"/>
                  </a:moveTo>
                  <a:lnTo>
                    <a:pt x="1016" y="9504"/>
                  </a:lnTo>
                  <a:lnTo>
                    <a:pt x="0" y="5118"/>
                  </a:lnTo>
                  <a:lnTo>
                    <a:pt x="21" y="1"/>
                  </a:lnTo>
                  <a:lnTo>
                    <a:pt x="1036" y="4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94;p74">
              <a:extLst>
                <a:ext uri="{FF2B5EF4-FFF2-40B4-BE49-F238E27FC236}">
                  <a16:creationId xmlns:a16="http://schemas.microsoft.com/office/drawing/2014/main" id="{6C7FC7A9-E414-D775-3438-A4B2726468EA}"/>
                </a:ext>
              </a:extLst>
            </p:cNvPr>
            <p:cNvSpPr/>
            <p:nvPr/>
          </p:nvSpPr>
          <p:spPr>
            <a:xfrm>
              <a:off x="5432125" y="4812375"/>
              <a:ext cx="177700" cy="170075"/>
            </a:xfrm>
            <a:custGeom>
              <a:avLst/>
              <a:gdLst/>
              <a:ahLst/>
              <a:cxnLst/>
              <a:rect l="l" t="t" r="r" b="b"/>
              <a:pathLst>
                <a:path w="7108" h="6803" extrusionOk="0">
                  <a:moveTo>
                    <a:pt x="21" y="0"/>
                  </a:moveTo>
                  <a:lnTo>
                    <a:pt x="0" y="5117"/>
                  </a:lnTo>
                  <a:lnTo>
                    <a:pt x="7087" y="6803"/>
                  </a:lnTo>
                  <a:lnTo>
                    <a:pt x="7107" y="1686"/>
                  </a:lnTo>
                  <a:lnTo>
                    <a:pt x="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95;p74">
              <a:extLst>
                <a:ext uri="{FF2B5EF4-FFF2-40B4-BE49-F238E27FC236}">
                  <a16:creationId xmlns:a16="http://schemas.microsoft.com/office/drawing/2014/main" id="{461A6406-364A-A2D6-4352-9F75ED248637}"/>
                </a:ext>
              </a:extLst>
            </p:cNvPr>
            <p:cNvSpPr/>
            <p:nvPr/>
          </p:nvSpPr>
          <p:spPr>
            <a:xfrm>
              <a:off x="5432125" y="4812375"/>
              <a:ext cx="177700" cy="170075"/>
            </a:xfrm>
            <a:custGeom>
              <a:avLst/>
              <a:gdLst/>
              <a:ahLst/>
              <a:cxnLst/>
              <a:rect l="l" t="t" r="r" b="b"/>
              <a:pathLst>
                <a:path w="7108" h="6803" fill="none" extrusionOk="0">
                  <a:moveTo>
                    <a:pt x="7107" y="1686"/>
                  </a:moveTo>
                  <a:lnTo>
                    <a:pt x="7087" y="6803"/>
                  </a:lnTo>
                  <a:lnTo>
                    <a:pt x="0" y="5117"/>
                  </a:lnTo>
                  <a:lnTo>
                    <a:pt x="21" y="0"/>
                  </a:lnTo>
                  <a:lnTo>
                    <a:pt x="7107" y="1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96;p74">
              <a:extLst>
                <a:ext uri="{FF2B5EF4-FFF2-40B4-BE49-F238E27FC236}">
                  <a16:creationId xmlns:a16="http://schemas.microsoft.com/office/drawing/2014/main" id="{BF58D6C8-5C68-FA4A-5BD1-404B5C4CEA88}"/>
                </a:ext>
              </a:extLst>
            </p:cNvPr>
            <p:cNvSpPr/>
            <p:nvPr/>
          </p:nvSpPr>
          <p:spPr>
            <a:xfrm>
              <a:off x="5648875" y="4739775"/>
              <a:ext cx="40625" cy="302575"/>
            </a:xfrm>
            <a:custGeom>
              <a:avLst/>
              <a:gdLst/>
              <a:ahLst/>
              <a:cxnLst/>
              <a:rect l="l" t="t" r="r" b="b"/>
              <a:pathLst>
                <a:path w="1625" h="12103" extrusionOk="0">
                  <a:moveTo>
                    <a:pt x="1" y="1"/>
                  </a:moveTo>
                  <a:lnTo>
                    <a:pt x="1" y="5118"/>
                  </a:lnTo>
                  <a:lnTo>
                    <a:pt x="1605" y="12103"/>
                  </a:lnTo>
                  <a:lnTo>
                    <a:pt x="1625" y="698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97;p74">
              <a:extLst>
                <a:ext uri="{FF2B5EF4-FFF2-40B4-BE49-F238E27FC236}">
                  <a16:creationId xmlns:a16="http://schemas.microsoft.com/office/drawing/2014/main" id="{B312B870-01B9-A59B-7DBF-1D8DC3FB7ACE}"/>
                </a:ext>
              </a:extLst>
            </p:cNvPr>
            <p:cNvSpPr/>
            <p:nvPr/>
          </p:nvSpPr>
          <p:spPr>
            <a:xfrm>
              <a:off x="5648875" y="4739775"/>
              <a:ext cx="40625" cy="302575"/>
            </a:xfrm>
            <a:custGeom>
              <a:avLst/>
              <a:gdLst/>
              <a:ahLst/>
              <a:cxnLst/>
              <a:rect l="l" t="t" r="r" b="b"/>
              <a:pathLst>
                <a:path w="1625" h="12103" fill="none" extrusionOk="0">
                  <a:moveTo>
                    <a:pt x="1625" y="6986"/>
                  </a:moveTo>
                  <a:lnTo>
                    <a:pt x="1605" y="12103"/>
                  </a:lnTo>
                  <a:lnTo>
                    <a:pt x="1" y="5118"/>
                  </a:lnTo>
                  <a:lnTo>
                    <a:pt x="1" y="1"/>
                  </a:lnTo>
                  <a:lnTo>
                    <a:pt x="1625" y="69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98;p74">
              <a:extLst>
                <a:ext uri="{FF2B5EF4-FFF2-40B4-BE49-F238E27FC236}">
                  <a16:creationId xmlns:a16="http://schemas.microsoft.com/office/drawing/2014/main" id="{EBB035EB-2E56-2D2E-A9E8-A0043E8B6912}"/>
                </a:ext>
              </a:extLst>
            </p:cNvPr>
            <p:cNvSpPr/>
            <p:nvPr/>
          </p:nvSpPr>
          <p:spPr>
            <a:xfrm>
              <a:off x="5407750" y="4847400"/>
              <a:ext cx="281750" cy="194950"/>
            </a:xfrm>
            <a:custGeom>
              <a:avLst/>
              <a:gdLst/>
              <a:ahLst/>
              <a:cxnLst/>
              <a:rect l="l" t="t" r="r" b="b"/>
              <a:pathLst>
                <a:path w="11270" h="7798" extrusionOk="0">
                  <a:moveTo>
                    <a:pt x="1" y="1"/>
                  </a:moveTo>
                  <a:lnTo>
                    <a:pt x="1" y="5117"/>
                  </a:lnTo>
                  <a:lnTo>
                    <a:pt x="11250" y="7798"/>
                  </a:lnTo>
                  <a:lnTo>
                    <a:pt x="11270" y="268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99;p74">
              <a:extLst>
                <a:ext uri="{FF2B5EF4-FFF2-40B4-BE49-F238E27FC236}">
                  <a16:creationId xmlns:a16="http://schemas.microsoft.com/office/drawing/2014/main" id="{DCD1CBA7-EE29-7E4D-5484-46698DCA2DE6}"/>
                </a:ext>
              </a:extLst>
            </p:cNvPr>
            <p:cNvSpPr/>
            <p:nvPr/>
          </p:nvSpPr>
          <p:spPr>
            <a:xfrm>
              <a:off x="5407750" y="4847400"/>
              <a:ext cx="281750" cy="194950"/>
            </a:xfrm>
            <a:custGeom>
              <a:avLst/>
              <a:gdLst/>
              <a:ahLst/>
              <a:cxnLst/>
              <a:rect l="l" t="t" r="r" b="b"/>
              <a:pathLst>
                <a:path w="11270" h="7798" fill="none" extrusionOk="0">
                  <a:moveTo>
                    <a:pt x="11270" y="2681"/>
                  </a:moveTo>
                  <a:lnTo>
                    <a:pt x="11250" y="7798"/>
                  </a:lnTo>
                  <a:lnTo>
                    <a:pt x="1" y="5117"/>
                  </a:lnTo>
                  <a:lnTo>
                    <a:pt x="1" y="1"/>
                  </a:lnTo>
                  <a:lnTo>
                    <a:pt x="11270" y="26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00;p74">
              <a:extLst>
                <a:ext uri="{FF2B5EF4-FFF2-40B4-BE49-F238E27FC236}">
                  <a16:creationId xmlns:a16="http://schemas.microsoft.com/office/drawing/2014/main" id="{BA6EB4FB-1489-3539-8A6D-29BFE8E4E517}"/>
                </a:ext>
              </a:extLst>
            </p:cNvPr>
            <p:cNvSpPr/>
            <p:nvPr/>
          </p:nvSpPr>
          <p:spPr>
            <a:xfrm>
              <a:off x="5566125" y="4305250"/>
              <a:ext cx="91925" cy="204600"/>
            </a:xfrm>
            <a:custGeom>
              <a:avLst/>
              <a:gdLst/>
              <a:ahLst/>
              <a:cxnLst/>
              <a:rect l="l" t="t" r="r" b="b"/>
              <a:pathLst>
                <a:path w="3677" h="8184" extrusionOk="0">
                  <a:moveTo>
                    <a:pt x="3676" y="1"/>
                  </a:moveTo>
                  <a:lnTo>
                    <a:pt x="3675" y="168"/>
                  </a:lnTo>
                  <a:lnTo>
                    <a:pt x="3676" y="163"/>
                  </a:lnTo>
                  <a:lnTo>
                    <a:pt x="3676" y="1"/>
                  </a:lnTo>
                  <a:close/>
                  <a:moveTo>
                    <a:pt x="3675" y="168"/>
                  </a:moveTo>
                  <a:lnTo>
                    <a:pt x="3656" y="325"/>
                  </a:lnTo>
                  <a:lnTo>
                    <a:pt x="3615" y="468"/>
                  </a:lnTo>
                  <a:lnTo>
                    <a:pt x="3575" y="630"/>
                  </a:lnTo>
                  <a:lnTo>
                    <a:pt x="3514" y="792"/>
                  </a:lnTo>
                  <a:lnTo>
                    <a:pt x="3453" y="935"/>
                  </a:lnTo>
                  <a:lnTo>
                    <a:pt x="3270" y="1239"/>
                  </a:lnTo>
                  <a:lnTo>
                    <a:pt x="3026" y="1523"/>
                  </a:lnTo>
                  <a:lnTo>
                    <a:pt x="2742" y="1808"/>
                  </a:lnTo>
                  <a:lnTo>
                    <a:pt x="2417" y="2072"/>
                  </a:lnTo>
                  <a:lnTo>
                    <a:pt x="2031" y="2315"/>
                  </a:lnTo>
                  <a:lnTo>
                    <a:pt x="1564" y="2559"/>
                  </a:lnTo>
                  <a:lnTo>
                    <a:pt x="1077" y="2762"/>
                  </a:lnTo>
                  <a:lnTo>
                    <a:pt x="549" y="2945"/>
                  </a:lnTo>
                  <a:lnTo>
                    <a:pt x="1" y="3087"/>
                  </a:lnTo>
                  <a:lnTo>
                    <a:pt x="1" y="8184"/>
                  </a:lnTo>
                  <a:lnTo>
                    <a:pt x="529" y="8062"/>
                  </a:lnTo>
                  <a:lnTo>
                    <a:pt x="1057" y="7879"/>
                  </a:lnTo>
                  <a:lnTo>
                    <a:pt x="1544" y="7676"/>
                  </a:lnTo>
                  <a:lnTo>
                    <a:pt x="2011" y="7432"/>
                  </a:lnTo>
                  <a:lnTo>
                    <a:pt x="2397" y="7189"/>
                  </a:lnTo>
                  <a:lnTo>
                    <a:pt x="2722" y="6925"/>
                  </a:lnTo>
                  <a:lnTo>
                    <a:pt x="3006" y="6640"/>
                  </a:lnTo>
                  <a:lnTo>
                    <a:pt x="3250" y="6356"/>
                  </a:lnTo>
                  <a:lnTo>
                    <a:pt x="3432" y="6051"/>
                  </a:lnTo>
                  <a:lnTo>
                    <a:pt x="3493" y="5909"/>
                  </a:lnTo>
                  <a:lnTo>
                    <a:pt x="3554" y="5747"/>
                  </a:lnTo>
                  <a:lnTo>
                    <a:pt x="3595" y="5584"/>
                  </a:lnTo>
                  <a:lnTo>
                    <a:pt x="3635" y="5442"/>
                  </a:lnTo>
                  <a:lnTo>
                    <a:pt x="3656" y="5280"/>
                  </a:lnTo>
                  <a:lnTo>
                    <a:pt x="3656" y="5117"/>
                  </a:lnTo>
                  <a:lnTo>
                    <a:pt x="3675" y="1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01;p74">
              <a:extLst>
                <a:ext uri="{FF2B5EF4-FFF2-40B4-BE49-F238E27FC236}">
                  <a16:creationId xmlns:a16="http://schemas.microsoft.com/office/drawing/2014/main" id="{426FEC67-E021-6A48-AFA2-229B63F55988}"/>
                </a:ext>
              </a:extLst>
            </p:cNvPr>
            <p:cNvSpPr/>
            <p:nvPr/>
          </p:nvSpPr>
          <p:spPr>
            <a:xfrm>
              <a:off x="5036175" y="4653475"/>
              <a:ext cx="862975" cy="503600"/>
            </a:xfrm>
            <a:custGeom>
              <a:avLst/>
              <a:gdLst/>
              <a:ahLst/>
              <a:cxnLst/>
              <a:rect l="l" t="t" r="r" b="b"/>
              <a:pathLst>
                <a:path w="34519" h="20144" extrusionOk="0">
                  <a:moveTo>
                    <a:pt x="1767" y="1"/>
                  </a:moveTo>
                  <a:lnTo>
                    <a:pt x="1746" y="366"/>
                  </a:lnTo>
                  <a:lnTo>
                    <a:pt x="1706" y="732"/>
                  </a:lnTo>
                  <a:lnTo>
                    <a:pt x="1645" y="1077"/>
                  </a:lnTo>
                  <a:lnTo>
                    <a:pt x="1564" y="1422"/>
                  </a:lnTo>
                  <a:lnTo>
                    <a:pt x="1462" y="1788"/>
                  </a:lnTo>
                  <a:lnTo>
                    <a:pt x="1340" y="2133"/>
                  </a:lnTo>
                  <a:lnTo>
                    <a:pt x="1178" y="2478"/>
                  </a:lnTo>
                  <a:lnTo>
                    <a:pt x="1015" y="2823"/>
                  </a:lnTo>
                  <a:lnTo>
                    <a:pt x="995" y="4448"/>
                  </a:lnTo>
                  <a:lnTo>
                    <a:pt x="20" y="4224"/>
                  </a:lnTo>
                  <a:lnTo>
                    <a:pt x="0" y="9341"/>
                  </a:lnTo>
                  <a:lnTo>
                    <a:pt x="14539" y="12793"/>
                  </a:lnTo>
                  <a:lnTo>
                    <a:pt x="14539" y="14336"/>
                  </a:lnTo>
                  <a:lnTo>
                    <a:pt x="14539" y="14600"/>
                  </a:lnTo>
                  <a:lnTo>
                    <a:pt x="14579" y="14885"/>
                  </a:lnTo>
                  <a:lnTo>
                    <a:pt x="14640" y="15169"/>
                  </a:lnTo>
                  <a:lnTo>
                    <a:pt x="14721" y="15433"/>
                  </a:lnTo>
                  <a:lnTo>
                    <a:pt x="14823" y="15717"/>
                  </a:lnTo>
                  <a:lnTo>
                    <a:pt x="14945" y="15981"/>
                  </a:lnTo>
                  <a:lnTo>
                    <a:pt x="15087" y="16265"/>
                  </a:lnTo>
                  <a:lnTo>
                    <a:pt x="15270" y="16529"/>
                  </a:lnTo>
                  <a:lnTo>
                    <a:pt x="15473" y="16793"/>
                  </a:lnTo>
                  <a:lnTo>
                    <a:pt x="15676" y="17037"/>
                  </a:lnTo>
                  <a:lnTo>
                    <a:pt x="15919" y="17301"/>
                  </a:lnTo>
                  <a:lnTo>
                    <a:pt x="16183" y="17545"/>
                  </a:lnTo>
                  <a:lnTo>
                    <a:pt x="16488" y="17768"/>
                  </a:lnTo>
                  <a:lnTo>
                    <a:pt x="16793" y="18012"/>
                  </a:lnTo>
                  <a:lnTo>
                    <a:pt x="17117" y="18235"/>
                  </a:lnTo>
                  <a:lnTo>
                    <a:pt x="17483" y="18458"/>
                  </a:lnTo>
                  <a:lnTo>
                    <a:pt x="17848" y="18661"/>
                  </a:lnTo>
                  <a:lnTo>
                    <a:pt x="18234" y="18844"/>
                  </a:lnTo>
                  <a:lnTo>
                    <a:pt x="18640" y="19027"/>
                  </a:lnTo>
                  <a:lnTo>
                    <a:pt x="19046" y="19189"/>
                  </a:lnTo>
                  <a:lnTo>
                    <a:pt x="19473" y="19352"/>
                  </a:lnTo>
                  <a:lnTo>
                    <a:pt x="19899" y="19474"/>
                  </a:lnTo>
                  <a:lnTo>
                    <a:pt x="20346" y="19616"/>
                  </a:lnTo>
                  <a:lnTo>
                    <a:pt x="20793" y="19717"/>
                  </a:lnTo>
                  <a:lnTo>
                    <a:pt x="21239" y="19819"/>
                  </a:lnTo>
                  <a:lnTo>
                    <a:pt x="21706" y="19900"/>
                  </a:lnTo>
                  <a:lnTo>
                    <a:pt x="22173" y="19981"/>
                  </a:lnTo>
                  <a:lnTo>
                    <a:pt x="22640" y="20042"/>
                  </a:lnTo>
                  <a:lnTo>
                    <a:pt x="23128" y="20083"/>
                  </a:lnTo>
                  <a:lnTo>
                    <a:pt x="23595" y="20123"/>
                  </a:lnTo>
                  <a:lnTo>
                    <a:pt x="24082" y="20144"/>
                  </a:lnTo>
                  <a:lnTo>
                    <a:pt x="25036" y="20144"/>
                  </a:lnTo>
                  <a:lnTo>
                    <a:pt x="25504" y="20123"/>
                  </a:lnTo>
                  <a:lnTo>
                    <a:pt x="25991" y="20083"/>
                  </a:lnTo>
                  <a:lnTo>
                    <a:pt x="26458" y="20042"/>
                  </a:lnTo>
                  <a:lnTo>
                    <a:pt x="26925" y="19981"/>
                  </a:lnTo>
                  <a:lnTo>
                    <a:pt x="27392" y="19900"/>
                  </a:lnTo>
                  <a:lnTo>
                    <a:pt x="27859" y="19819"/>
                  </a:lnTo>
                  <a:lnTo>
                    <a:pt x="28306" y="19717"/>
                  </a:lnTo>
                  <a:lnTo>
                    <a:pt x="28752" y="19616"/>
                  </a:lnTo>
                  <a:lnTo>
                    <a:pt x="29199" y="19474"/>
                  </a:lnTo>
                  <a:lnTo>
                    <a:pt x="29625" y="19352"/>
                  </a:lnTo>
                  <a:lnTo>
                    <a:pt x="30052" y="19189"/>
                  </a:lnTo>
                  <a:lnTo>
                    <a:pt x="30458" y="19027"/>
                  </a:lnTo>
                  <a:lnTo>
                    <a:pt x="30844" y="18844"/>
                  </a:lnTo>
                  <a:lnTo>
                    <a:pt x="31230" y="18661"/>
                  </a:lnTo>
                  <a:lnTo>
                    <a:pt x="31615" y="18458"/>
                  </a:lnTo>
                  <a:lnTo>
                    <a:pt x="31961" y="18235"/>
                  </a:lnTo>
                  <a:lnTo>
                    <a:pt x="32285" y="18012"/>
                  </a:lnTo>
                  <a:lnTo>
                    <a:pt x="32590" y="17788"/>
                  </a:lnTo>
                  <a:lnTo>
                    <a:pt x="32874" y="17545"/>
                  </a:lnTo>
                  <a:lnTo>
                    <a:pt x="33138" y="17301"/>
                  </a:lnTo>
                  <a:lnTo>
                    <a:pt x="33382" y="17057"/>
                  </a:lnTo>
                  <a:lnTo>
                    <a:pt x="33585" y="16814"/>
                  </a:lnTo>
                  <a:lnTo>
                    <a:pt x="33788" y="16550"/>
                  </a:lnTo>
                  <a:lnTo>
                    <a:pt x="33950" y="16286"/>
                  </a:lnTo>
                  <a:lnTo>
                    <a:pt x="34093" y="16022"/>
                  </a:lnTo>
                  <a:lnTo>
                    <a:pt x="34214" y="15758"/>
                  </a:lnTo>
                  <a:lnTo>
                    <a:pt x="34316" y="15494"/>
                  </a:lnTo>
                  <a:lnTo>
                    <a:pt x="34397" y="15210"/>
                  </a:lnTo>
                  <a:lnTo>
                    <a:pt x="34458" y="14946"/>
                  </a:lnTo>
                  <a:lnTo>
                    <a:pt x="34499" y="14661"/>
                  </a:lnTo>
                  <a:lnTo>
                    <a:pt x="34519" y="14377"/>
                  </a:lnTo>
                  <a:lnTo>
                    <a:pt x="34519" y="9544"/>
                  </a:lnTo>
                  <a:lnTo>
                    <a:pt x="34478" y="9829"/>
                  </a:lnTo>
                  <a:lnTo>
                    <a:pt x="34417" y="10093"/>
                  </a:lnTo>
                  <a:lnTo>
                    <a:pt x="34336" y="10377"/>
                  </a:lnTo>
                  <a:lnTo>
                    <a:pt x="34235" y="10641"/>
                  </a:lnTo>
                  <a:lnTo>
                    <a:pt x="34113" y="10905"/>
                  </a:lnTo>
                  <a:lnTo>
                    <a:pt x="33971" y="11169"/>
                  </a:lnTo>
                  <a:lnTo>
                    <a:pt x="33788" y="11433"/>
                  </a:lnTo>
                  <a:lnTo>
                    <a:pt x="33605" y="11697"/>
                  </a:lnTo>
                  <a:lnTo>
                    <a:pt x="33382" y="11940"/>
                  </a:lnTo>
                  <a:lnTo>
                    <a:pt x="33159" y="12184"/>
                  </a:lnTo>
                  <a:lnTo>
                    <a:pt x="32895" y="12428"/>
                  </a:lnTo>
                  <a:lnTo>
                    <a:pt x="32610" y="12671"/>
                  </a:lnTo>
                  <a:lnTo>
                    <a:pt x="32306" y="12895"/>
                  </a:lnTo>
                  <a:lnTo>
                    <a:pt x="31981" y="13118"/>
                  </a:lnTo>
                  <a:lnTo>
                    <a:pt x="31615" y="13341"/>
                  </a:lnTo>
                  <a:lnTo>
                    <a:pt x="31250" y="13545"/>
                  </a:lnTo>
                  <a:lnTo>
                    <a:pt x="30864" y="13727"/>
                  </a:lnTo>
                  <a:lnTo>
                    <a:pt x="30458" y="13910"/>
                  </a:lnTo>
                  <a:lnTo>
                    <a:pt x="30052" y="14072"/>
                  </a:lnTo>
                  <a:lnTo>
                    <a:pt x="29646" y="14235"/>
                  </a:lnTo>
                  <a:lnTo>
                    <a:pt x="29199" y="14377"/>
                  </a:lnTo>
                  <a:lnTo>
                    <a:pt x="28773" y="14499"/>
                  </a:lnTo>
                  <a:lnTo>
                    <a:pt x="28326" y="14600"/>
                  </a:lnTo>
                  <a:lnTo>
                    <a:pt x="27879" y="14702"/>
                  </a:lnTo>
                  <a:lnTo>
                    <a:pt x="27412" y="14783"/>
                  </a:lnTo>
                  <a:lnTo>
                    <a:pt x="26945" y="14864"/>
                  </a:lnTo>
                  <a:lnTo>
                    <a:pt x="26478" y="14925"/>
                  </a:lnTo>
                  <a:lnTo>
                    <a:pt x="26011" y="14966"/>
                  </a:lnTo>
                  <a:lnTo>
                    <a:pt x="25524" y="15006"/>
                  </a:lnTo>
                  <a:lnTo>
                    <a:pt x="25057" y="15027"/>
                  </a:lnTo>
                  <a:lnTo>
                    <a:pt x="24082" y="15027"/>
                  </a:lnTo>
                  <a:lnTo>
                    <a:pt x="23615" y="15006"/>
                  </a:lnTo>
                  <a:lnTo>
                    <a:pt x="23128" y="14966"/>
                  </a:lnTo>
                  <a:lnTo>
                    <a:pt x="22661" y="14925"/>
                  </a:lnTo>
                  <a:lnTo>
                    <a:pt x="22194" y="14864"/>
                  </a:lnTo>
                  <a:lnTo>
                    <a:pt x="21727" y="14783"/>
                  </a:lnTo>
                  <a:lnTo>
                    <a:pt x="21260" y="14702"/>
                  </a:lnTo>
                  <a:lnTo>
                    <a:pt x="20813" y="14600"/>
                  </a:lnTo>
                  <a:lnTo>
                    <a:pt x="20366" y="14499"/>
                  </a:lnTo>
                  <a:lnTo>
                    <a:pt x="19920" y="14377"/>
                  </a:lnTo>
                  <a:lnTo>
                    <a:pt x="19493" y="14235"/>
                  </a:lnTo>
                  <a:lnTo>
                    <a:pt x="19067" y="14072"/>
                  </a:lnTo>
                  <a:lnTo>
                    <a:pt x="18661" y="13910"/>
                  </a:lnTo>
                  <a:lnTo>
                    <a:pt x="18255" y="13727"/>
                  </a:lnTo>
                  <a:lnTo>
                    <a:pt x="17869" y="13545"/>
                  </a:lnTo>
                  <a:lnTo>
                    <a:pt x="17503" y="13341"/>
                  </a:lnTo>
                  <a:lnTo>
                    <a:pt x="17016" y="13037"/>
                  </a:lnTo>
                  <a:lnTo>
                    <a:pt x="16590" y="12732"/>
                  </a:lnTo>
                  <a:lnTo>
                    <a:pt x="16204" y="12407"/>
                  </a:lnTo>
                  <a:lnTo>
                    <a:pt x="15838" y="12083"/>
                  </a:lnTo>
                  <a:lnTo>
                    <a:pt x="15534" y="11737"/>
                  </a:lnTo>
                  <a:lnTo>
                    <a:pt x="15270" y="11392"/>
                  </a:lnTo>
                  <a:lnTo>
                    <a:pt x="15046" y="11027"/>
                  </a:lnTo>
                  <a:lnTo>
                    <a:pt x="14864" y="10661"/>
                  </a:lnTo>
                  <a:lnTo>
                    <a:pt x="14864" y="7758"/>
                  </a:lnTo>
                  <a:lnTo>
                    <a:pt x="1746" y="4631"/>
                  </a:lnTo>
                  <a:lnTo>
                    <a:pt x="1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02;p74">
              <a:extLst>
                <a:ext uri="{FF2B5EF4-FFF2-40B4-BE49-F238E27FC236}">
                  <a16:creationId xmlns:a16="http://schemas.microsoft.com/office/drawing/2014/main" id="{18F795E8-9737-10EE-CA8E-DCE96637C8E8}"/>
                </a:ext>
              </a:extLst>
            </p:cNvPr>
            <p:cNvSpPr/>
            <p:nvPr/>
          </p:nvSpPr>
          <p:spPr>
            <a:xfrm>
              <a:off x="5036175" y="4653475"/>
              <a:ext cx="862975" cy="503600"/>
            </a:xfrm>
            <a:custGeom>
              <a:avLst/>
              <a:gdLst/>
              <a:ahLst/>
              <a:cxnLst/>
              <a:rect l="l" t="t" r="r" b="b"/>
              <a:pathLst>
                <a:path w="34519" h="20144" fill="none" extrusionOk="0">
                  <a:moveTo>
                    <a:pt x="1015" y="2823"/>
                  </a:moveTo>
                  <a:lnTo>
                    <a:pt x="1015" y="2823"/>
                  </a:lnTo>
                  <a:lnTo>
                    <a:pt x="1178" y="2478"/>
                  </a:lnTo>
                  <a:lnTo>
                    <a:pt x="1340" y="2133"/>
                  </a:lnTo>
                  <a:lnTo>
                    <a:pt x="1462" y="1788"/>
                  </a:lnTo>
                  <a:lnTo>
                    <a:pt x="1564" y="1422"/>
                  </a:lnTo>
                  <a:lnTo>
                    <a:pt x="1645" y="1077"/>
                  </a:lnTo>
                  <a:lnTo>
                    <a:pt x="1706" y="732"/>
                  </a:lnTo>
                  <a:lnTo>
                    <a:pt x="1746" y="366"/>
                  </a:lnTo>
                  <a:lnTo>
                    <a:pt x="1767" y="1"/>
                  </a:lnTo>
                  <a:lnTo>
                    <a:pt x="1746" y="4631"/>
                  </a:lnTo>
                  <a:lnTo>
                    <a:pt x="14864" y="7758"/>
                  </a:lnTo>
                  <a:lnTo>
                    <a:pt x="14864" y="10661"/>
                  </a:lnTo>
                  <a:lnTo>
                    <a:pt x="14864" y="10661"/>
                  </a:lnTo>
                  <a:lnTo>
                    <a:pt x="15046" y="11027"/>
                  </a:lnTo>
                  <a:lnTo>
                    <a:pt x="15270" y="11392"/>
                  </a:lnTo>
                  <a:lnTo>
                    <a:pt x="15534" y="11737"/>
                  </a:lnTo>
                  <a:lnTo>
                    <a:pt x="15838" y="12083"/>
                  </a:lnTo>
                  <a:lnTo>
                    <a:pt x="16204" y="12407"/>
                  </a:lnTo>
                  <a:lnTo>
                    <a:pt x="16590" y="12732"/>
                  </a:lnTo>
                  <a:lnTo>
                    <a:pt x="17016" y="13037"/>
                  </a:lnTo>
                  <a:lnTo>
                    <a:pt x="17503" y="13341"/>
                  </a:lnTo>
                  <a:lnTo>
                    <a:pt x="17503" y="13341"/>
                  </a:lnTo>
                  <a:lnTo>
                    <a:pt x="17869" y="13545"/>
                  </a:lnTo>
                  <a:lnTo>
                    <a:pt x="18255" y="13727"/>
                  </a:lnTo>
                  <a:lnTo>
                    <a:pt x="18661" y="13910"/>
                  </a:lnTo>
                  <a:lnTo>
                    <a:pt x="19067" y="14072"/>
                  </a:lnTo>
                  <a:lnTo>
                    <a:pt x="19493" y="14235"/>
                  </a:lnTo>
                  <a:lnTo>
                    <a:pt x="19920" y="14377"/>
                  </a:lnTo>
                  <a:lnTo>
                    <a:pt x="20366" y="14499"/>
                  </a:lnTo>
                  <a:lnTo>
                    <a:pt x="20813" y="14600"/>
                  </a:lnTo>
                  <a:lnTo>
                    <a:pt x="21260" y="14702"/>
                  </a:lnTo>
                  <a:lnTo>
                    <a:pt x="21727" y="14783"/>
                  </a:lnTo>
                  <a:lnTo>
                    <a:pt x="22194" y="14864"/>
                  </a:lnTo>
                  <a:lnTo>
                    <a:pt x="22661" y="14925"/>
                  </a:lnTo>
                  <a:lnTo>
                    <a:pt x="23128" y="14966"/>
                  </a:lnTo>
                  <a:lnTo>
                    <a:pt x="23615" y="15006"/>
                  </a:lnTo>
                  <a:lnTo>
                    <a:pt x="24082" y="15027"/>
                  </a:lnTo>
                  <a:lnTo>
                    <a:pt x="24569" y="15027"/>
                  </a:lnTo>
                  <a:lnTo>
                    <a:pt x="25057" y="15027"/>
                  </a:lnTo>
                  <a:lnTo>
                    <a:pt x="25524" y="15006"/>
                  </a:lnTo>
                  <a:lnTo>
                    <a:pt x="26011" y="14966"/>
                  </a:lnTo>
                  <a:lnTo>
                    <a:pt x="26478" y="14925"/>
                  </a:lnTo>
                  <a:lnTo>
                    <a:pt x="26945" y="14864"/>
                  </a:lnTo>
                  <a:lnTo>
                    <a:pt x="27412" y="14783"/>
                  </a:lnTo>
                  <a:lnTo>
                    <a:pt x="27879" y="14702"/>
                  </a:lnTo>
                  <a:lnTo>
                    <a:pt x="28326" y="14600"/>
                  </a:lnTo>
                  <a:lnTo>
                    <a:pt x="28773" y="14499"/>
                  </a:lnTo>
                  <a:lnTo>
                    <a:pt x="29199" y="14377"/>
                  </a:lnTo>
                  <a:lnTo>
                    <a:pt x="29646" y="14235"/>
                  </a:lnTo>
                  <a:lnTo>
                    <a:pt x="30052" y="14072"/>
                  </a:lnTo>
                  <a:lnTo>
                    <a:pt x="30458" y="13910"/>
                  </a:lnTo>
                  <a:lnTo>
                    <a:pt x="30864" y="13727"/>
                  </a:lnTo>
                  <a:lnTo>
                    <a:pt x="31250" y="13545"/>
                  </a:lnTo>
                  <a:lnTo>
                    <a:pt x="31615" y="13341"/>
                  </a:lnTo>
                  <a:lnTo>
                    <a:pt x="31615" y="13341"/>
                  </a:lnTo>
                  <a:lnTo>
                    <a:pt x="31981" y="13118"/>
                  </a:lnTo>
                  <a:lnTo>
                    <a:pt x="32306" y="12895"/>
                  </a:lnTo>
                  <a:lnTo>
                    <a:pt x="32610" y="12671"/>
                  </a:lnTo>
                  <a:lnTo>
                    <a:pt x="32895" y="12428"/>
                  </a:lnTo>
                  <a:lnTo>
                    <a:pt x="33159" y="12184"/>
                  </a:lnTo>
                  <a:lnTo>
                    <a:pt x="33382" y="11940"/>
                  </a:lnTo>
                  <a:lnTo>
                    <a:pt x="33605" y="11697"/>
                  </a:lnTo>
                  <a:lnTo>
                    <a:pt x="33788" y="11433"/>
                  </a:lnTo>
                  <a:lnTo>
                    <a:pt x="33971" y="11169"/>
                  </a:lnTo>
                  <a:lnTo>
                    <a:pt x="34113" y="10905"/>
                  </a:lnTo>
                  <a:lnTo>
                    <a:pt x="34235" y="10641"/>
                  </a:lnTo>
                  <a:lnTo>
                    <a:pt x="34336" y="10377"/>
                  </a:lnTo>
                  <a:lnTo>
                    <a:pt x="34417" y="10093"/>
                  </a:lnTo>
                  <a:lnTo>
                    <a:pt x="34478" y="9829"/>
                  </a:lnTo>
                  <a:lnTo>
                    <a:pt x="34519" y="9544"/>
                  </a:lnTo>
                  <a:lnTo>
                    <a:pt x="34519" y="9280"/>
                  </a:lnTo>
                  <a:lnTo>
                    <a:pt x="34519" y="14377"/>
                  </a:lnTo>
                  <a:lnTo>
                    <a:pt x="34519" y="14377"/>
                  </a:lnTo>
                  <a:lnTo>
                    <a:pt x="34499" y="14661"/>
                  </a:lnTo>
                  <a:lnTo>
                    <a:pt x="34458" y="14946"/>
                  </a:lnTo>
                  <a:lnTo>
                    <a:pt x="34397" y="15210"/>
                  </a:lnTo>
                  <a:lnTo>
                    <a:pt x="34316" y="15494"/>
                  </a:lnTo>
                  <a:lnTo>
                    <a:pt x="34214" y="15758"/>
                  </a:lnTo>
                  <a:lnTo>
                    <a:pt x="34093" y="16022"/>
                  </a:lnTo>
                  <a:lnTo>
                    <a:pt x="33950" y="16286"/>
                  </a:lnTo>
                  <a:lnTo>
                    <a:pt x="33788" y="16550"/>
                  </a:lnTo>
                  <a:lnTo>
                    <a:pt x="33585" y="16814"/>
                  </a:lnTo>
                  <a:lnTo>
                    <a:pt x="33382" y="17057"/>
                  </a:lnTo>
                  <a:lnTo>
                    <a:pt x="33138" y="17301"/>
                  </a:lnTo>
                  <a:lnTo>
                    <a:pt x="32874" y="17545"/>
                  </a:lnTo>
                  <a:lnTo>
                    <a:pt x="32590" y="17788"/>
                  </a:lnTo>
                  <a:lnTo>
                    <a:pt x="32285" y="18012"/>
                  </a:lnTo>
                  <a:lnTo>
                    <a:pt x="31961" y="18235"/>
                  </a:lnTo>
                  <a:lnTo>
                    <a:pt x="31615" y="18458"/>
                  </a:lnTo>
                  <a:lnTo>
                    <a:pt x="31615" y="18458"/>
                  </a:lnTo>
                  <a:lnTo>
                    <a:pt x="31230" y="18661"/>
                  </a:lnTo>
                  <a:lnTo>
                    <a:pt x="30844" y="18844"/>
                  </a:lnTo>
                  <a:lnTo>
                    <a:pt x="30458" y="19027"/>
                  </a:lnTo>
                  <a:lnTo>
                    <a:pt x="30052" y="19189"/>
                  </a:lnTo>
                  <a:lnTo>
                    <a:pt x="29625" y="19352"/>
                  </a:lnTo>
                  <a:lnTo>
                    <a:pt x="29199" y="19474"/>
                  </a:lnTo>
                  <a:lnTo>
                    <a:pt x="28752" y="19616"/>
                  </a:lnTo>
                  <a:lnTo>
                    <a:pt x="28306" y="19717"/>
                  </a:lnTo>
                  <a:lnTo>
                    <a:pt x="27859" y="19819"/>
                  </a:lnTo>
                  <a:lnTo>
                    <a:pt x="27392" y="19900"/>
                  </a:lnTo>
                  <a:lnTo>
                    <a:pt x="26925" y="19981"/>
                  </a:lnTo>
                  <a:lnTo>
                    <a:pt x="26458" y="20042"/>
                  </a:lnTo>
                  <a:lnTo>
                    <a:pt x="25991" y="20083"/>
                  </a:lnTo>
                  <a:lnTo>
                    <a:pt x="25504" y="20123"/>
                  </a:lnTo>
                  <a:lnTo>
                    <a:pt x="25036" y="20144"/>
                  </a:lnTo>
                  <a:lnTo>
                    <a:pt x="24549" y="20144"/>
                  </a:lnTo>
                  <a:lnTo>
                    <a:pt x="24082" y="20144"/>
                  </a:lnTo>
                  <a:lnTo>
                    <a:pt x="23595" y="20123"/>
                  </a:lnTo>
                  <a:lnTo>
                    <a:pt x="23128" y="20083"/>
                  </a:lnTo>
                  <a:lnTo>
                    <a:pt x="22640" y="20042"/>
                  </a:lnTo>
                  <a:lnTo>
                    <a:pt x="22173" y="19981"/>
                  </a:lnTo>
                  <a:lnTo>
                    <a:pt x="21706" y="19900"/>
                  </a:lnTo>
                  <a:lnTo>
                    <a:pt x="21239" y="19819"/>
                  </a:lnTo>
                  <a:lnTo>
                    <a:pt x="20793" y="19717"/>
                  </a:lnTo>
                  <a:lnTo>
                    <a:pt x="20346" y="19616"/>
                  </a:lnTo>
                  <a:lnTo>
                    <a:pt x="19899" y="19474"/>
                  </a:lnTo>
                  <a:lnTo>
                    <a:pt x="19473" y="19352"/>
                  </a:lnTo>
                  <a:lnTo>
                    <a:pt x="19046" y="19189"/>
                  </a:lnTo>
                  <a:lnTo>
                    <a:pt x="18640" y="19027"/>
                  </a:lnTo>
                  <a:lnTo>
                    <a:pt x="18234" y="18844"/>
                  </a:lnTo>
                  <a:lnTo>
                    <a:pt x="17848" y="18661"/>
                  </a:lnTo>
                  <a:lnTo>
                    <a:pt x="17483" y="18458"/>
                  </a:lnTo>
                  <a:lnTo>
                    <a:pt x="17483" y="18458"/>
                  </a:lnTo>
                  <a:lnTo>
                    <a:pt x="17117" y="18235"/>
                  </a:lnTo>
                  <a:lnTo>
                    <a:pt x="16793" y="18012"/>
                  </a:lnTo>
                  <a:lnTo>
                    <a:pt x="16488" y="17768"/>
                  </a:lnTo>
                  <a:lnTo>
                    <a:pt x="16183" y="17545"/>
                  </a:lnTo>
                  <a:lnTo>
                    <a:pt x="15919" y="17301"/>
                  </a:lnTo>
                  <a:lnTo>
                    <a:pt x="15676" y="17037"/>
                  </a:lnTo>
                  <a:lnTo>
                    <a:pt x="15473" y="16793"/>
                  </a:lnTo>
                  <a:lnTo>
                    <a:pt x="15270" y="16529"/>
                  </a:lnTo>
                  <a:lnTo>
                    <a:pt x="15087" y="16265"/>
                  </a:lnTo>
                  <a:lnTo>
                    <a:pt x="14945" y="15981"/>
                  </a:lnTo>
                  <a:lnTo>
                    <a:pt x="14823" y="15717"/>
                  </a:lnTo>
                  <a:lnTo>
                    <a:pt x="14721" y="15433"/>
                  </a:lnTo>
                  <a:lnTo>
                    <a:pt x="14640" y="15169"/>
                  </a:lnTo>
                  <a:lnTo>
                    <a:pt x="14579" y="14885"/>
                  </a:lnTo>
                  <a:lnTo>
                    <a:pt x="14539" y="14600"/>
                  </a:lnTo>
                  <a:lnTo>
                    <a:pt x="14539" y="14336"/>
                  </a:lnTo>
                  <a:lnTo>
                    <a:pt x="14539" y="12793"/>
                  </a:lnTo>
                  <a:lnTo>
                    <a:pt x="0" y="9341"/>
                  </a:lnTo>
                  <a:lnTo>
                    <a:pt x="20" y="4224"/>
                  </a:lnTo>
                  <a:lnTo>
                    <a:pt x="995" y="4448"/>
                  </a:lnTo>
                  <a:lnTo>
                    <a:pt x="1015" y="28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03;p74">
              <a:extLst>
                <a:ext uri="{FF2B5EF4-FFF2-40B4-BE49-F238E27FC236}">
                  <a16:creationId xmlns:a16="http://schemas.microsoft.com/office/drawing/2014/main" id="{DEAED22E-E296-302E-EF6D-75DE88072842}"/>
                </a:ext>
              </a:extLst>
            </p:cNvPr>
            <p:cNvSpPr/>
            <p:nvPr/>
          </p:nvSpPr>
          <p:spPr>
            <a:xfrm>
              <a:off x="5021950" y="4367175"/>
              <a:ext cx="562475" cy="505625"/>
            </a:xfrm>
            <a:custGeom>
              <a:avLst/>
              <a:gdLst/>
              <a:ahLst/>
              <a:cxnLst/>
              <a:rect l="l" t="t" r="r" b="b"/>
              <a:pathLst>
                <a:path w="22499" h="20225" extrusionOk="0">
                  <a:moveTo>
                    <a:pt x="16001" y="1"/>
                  </a:moveTo>
                  <a:lnTo>
                    <a:pt x="21" y="6600"/>
                  </a:lnTo>
                  <a:lnTo>
                    <a:pt x="1" y="11717"/>
                  </a:lnTo>
                  <a:lnTo>
                    <a:pt x="15981" y="5118"/>
                  </a:lnTo>
                  <a:lnTo>
                    <a:pt x="16346" y="5280"/>
                  </a:lnTo>
                  <a:lnTo>
                    <a:pt x="16712" y="5422"/>
                  </a:lnTo>
                  <a:lnTo>
                    <a:pt x="17098" y="5544"/>
                  </a:lnTo>
                  <a:lnTo>
                    <a:pt x="17483" y="5666"/>
                  </a:lnTo>
                  <a:lnTo>
                    <a:pt x="17910" y="5747"/>
                  </a:lnTo>
                  <a:lnTo>
                    <a:pt x="18316" y="5828"/>
                  </a:lnTo>
                  <a:lnTo>
                    <a:pt x="18742" y="5869"/>
                  </a:lnTo>
                  <a:lnTo>
                    <a:pt x="19169" y="5910"/>
                  </a:lnTo>
                  <a:lnTo>
                    <a:pt x="22478" y="20225"/>
                  </a:lnTo>
                  <a:lnTo>
                    <a:pt x="22499" y="15108"/>
                  </a:lnTo>
                  <a:lnTo>
                    <a:pt x="19189" y="793"/>
                  </a:lnTo>
                  <a:lnTo>
                    <a:pt x="18763" y="772"/>
                  </a:lnTo>
                  <a:lnTo>
                    <a:pt x="18336" y="711"/>
                  </a:lnTo>
                  <a:lnTo>
                    <a:pt x="17910" y="630"/>
                  </a:lnTo>
                  <a:lnTo>
                    <a:pt x="17504" y="549"/>
                  </a:lnTo>
                  <a:lnTo>
                    <a:pt x="17118" y="427"/>
                  </a:lnTo>
                  <a:lnTo>
                    <a:pt x="16732" y="305"/>
                  </a:lnTo>
                  <a:lnTo>
                    <a:pt x="16346" y="163"/>
                  </a:lnTo>
                  <a:lnTo>
                    <a:pt x="160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04;p74">
              <a:extLst>
                <a:ext uri="{FF2B5EF4-FFF2-40B4-BE49-F238E27FC236}">
                  <a16:creationId xmlns:a16="http://schemas.microsoft.com/office/drawing/2014/main" id="{9E956B7C-D571-647A-ED02-87B1FE3986DE}"/>
                </a:ext>
              </a:extLst>
            </p:cNvPr>
            <p:cNvSpPr/>
            <p:nvPr/>
          </p:nvSpPr>
          <p:spPr>
            <a:xfrm>
              <a:off x="5021950" y="4367175"/>
              <a:ext cx="562475" cy="505625"/>
            </a:xfrm>
            <a:custGeom>
              <a:avLst/>
              <a:gdLst/>
              <a:ahLst/>
              <a:cxnLst/>
              <a:rect l="l" t="t" r="r" b="b"/>
              <a:pathLst>
                <a:path w="22499" h="20225" fill="none" extrusionOk="0">
                  <a:moveTo>
                    <a:pt x="22478" y="20225"/>
                  </a:moveTo>
                  <a:lnTo>
                    <a:pt x="19169" y="5910"/>
                  </a:lnTo>
                  <a:lnTo>
                    <a:pt x="19169" y="5910"/>
                  </a:lnTo>
                  <a:lnTo>
                    <a:pt x="18742" y="5869"/>
                  </a:lnTo>
                  <a:lnTo>
                    <a:pt x="18316" y="5828"/>
                  </a:lnTo>
                  <a:lnTo>
                    <a:pt x="17910" y="5747"/>
                  </a:lnTo>
                  <a:lnTo>
                    <a:pt x="17483" y="5666"/>
                  </a:lnTo>
                  <a:lnTo>
                    <a:pt x="17098" y="5544"/>
                  </a:lnTo>
                  <a:lnTo>
                    <a:pt x="16712" y="5422"/>
                  </a:lnTo>
                  <a:lnTo>
                    <a:pt x="16346" y="5280"/>
                  </a:lnTo>
                  <a:lnTo>
                    <a:pt x="15981" y="5118"/>
                  </a:lnTo>
                  <a:lnTo>
                    <a:pt x="1" y="11717"/>
                  </a:lnTo>
                  <a:lnTo>
                    <a:pt x="21" y="6600"/>
                  </a:lnTo>
                  <a:lnTo>
                    <a:pt x="16001" y="1"/>
                  </a:lnTo>
                  <a:lnTo>
                    <a:pt x="16001" y="1"/>
                  </a:lnTo>
                  <a:lnTo>
                    <a:pt x="16346" y="163"/>
                  </a:lnTo>
                  <a:lnTo>
                    <a:pt x="16732" y="305"/>
                  </a:lnTo>
                  <a:lnTo>
                    <a:pt x="17118" y="427"/>
                  </a:lnTo>
                  <a:lnTo>
                    <a:pt x="17504" y="549"/>
                  </a:lnTo>
                  <a:lnTo>
                    <a:pt x="17910" y="630"/>
                  </a:lnTo>
                  <a:lnTo>
                    <a:pt x="18336" y="711"/>
                  </a:lnTo>
                  <a:lnTo>
                    <a:pt x="18763" y="772"/>
                  </a:lnTo>
                  <a:lnTo>
                    <a:pt x="19189" y="793"/>
                  </a:lnTo>
                  <a:lnTo>
                    <a:pt x="22499" y="15108"/>
                  </a:lnTo>
                  <a:lnTo>
                    <a:pt x="22478" y="20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05;p74">
              <a:extLst>
                <a:ext uri="{FF2B5EF4-FFF2-40B4-BE49-F238E27FC236}">
                  <a16:creationId xmlns:a16="http://schemas.microsoft.com/office/drawing/2014/main" id="{EEBC4E90-AAF2-2447-E974-47A8042A697C}"/>
                </a:ext>
              </a:extLst>
            </p:cNvPr>
            <p:cNvSpPr/>
            <p:nvPr/>
          </p:nvSpPr>
          <p:spPr>
            <a:xfrm>
              <a:off x="4270650" y="4651450"/>
              <a:ext cx="766050" cy="363500"/>
            </a:xfrm>
            <a:custGeom>
              <a:avLst/>
              <a:gdLst/>
              <a:ahLst/>
              <a:cxnLst/>
              <a:rect l="l" t="t" r="r" b="b"/>
              <a:pathLst>
                <a:path w="30642" h="14540" extrusionOk="0">
                  <a:moveTo>
                    <a:pt x="21" y="1"/>
                  </a:moveTo>
                  <a:lnTo>
                    <a:pt x="1" y="5118"/>
                  </a:lnTo>
                  <a:lnTo>
                    <a:pt x="21" y="5564"/>
                  </a:lnTo>
                  <a:lnTo>
                    <a:pt x="82" y="6011"/>
                  </a:lnTo>
                  <a:lnTo>
                    <a:pt x="184" y="6478"/>
                  </a:lnTo>
                  <a:lnTo>
                    <a:pt x="306" y="6925"/>
                  </a:lnTo>
                  <a:lnTo>
                    <a:pt x="468" y="7351"/>
                  </a:lnTo>
                  <a:lnTo>
                    <a:pt x="671" y="7798"/>
                  </a:lnTo>
                  <a:lnTo>
                    <a:pt x="915" y="8245"/>
                  </a:lnTo>
                  <a:lnTo>
                    <a:pt x="1199" y="8671"/>
                  </a:lnTo>
                  <a:lnTo>
                    <a:pt x="1524" y="9097"/>
                  </a:lnTo>
                  <a:lnTo>
                    <a:pt x="1869" y="9504"/>
                  </a:lnTo>
                  <a:lnTo>
                    <a:pt x="2255" y="9910"/>
                  </a:lnTo>
                  <a:lnTo>
                    <a:pt x="2702" y="10316"/>
                  </a:lnTo>
                  <a:lnTo>
                    <a:pt x="3169" y="10702"/>
                  </a:lnTo>
                  <a:lnTo>
                    <a:pt x="3656" y="11067"/>
                  </a:lnTo>
                  <a:lnTo>
                    <a:pt x="4204" y="11433"/>
                  </a:lnTo>
                  <a:lnTo>
                    <a:pt x="4793" y="11778"/>
                  </a:lnTo>
                  <a:lnTo>
                    <a:pt x="5382" y="12123"/>
                  </a:lnTo>
                  <a:lnTo>
                    <a:pt x="6011" y="12428"/>
                  </a:lnTo>
                  <a:lnTo>
                    <a:pt x="6661" y="12712"/>
                  </a:lnTo>
                  <a:lnTo>
                    <a:pt x="7331" y="12996"/>
                  </a:lnTo>
                  <a:lnTo>
                    <a:pt x="8022" y="13240"/>
                  </a:lnTo>
                  <a:lnTo>
                    <a:pt x="8712" y="13463"/>
                  </a:lnTo>
                  <a:lnTo>
                    <a:pt x="9423" y="13666"/>
                  </a:lnTo>
                  <a:lnTo>
                    <a:pt x="10154" y="13849"/>
                  </a:lnTo>
                  <a:lnTo>
                    <a:pt x="10885" y="14011"/>
                  </a:lnTo>
                  <a:lnTo>
                    <a:pt x="11636" y="14153"/>
                  </a:lnTo>
                  <a:lnTo>
                    <a:pt x="12387" y="14255"/>
                  </a:lnTo>
                  <a:lnTo>
                    <a:pt x="13159" y="14356"/>
                  </a:lnTo>
                  <a:lnTo>
                    <a:pt x="13910" y="14438"/>
                  </a:lnTo>
                  <a:lnTo>
                    <a:pt x="14682" y="14478"/>
                  </a:lnTo>
                  <a:lnTo>
                    <a:pt x="15474" y="14519"/>
                  </a:lnTo>
                  <a:lnTo>
                    <a:pt x="16245" y="14539"/>
                  </a:lnTo>
                  <a:lnTo>
                    <a:pt x="17017" y="14519"/>
                  </a:lnTo>
                  <a:lnTo>
                    <a:pt x="17788" y="14478"/>
                  </a:lnTo>
                  <a:lnTo>
                    <a:pt x="18560" y="14438"/>
                  </a:lnTo>
                  <a:lnTo>
                    <a:pt x="19332" y="14356"/>
                  </a:lnTo>
                  <a:lnTo>
                    <a:pt x="20083" y="14255"/>
                  </a:lnTo>
                  <a:lnTo>
                    <a:pt x="20854" y="14153"/>
                  </a:lnTo>
                  <a:lnTo>
                    <a:pt x="21585" y="14011"/>
                  </a:lnTo>
                  <a:lnTo>
                    <a:pt x="22316" y="13849"/>
                  </a:lnTo>
                  <a:lnTo>
                    <a:pt x="23047" y="13666"/>
                  </a:lnTo>
                  <a:lnTo>
                    <a:pt x="23758" y="13463"/>
                  </a:lnTo>
                  <a:lnTo>
                    <a:pt x="24448" y="13240"/>
                  </a:lnTo>
                  <a:lnTo>
                    <a:pt x="25139" y="12996"/>
                  </a:lnTo>
                  <a:lnTo>
                    <a:pt x="25789" y="12712"/>
                  </a:lnTo>
                  <a:lnTo>
                    <a:pt x="26438" y="12428"/>
                  </a:lnTo>
                  <a:lnTo>
                    <a:pt x="27068" y="12123"/>
                  </a:lnTo>
                  <a:lnTo>
                    <a:pt x="27657" y="11778"/>
                  </a:lnTo>
                  <a:lnTo>
                    <a:pt x="28124" y="11514"/>
                  </a:lnTo>
                  <a:lnTo>
                    <a:pt x="28550" y="11229"/>
                  </a:lnTo>
                  <a:lnTo>
                    <a:pt x="28936" y="10945"/>
                  </a:lnTo>
                  <a:lnTo>
                    <a:pt x="29322" y="10661"/>
                  </a:lnTo>
                  <a:lnTo>
                    <a:pt x="29687" y="10356"/>
                  </a:lnTo>
                  <a:lnTo>
                    <a:pt x="30032" y="10052"/>
                  </a:lnTo>
                  <a:lnTo>
                    <a:pt x="30337" y="9727"/>
                  </a:lnTo>
                  <a:lnTo>
                    <a:pt x="30621" y="9422"/>
                  </a:lnTo>
                  <a:lnTo>
                    <a:pt x="30641" y="4305"/>
                  </a:lnTo>
                  <a:lnTo>
                    <a:pt x="30641" y="4305"/>
                  </a:lnTo>
                  <a:lnTo>
                    <a:pt x="30357" y="4630"/>
                  </a:lnTo>
                  <a:lnTo>
                    <a:pt x="30032" y="4935"/>
                  </a:lnTo>
                  <a:lnTo>
                    <a:pt x="29707" y="5239"/>
                  </a:lnTo>
                  <a:lnTo>
                    <a:pt x="29342" y="5544"/>
                  </a:lnTo>
                  <a:lnTo>
                    <a:pt x="28956" y="5828"/>
                  </a:lnTo>
                  <a:lnTo>
                    <a:pt x="28550" y="6113"/>
                  </a:lnTo>
                  <a:lnTo>
                    <a:pt x="28124" y="6397"/>
                  </a:lnTo>
                  <a:lnTo>
                    <a:pt x="27677" y="6681"/>
                  </a:lnTo>
                  <a:lnTo>
                    <a:pt x="27068" y="7006"/>
                  </a:lnTo>
                  <a:lnTo>
                    <a:pt x="26459" y="7311"/>
                  </a:lnTo>
                  <a:lnTo>
                    <a:pt x="25809" y="7595"/>
                  </a:lnTo>
                  <a:lnTo>
                    <a:pt x="25139" y="7879"/>
                  </a:lnTo>
                  <a:lnTo>
                    <a:pt x="24469" y="8123"/>
                  </a:lnTo>
                  <a:lnTo>
                    <a:pt x="23778" y="8346"/>
                  </a:lnTo>
                  <a:lnTo>
                    <a:pt x="23068" y="8549"/>
                  </a:lnTo>
                  <a:lnTo>
                    <a:pt x="22337" y="8732"/>
                  </a:lnTo>
                  <a:lnTo>
                    <a:pt x="21606" y="8894"/>
                  </a:lnTo>
                  <a:lnTo>
                    <a:pt x="20854" y="9037"/>
                  </a:lnTo>
                  <a:lnTo>
                    <a:pt x="20103" y="9158"/>
                  </a:lnTo>
                  <a:lnTo>
                    <a:pt x="19352" y="9240"/>
                  </a:lnTo>
                  <a:lnTo>
                    <a:pt x="18580" y="9321"/>
                  </a:lnTo>
                  <a:lnTo>
                    <a:pt x="17809" y="9382"/>
                  </a:lnTo>
                  <a:lnTo>
                    <a:pt x="17037" y="9402"/>
                  </a:lnTo>
                  <a:lnTo>
                    <a:pt x="16245" y="9422"/>
                  </a:lnTo>
                  <a:lnTo>
                    <a:pt x="15474" y="9402"/>
                  </a:lnTo>
                  <a:lnTo>
                    <a:pt x="14702" y="9382"/>
                  </a:lnTo>
                  <a:lnTo>
                    <a:pt x="13930" y="9321"/>
                  </a:lnTo>
                  <a:lnTo>
                    <a:pt x="13159" y="9240"/>
                  </a:lnTo>
                  <a:lnTo>
                    <a:pt x="12407" y="9158"/>
                  </a:lnTo>
                  <a:lnTo>
                    <a:pt x="11656" y="9037"/>
                  </a:lnTo>
                  <a:lnTo>
                    <a:pt x="10905" y="8894"/>
                  </a:lnTo>
                  <a:lnTo>
                    <a:pt x="10154" y="8732"/>
                  </a:lnTo>
                  <a:lnTo>
                    <a:pt x="9443" y="8549"/>
                  </a:lnTo>
                  <a:lnTo>
                    <a:pt x="8732" y="8346"/>
                  </a:lnTo>
                  <a:lnTo>
                    <a:pt x="8022" y="8123"/>
                  </a:lnTo>
                  <a:lnTo>
                    <a:pt x="7351" y="7879"/>
                  </a:lnTo>
                  <a:lnTo>
                    <a:pt x="6681" y="7615"/>
                  </a:lnTo>
                  <a:lnTo>
                    <a:pt x="6032" y="7311"/>
                  </a:lnTo>
                  <a:lnTo>
                    <a:pt x="5402" y="7006"/>
                  </a:lnTo>
                  <a:lnTo>
                    <a:pt x="4793" y="6681"/>
                  </a:lnTo>
                  <a:lnTo>
                    <a:pt x="4224" y="6316"/>
                  </a:lnTo>
                  <a:lnTo>
                    <a:pt x="3676" y="5950"/>
                  </a:lnTo>
                  <a:lnTo>
                    <a:pt x="3169" y="5585"/>
                  </a:lnTo>
                  <a:lnTo>
                    <a:pt x="2702" y="5199"/>
                  </a:lnTo>
                  <a:lnTo>
                    <a:pt x="2275" y="4793"/>
                  </a:lnTo>
                  <a:lnTo>
                    <a:pt x="1889" y="4387"/>
                  </a:lnTo>
                  <a:lnTo>
                    <a:pt x="1524" y="3981"/>
                  </a:lnTo>
                  <a:lnTo>
                    <a:pt x="1219" y="3554"/>
                  </a:lnTo>
                  <a:lnTo>
                    <a:pt x="935" y="3128"/>
                  </a:lnTo>
                  <a:lnTo>
                    <a:pt x="691" y="2681"/>
                  </a:lnTo>
                  <a:lnTo>
                    <a:pt x="488" y="2255"/>
                  </a:lnTo>
                  <a:lnTo>
                    <a:pt x="326" y="1808"/>
                  </a:lnTo>
                  <a:lnTo>
                    <a:pt x="184" y="1361"/>
                  </a:lnTo>
                  <a:lnTo>
                    <a:pt x="102" y="894"/>
                  </a:lnTo>
                  <a:lnTo>
                    <a:pt x="42" y="447"/>
                  </a:lnTo>
                  <a:lnTo>
                    <a:pt x="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06;p74">
              <a:extLst>
                <a:ext uri="{FF2B5EF4-FFF2-40B4-BE49-F238E27FC236}">
                  <a16:creationId xmlns:a16="http://schemas.microsoft.com/office/drawing/2014/main" id="{A569E027-FDCD-72AE-F289-91B69C1957EB}"/>
                </a:ext>
              </a:extLst>
            </p:cNvPr>
            <p:cNvSpPr/>
            <p:nvPr/>
          </p:nvSpPr>
          <p:spPr>
            <a:xfrm>
              <a:off x="4270650" y="4651450"/>
              <a:ext cx="766050" cy="363500"/>
            </a:xfrm>
            <a:custGeom>
              <a:avLst/>
              <a:gdLst/>
              <a:ahLst/>
              <a:cxnLst/>
              <a:rect l="l" t="t" r="r" b="b"/>
              <a:pathLst>
                <a:path w="30642" h="14540" fill="none" extrusionOk="0">
                  <a:moveTo>
                    <a:pt x="21" y="1"/>
                  </a:moveTo>
                  <a:lnTo>
                    <a:pt x="21" y="1"/>
                  </a:lnTo>
                  <a:lnTo>
                    <a:pt x="42" y="447"/>
                  </a:lnTo>
                  <a:lnTo>
                    <a:pt x="102" y="894"/>
                  </a:lnTo>
                  <a:lnTo>
                    <a:pt x="184" y="1361"/>
                  </a:lnTo>
                  <a:lnTo>
                    <a:pt x="326" y="1808"/>
                  </a:lnTo>
                  <a:lnTo>
                    <a:pt x="488" y="2255"/>
                  </a:lnTo>
                  <a:lnTo>
                    <a:pt x="691" y="2681"/>
                  </a:lnTo>
                  <a:lnTo>
                    <a:pt x="935" y="3128"/>
                  </a:lnTo>
                  <a:lnTo>
                    <a:pt x="1219" y="3554"/>
                  </a:lnTo>
                  <a:lnTo>
                    <a:pt x="1524" y="3981"/>
                  </a:lnTo>
                  <a:lnTo>
                    <a:pt x="1889" y="4387"/>
                  </a:lnTo>
                  <a:lnTo>
                    <a:pt x="2275" y="4793"/>
                  </a:lnTo>
                  <a:lnTo>
                    <a:pt x="2702" y="5199"/>
                  </a:lnTo>
                  <a:lnTo>
                    <a:pt x="3169" y="5585"/>
                  </a:lnTo>
                  <a:lnTo>
                    <a:pt x="3676" y="5950"/>
                  </a:lnTo>
                  <a:lnTo>
                    <a:pt x="4224" y="6316"/>
                  </a:lnTo>
                  <a:lnTo>
                    <a:pt x="4793" y="6681"/>
                  </a:lnTo>
                  <a:lnTo>
                    <a:pt x="4793" y="6681"/>
                  </a:lnTo>
                  <a:lnTo>
                    <a:pt x="5402" y="7006"/>
                  </a:lnTo>
                  <a:lnTo>
                    <a:pt x="6032" y="7311"/>
                  </a:lnTo>
                  <a:lnTo>
                    <a:pt x="6681" y="7615"/>
                  </a:lnTo>
                  <a:lnTo>
                    <a:pt x="7351" y="7879"/>
                  </a:lnTo>
                  <a:lnTo>
                    <a:pt x="8022" y="8123"/>
                  </a:lnTo>
                  <a:lnTo>
                    <a:pt x="8732" y="8346"/>
                  </a:lnTo>
                  <a:lnTo>
                    <a:pt x="9443" y="8549"/>
                  </a:lnTo>
                  <a:lnTo>
                    <a:pt x="10154" y="8732"/>
                  </a:lnTo>
                  <a:lnTo>
                    <a:pt x="10905" y="8894"/>
                  </a:lnTo>
                  <a:lnTo>
                    <a:pt x="11656" y="9037"/>
                  </a:lnTo>
                  <a:lnTo>
                    <a:pt x="12407" y="9158"/>
                  </a:lnTo>
                  <a:lnTo>
                    <a:pt x="13159" y="9240"/>
                  </a:lnTo>
                  <a:lnTo>
                    <a:pt x="13930" y="9321"/>
                  </a:lnTo>
                  <a:lnTo>
                    <a:pt x="14702" y="9382"/>
                  </a:lnTo>
                  <a:lnTo>
                    <a:pt x="15474" y="9402"/>
                  </a:lnTo>
                  <a:lnTo>
                    <a:pt x="16245" y="9422"/>
                  </a:lnTo>
                  <a:lnTo>
                    <a:pt x="17037" y="9402"/>
                  </a:lnTo>
                  <a:lnTo>
                    <a:pt x="17809" y="9382"/>
                  </a:lnTo>
                  <a:lnTo>
                    <a:pt x="18580" y="9321"/>
                  </a:lnTo>
                  <a:lnTo>
                    <a:pt x="19352" y="9240"/>
                  </a:lnTo>
                  <a:lnTo>
                    <a:pt x="20103" y="9158"/>
                  </a:lnTo>
                  <a:lnTo>
                    <a:pt x="20854" y="9037"/>
                  </a:lnTo>
                  <a:lnTo>
                    <a:pt x="21606" y="8894"/>
                  </a:lnTo>
                  <a:lnTo>
                    <a:pt x="22337" y="8732"/>
                  </a:lnTo>
                  <a:lnTo>
                    <a:pt x="23068" y="8549"/>
                  </a:lnTo>
                  <a:lnTo>
                    <a:pt x="23778" y="8346"/>
                  </a:lnTo>
                  <a:lnTo>
                    <a:pt x="24469" y="8123"/>
                  </a:lnTo>
                  <a:lnTo>
                    <a:pt x="25139" y="7879"/>
                  </a:lnTo>
                  <a:lnTo>
                    <a:pt x="25809" y="7595"/>
                  </a:lnTo>
                  <a:lnTo>
                    <a:pt x="26459" y="7311"/>
                  </a:lnTo>
                  <a:lnTo>
                    <a:pt x="27068" y="7006"/>
                  </a:lnTo>
                  <a:lnTo>
                    <a:pt x="27677" y="6681"/>
                  </a:lnTo>
                  <a:lnTo>
                    <a:pt x="27677" y="6681"/>
                  </a:lnTo>
                  <a:lnTo>
                    <a:pt x="28124" y="6397"/>
                  </a:lnTo>
                  <a:lnTo>
                    <a:pt x="28550" y="6113"/>
                  </a:lnTo>
                  <a:lnTo>
                    <a:pt x="28956" y="5828"/>
                  </a:lnTo>
                  <a:lnTo>
                    <a:pt x="29342" y="5544"/>
                  </a:lnTo>
                  <a:lnTo>
                    <a:pt x="29707" y="5239"/>
                  </a:lnTo>
                  <a:lnTo>
                    <a:pt x="30032" y="4935"/>
                  </a:lnTo>
                  <a:lnTo>
                    <a:pt x="30357" y="4630"/>
                  </a:lnTo>
                  <a:lnTo>
                    <a:pt x="30641" y="4305"/>
                  </a:lnTo>
                  <a:lnTo>
                    <a:pt x="30621" y="9422"/>
                  </a:lnTo>
                  <a:lnTo>
                    <a:pt x="30621" y="9422"/>
                  </a:lnTo>
                  <a:lnTo>
                    <a:pt x="30337" y="9727"/>
                  </a:lnTo>
                  <a:lnTo>
                    <a:pt x="30032" y="10052"/>
                  </a:lnTo>
                  <a:lnTo>
                    <a:pt x="29687" y="10356"/>
                  </a:lnTo>
                  <a:lnTo>
                    <a:pt x="29322" y="10661"/>
                  </a:lnTo>
                  <a:lnTo>
                    <a:pt x="28936" y="10945"/>
                  </a:lnTo>
                  <a:lnTo>
                    <a:pt x="28550" y="11229"/>
                  </a:lnTo>
                  <a:lnTo>
                    <a:pt x="28124" y="11514"/>
                  </a:lnTo>
                  <a:lnTo>
                    <a:pt x="27657" y="11778"/>
                  </a:lnTo>
                  <a:lnTo>
                    <a:pt x="27657" y="11778"/>
                  </a:lnTo>
                  <a:lnTo>
                    <a:pt x="27068" y="12123"/>
                  </a:lnTo>
                  <a:lnTo>
                    <a:pt x="26438" y="12428"/>
                  </a:lnTo>
                  <a:lnTo>
                    <a:pt x="25789" y="12712"/>
                  </a:lnTo>
                  <a:lnTo>
                    <a:pt x="25139" y="12996"/>
                  </a:lnTo>
                  <a:lnTo>
                    <a:pt x="24448" y="13240"/>
                  </a:lnTo>
                  <a:lnTo>
                    <a:pt x="23758" y="13463"/>
                  </a:lnTo>
                  <a:lnTo>
                    <a:pt x="23047" y="13666"/>
                  </a:lnTo>
                  <a:lnTo>
                    <a:pt x="22316" y="13849"/>
                  </a:lnTo>
                  <a:lnTo>
                    <a:pt x="21585" y="14011"/>
                  </a:lnTo>
                  <a:lnTo>
                    <a:pt x="20854" y="14153"/>
                  </a:lnTo>
                  <a:lnTo>
                    <a:pt x="20083" y="14255"/>
                  </a:lnTo>
                  <a:lnTo>
                    <a:pt x="19332" y="14356"/>
                  </a:lnTo>
                  <a:lnTo>
                    <a:pt x="18560" y="14438"/>
                  </a:lnTo>
                  <a:lnTo>
                    <a:pt x="17788" y="14478"/>
                  </a:lnTo>
                  <a:lnTo>
                    <a:pt x="17017" y="14519"/>
                  </a:lnTo>
                  <a:lnTo>
                    <a:pt x="16245" y="14539"/>
                  </a:lnTo>
                  <a:lnTo>
                    <a:pt x="15474" y="14519"/>
                  </a:lnTo>
                  <a:lnTo>
                    <a:pt x="14682" y="14478"/>
                  </a:lnTo>
                  <a:lnTo>
                    <a:pt x="13910" y="14438"/>
                  </a:lnTo>
                  <a:lnTo>
                    <a:pt x="13159" y="14356"/>
                  </a:lnTo>
                  <a:lnTo>
                    <a:pt x="12387" y="14255"/>
                  </a:lnTo>
                  <a:lnTo>
                    <a:pt x="11636" y="14153"/>
                  </a:lnTo>
                  <a:lnTo>
                    <a:pt x="10885" y="14011"/>
                  </a:lnTo>
                  <a:lnTo>
                    <a:pt x="10154" y="13849"/>
                  </a:lnTo>
                  <a:lnTo>
                    <a:pt x="9423" y="13666"/>
                  </a:lnTo>
                  <a:lnTo>
                    <a:pt x="8712" y="13463"/>
                  </a:lnTo>
                  <a:lnTo>
                    <a:pt x="8022" y="13240"/>
                  </a:lnTo>
                  <a:lnTo>
                    <a:pt x="7331" y="12996"/>
                  </a:lnTo>
                  <a:lnTo>
                    <a:pt x="6661" y="12712"/>
                  </a:lnTo>
                  <a:lnTo>
                    <a:pt x="6011" y="12428"/>
                  </a:lnTo>
                  <a:lnTo>
                    <a:pt x="5382" y="12123"/>
                  </a:lnTo>
                  <a:lnTo>
                    <a:pt x="4793" y="11778"/>
                  </a:lnTo>
                  <a:lnTo>
                    <a:pt x="4793" y="11778"/>
                  </a:lnTo>
                  <a:lnTo>
                    <a:pt x="4204" y="11433"/>
                  </a:lnTo>
                  <a:lnTo>
                    <a:pt x="3656" y="11067"/>
                  </a:lnTo>
                  <a:lnTo>
                    <a:pt x="3169" y="10702"/>
                  </a:lnTo>
                  <a:lnTo>
                    <a:pt x="2702" y="10316"/>
                  </a:lnTo>
                  <a:lnTo>
                    <a:pt x="2255" y="9910"/>
                  </a:lnTo>
                  <a:lnTo>
                    <a:pt x="1869" y="9504"/>
                  </a:lnTo>
                  <a:lnTo>
                    <a:pt x="1524" y="9097"/>
                  </a:lnTo>
                  <a:lnTo>
                    <a:pt x="1199" y="8671"/>
                  </a:lnTo>
                  <a:lnTo>
                    <a:pt x="915" y="8245"/>
                  </a:lnTo>
                  <a:lnTo>
                    <a:pt x="671" y="7798"/>
                  </a:lnTo>
                  <a:lnTo>
                    <a:pt x="468" y="7351"/>
                  </a:lnTo>
                  <a:lnTo>
                    <a:pt x="306" y="6925"/>
                  </a:lnTo>
                  <a:lnTo>
                    <a:pt x="184" y="6478"/>
                  </a:lnTo>
                  <a:lnTo>
                    <a:pt x="82" y="6011"/>
                  </a:lnTo>
                  <a:lnTo>
                    <a:pt x="21" y="5564"/>
                  </a:lnTo>
                  <a:lnTo>
                    <a:pt x="1" y="5118"/>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07;p74">
              <a:extLst>
                <a:ext uri="{FF2B5EF4-FFF2-40B4-BE49-F238E27FC236}">
                  <a16:creationId xmlns:a16="http://schemas.microsoft.com/office/drawing/2014/main" id="{A165137C-E7FF-F4F9-1537-7B1924E758F4}"/>
                </a:ext>
              </a:extLst>
            </p:cNvPr>
            <p:cNvSpPr/>
            <p:nvPr/>
          </p:nvSpPr>
          <p:spPr>
            <a:xfrm>
              <a:off x="4271175" y="4222500"/>
              <a:ext cx="1627975" cy="806650"/>
            </a:xfrm>
            <a:custGeom>
              <a:avLst/>
              <a:gdLst/>
              <a:ahLst/>
              <a:cxnLst/>
              <a:rect l="l" t="t" r="r" b="b"/>
              <a:pathLst>
                <a:path w="65119" h="32266" extrusionOk="0">
                  <a:moveTo>
                    <a:pt x="46032" y="5788"/>
                  </a:moveTo>
                  <a:lnTo>
                    <a:pt x="46377" y="5950"/>
                  </a:lnTo>
                  <a:lnTo>
                    <a:pt x="46763" y="6092"/>
                  </a:lnTo>
                  <a:lnTo>
                    <a:pt x="47149" y="6214"/>
                  </a:lnTo>
                  <a:lnTo>
                    <a:pt x="47535" y="6336"/>
                  </a:lnTo>
                  <a:lnTo>
                    <a:pt x="47941" y="6417"/>
                  </a:lnTo>
                  <a:lnTo>
                    <a:pt x="48367" y="6498"/>
                  </a:lnTo>
                  <a:lnTo>
                    <a:pt x="48794" y="6559"/>
                  </a:lnTo>
                  <a:lnTo>
                    <a:pt x="49220" y="6580"/>
                  </a:lnTo>
                  <a:lnTo>
                    <a:pt x="52530" y="20895"/>
                  </a:lnTo>
                  <a:lnTo>
                    <a:pt x="51921" y="20996"/>
                  </a:lnTo>
                  <a:lnTo>
                    <a:pt x="51311" y="21139"/>
                  </a:lnTo>
                  <a:lnTo>
                    <a:pt x="50723" y="21281"/>
                  </a:lnTo>
                  <a:lnTo>
                    <a:pt x="50154" y="21463"/>
                  </a:lnTo>
                  <a:lnTo>
                    <a:pt x="49606" y="21666"/>
                  </a:lnTo>
                  <a:lnTo>
                    <a:pt x="49058" y="21870"/>
                  </a:lnTo>
                  <a:lnTo>
                    <a:pt x="48550" y="22133"/>
                  </a:lnTo>
                  <a:lnTo>
                    <a:pt x="48042" y="22397"/>
                  </a:lnTo>
                  <a:lnTo>
                    <a:pt x="47596" y="22682"/>
                  </a:lnTo>
                  <a:lnTo>
                    <a:pt x="47169" y="22966"/>
                  </a:lnTo>
                  <a:lnTo>
                    <a:pt x="46804" y="23271"/>
                  </a:lnTo>
                  <a:lnTo>
                    <a:pt x="46459" y="23595"/>
                  </a:lnTo>
                  <a:lnTo>
                    <a:pt x="31615" y="20062"/>
                  </a:lnTo>
                  <a:lnTo>
                    <a:pt x="31839" y="19575"/>
                  </a:lnTo>
                  <a:lnTo>
                    <a:pt x="32042" y="19108"/>
                  </a:lnTo>
                  <a:lnTo>
                    <a:pt x="32184" y="18621"/>
                  </a:lnTo>
                  <a:lnTo>
                    <a:pt x="32286" y="18133"/>
                  </a:lnTo>
                  <a:lnTo>
                    <a:pt x="32346" y="17626"/>
                  </a:lnTo>
                  <a:lnTo>
                    <a:pt x="32367" y="17138"/>
                  </a:lnTo>
                  <a:lnTo>
                    <a:pt x="32326" y="16651"/>
                  </a:lnTo>
                  <a:lnTo>
                    <a:pt x="32245" y="16164"/>
                  </a:lnTo>
                  <a:lnTo>
                    <a:pt x="32123" y="15656"/>
                  </a:lnTo>
                  <a:lnTo>
                    <a:pt x="31961" y="15169"/>
                  </a:lnTo>
                  <a:lnTo>
                    <a:pt x="31758" y="14702"/>
                  </a:lnTo>
                  <a:lnTo>
                    <a:pt x="31514" y="14214"/>
                  </a:lnTo>
                  <a:lnTo>
                    <a:pt x="31209" y="13747"/>
                  </a:lnTo>
                  <a:lnTo>
                    <a:pt x="30864" y="13301"/>
                  </a:lnTo>
                  <a:lnTo>
                    <a:pt x="30478" y="12834"/>
                  </a:lnTo>
                  <a:lnTo>
                    <a:pt x="30052" y="12387"/>
                  </a:lnTo>
                  <a:lnTo>
                    <a:pt x="46032" y="5788"/>
                  </a:lnTo>
                  <a:close/>
                  <a:moveTo>
                    <a:pt x="49748" y="1"/>
                  </a:moveTo>
                  <a:lnTo>
                    <a:pt x="49220" y="21"/>
                  </a:lnTo>
                  <a:lnTo>
                    <a:pt x="48672" y="62"/>
                  </a:lnTo>
                  <a:lnTo>
                    <a:pt x="48144" y="143"/>
                  </a:lnTo>
                  <a:lnTo>
                    <a:pt x="47616" y="244"/>
                  </a:lnTo>
                  <a:lnTo>
                    <a:pt x="47108" y="366"/>
                  </a:lnTo>
                  <a:lnTo>
                    <a:pt x="46621" y="549"/>
                  </a:lnTo>
                  <a:lnTo>
                    <a:pt x="46154" y="732"/>
                  </a:lnTo>
                  <a:lnTo>
                    <a:pt x="45728" y="955"/>
                  </a:lnTo>
                  <a:lnTo>
                    <a:pt x="45443" y="1158"/>
                  </a:lnTo>
                  <a:lnTo>
                    <a:pt x="45159" y="1341"/>
                  </a:lnTo>
                  <a:lnTo>
                    <a:pt x="44936" y="1544"/>
                  </a:lnTo>
                  <a:lnTo>
                    <a:pt x="44712" y="1767"/>
                  </a:lnTo>
                  <a:lnTo>
                    <a:pt x="44530" y="1991"/>
                  </a:lnTo>
                  <a:lnTo>
                    <a:pt x="44387" y="2214"/>
                  </a:lnTo>
                  <a:lnTo>
                    <a:pt x="44266" y="2437"/>
                  </a:lnTo>
                  <a:lnTo>
                    <a:pt x="44164" y="2681"/>
                  </a:lnTo>
                  <a:lnTo>
                    <a:pt x="44103" y="2904"/>
                  </a:lnTo>
                  <a:lnTo>
                    <a:pt x="44083" y="3148"/>
                  </a:lnTo>
                  <a:lnTo>
                    <a:pt x="44083" y="3392"/>
                  </a:lnTo>
                  <a:lnTo>
                    <a:pt x="44103" y="3615"/>
                  </a:lnTo>
                  <a:lnTo>
                    <a:pt x="44164" y="3859"/>
                  </a:lnTo>
                  <a:lnTo>
                    <a:pt x="44245" y="4082"/>
                  </a:lnTo>
                  <a:lnTo>
                    <a:pt x="44367" y="4326"/>
                  </a:lnTo>
                  <a:lnTo>
                    <a:pt x="44509" y="4549"/>
                  </a:lnTo>
                  <a:lnTo>
                    <a:pt x="28509" y="11169"/>
                  </a:lnTo>
                  <a:lnTo>
                    <a:pt x="28062" y="10864"/>
                  </a:lnTo>
                  <a:lnTo>
                    <a:pt x="27575" y="10580"/>
                  </a:lnTo>
                  <a:lnTo>
                    <a:pt x="26986" y="10255"/>
                  </a:lnTo>
                  <a:lnTo>
                    <a:pt x="26356" y="9930"/>
                  </a:lnTo>
                  <a:lnTo>
                    <a:pt x="25707" y="9646"/>
                  </a:lnTo>
                  <a:lnTo>
                    <a:pt x="25037" y="9382"/>
                  </a:lnTo>
                  <a:lnTo>
                    <a:pt x="24346" y="9138"/>
                  </a:lnTo>
                  <a:lnTo>
                    <a:pt x="23656" y="8894"/>
                  </a:lnTo>
                  <a:lnTo>
                    <a:pt x="22945" y="8691"/>
                  </a:lnTo>
                  <a:lnTo>
                    <a:pt x="22214" y="8509"/>
                  </a:lnTo>
                  <a:lnTo>
                    <a:pt x="21483" y="8367"/>
                  </a:lnTo>
                  <a:lnTo>
                    <a:pt x="20732" y="8224"/>
                  </a:lnTo>
                  <a:lnTo>
                    <a:pt x="19981" y="8103"/>
                  </a:lnTo>
                  <a:lnTo>
                    <a:pt x="19209" y="8001"/>
                  </a:lnTo>
                  <a:lnTo>
                    <a:pt x="18458" y="7920"/>
                  </a:lnTo>
                  <a:lnTo>
                    <a:pt x="17686" y="7879"/>
                  </a:lnTo>
                  <a:lnTo>
                    <a:pt x="16894" y="7839"/>
                  </a:lnTo>
                  <a:lnTo>
                    <a:pt x="15351" y="7839"/>
                  </a:lnTo>
                  <a:lnTo>
                    <a:pt x="14579" y="7879"/>
                  </a:lnTo>
                  <a:lnTo>
                    <a:pt x="13808" y="7920"/>
                  </a:lnTo>
                  <a:lnTo>
                    <a:pt x="13036" y="8001"/>
                  </a:lnTo>
                  <a:lnTo>
                    <a:pt x="12285" y="8103"/>
                  </a:lnTo>
                  <a:lnTo>
                    <a:pt x="11534" y="8224"/>
                  </a:lnTo>
                  <a:lnTo>
                    <a:pt x="10782" y="8367"/>
                  </a:lnTo>
                  <a:lnTo>
                    <a:pt x="10051" y="8509"/>
                  </a:lnTo>
                  <a:lnTo>
                    <a:pt x="9320" y="8691"/>
                  </a:lnTo>
                  <a:lnTo>
                    <a:pt x="8610" y="8894"/>
                  </a:lnTo>
                  <a:lnTo>
                    <a:pt x="7919" y="9138"/>
                  </a:lnTo>
                  <a:lnTo>
                    <a:pt x="7229" y="9382"/>
                  </a:lnTo>
                  <a:lnTo>
                    <a:pt x="6579" y="9646"/>
                  </a:lnTo>
                  <a:lnTo>
                    <a:pt x="5929" y="9930"/>
                  </a:lnTo>
                  <a:lnTo>
                    <a:pt x="5300" y="10255"/>
                  </a:lnTo>
                  <a:lnTo>
                    <a:pt x="4711" y="10580"/>
                  </a:lnTo>
                  <a:lnTo>
                    <a:pt x="4122" y="10925"/>
                  </a:lnTo>
                  <a:lnTo>
                    <a:pt x="3594" y="11290"/>
                  </a:lnTo>
                  <a:lnTo>
                    <a:pt x="3107" y="11656"/>
                  </a:lnTo>
                  <a:lnTo>
                    <a:pt x="2640" y="12042"/>
                  </a:lnTo>
                  <a:lnTo>
                    <a:pt x="2214" y="12448"/>
                  </a:lnTo>
                  <a:lnTo>
                    <a:pt x="1828" y="12854"/>
                  </a:lnTo>
                  <a:lnTo>
                    <a:pt x="1483" y="13260"/>
                  </a:lnTo>
                  <a:lnTo>
                    <a:pt x="1158" y="13687"/>
                  </a:lnTo>
                  <a:lnTo>
                    <a:pt x="894" y="14113"/>
                  </a:lnTo>
                  <a:lnTo>
                    <a:pt x="650" y="14539"/>
                  </a:lnTo>
                  <a:lnTo>
                    <a:pt x="447" y="14966"/>
                  </a:lnTo>
                  <a:lnTo>
                    <a:pt x="285" y="15412"/>
                  </a:lnTo>
                  <a:lnTo>
                    <a:pt x="163" y="15859"/>
                  </a:lnTo>
                  <a:lnTo>
                    <a:pt x="81" y="16306"/>
                  </a:lnTo>
                  <a:lnTo>
                    <a:pt x="21" y="16753"/>
                  </a:lnTo>
                  <a:lnTo>
                    <a:pt x="0" y="17199"/>
                  </a:lnTo>
                  <a:lnTo>
                    <a:pt x="21" y="17646"/>
                  </a:lnTo>
                  <a:lnTo>
                    <a:pt x="81" y="18093"/>
                  </a:lnTo>
                  <a:lnTo>
                    <a:pt x="183" y="18539"/>
                  </a:lnTo>
                  <a:lnTo>
                    <a:pt x="305" y="18986"/>
                  </a:lnTo>
                  <a:lnTo>
                    <a:pt x="488" y="19433"/>
                  </a:lnTo>
                  <a:lnTo>
                    <a:pt x="691" y="19880"/>
                  </a:lnTo>
                  <a:lnTo>
                    <a:pt x="934" y="20306"/>
                  </a:lnTo>
                  <a:lnTo>
                    <a:pt x="1198" y="20732"/>
                  </a:lnTo>
                  <a:lnTo>
                    <a:pt x="1523" y="21159"/>
                  </a:lnTo>
                  <a:lnTo>
                    <a:pt x="1868" y="21565"/>
                  </a:lnTo>
                  <a:lnTo>
                    <a:pt x="2274" y="21971"/>
                  </a:lnTo>
                  <a:lnTo>
                    <a:pt x="2701" y="22357"/>
                  </a:lnTo>
                  <a:lnTo>
                    <a:pt x="3168" y="22743"/>
                  </a:lnTo>
                  <a:lnTo>
                    <a:pt x="3655" y="23128"/>
                  </a:lnTo>
                  <a:lnTo>
                    <a:pt x="4203" y="23474"/>
                  </a:lnTo>
                  <a:lnTo>
                    <a:pt x="4772" y="23839"/>
                  </a:lnTo>
                  <a:lnTo>
                    <a:pt x="5381" y="24164"/>
                  </a:lnTo>
                  <a:lnTo>
                    <a:pt x="6011" y="24469"/>
                  </a:lnTo>
                  <a:lnTo>
                    <a:pt x="6660" y="24773"/>
                  </a:lnTo>
                  <a:lnTo>
                    <a:pt x="7330" y="25037"/>
                  </a:lnTo>
                  <a:lnTo>
                    <a:pt x="8001" y="25281"/>
                  </a:lnTo>
                  <a:lnTo>
                    <a:pt x="8711" y="25504"/>
                  </a:lnTo>
                  <a:lnTo>
                    <a:pt x="9422" y="25707"/>
                  </a:lnTo>
                  <a:lnTo>
                    <a:pt x="10133" y="25890"/>
                  </a:lnTo>
                  <a:lnTo>
                    <a:pt x="10884" y="26052"/>
                  </a:lnTo>
                  <a:lnTo>
                    <a:pt x="11635" y="26195"/>
                  </a:lnTo>
                  <a:lnTo>
                    <a:pt x="12386" y="26316"/>
                  </a:lnTo>
                  <a:lnTo>
                    <a:pt x="13138" y="26398"/>
                  </a:lnTo>
                  <a:lnTo>
                    <a:pt x="13909" y="26479"/>
                  </a:lnTo>
                  <a:lnTo>
                    <a:pt x="14681" y="26540"/>
                  </a:lnTo>
                  <a:lnTo>
                    <a:pt x="15453" y="26560"/>
                  </a:lnTo>
                  <a:lnTo>
                    <a:pt x="16224" y="26580"/>
                  </a:lnTo>
                  <a:lnTo>
                    <a:pt x="17016" y="26560"/>
                  </a:lnTo>
                  <a:lnTo>
                    <a:pt x="17788" y="26540"/>
                  </a:lnTo>
                  <a:lnTo>
                    <a:pt x="18559" y="26479"/>
                  </a:lnTo>
                  <a:lnTo>
                    <a:pt x="19331" y="26398"/>
                  </a:lnTo>
                  <a:lnTo>
                    <a:pt x="20082" y="26316"/>
                  </a:lnTo>
                  <a:lnTo>
                    <a:pt x="20833" y="26195"/>
                  </a:lnTo>
                  <a:lnTo>
                    <a:pt x="21585" y="26052"/>
                  </a:lnTo>
                  <a:lnTo>
                    <a:pt x="22316" y="25890"/>
                  </a:lnTo>
                  <a:lnTo>
                    <a:pt x="23047" y="25707"/>
                  </a:lnTo>
                  <a:lnTo>
                    <a:pt x="23757" y="25504"/>
                  </a:lnTo>
                  <a:lnTo>
                    <a:pt x="24448" y="25281"/>
                  </a:lnTo>
                  <a:lnTo>
                    <a:pt x="25118" y="25037"/>
                  </a:lnTo>
                  <a:lnTo>
                    <a:pt x="25788" y="24753"/>
                  </a:lnTo>
                  <a:lnTo>
                    <a:pt x="26438" y="24469"/>
                  </a:lnTo>
                  <a:lnTo>
                    <a:pt x="27047" y="24164"/>
                  </a:lnTo>
                  <a:lnTo>
                    <a:pt x="27656" y="23839"/>
                  </a:lnTo>
                  <a:lnTo>
                    <a:pt x="28103" y="23555"/>
                  </a:lnTo>
                  <a:lnTo>
                    <a:pt x="28529" y="23271"/>
                  </a:lnTo>
                  <a:lnTo>
                    <a:pt x="28935" y="22986"/>
                  </a:lnTo>
                  <a:lnTo>
                    <a:pt x="29321" y="22702"/>
                  </a:lnTo>
                  <a:lnTo>
                    <a:pt x="29686" y="22397"/>
                  </a:lnTo>
                  <a:lnTo>
                    <a:pt x="30011" y="22093"/>
                  </a:lnTo>
                  <a:lnTo>
                    <a:pt x="30336" y="21788"/>
                  </a:lnTo>
                  <a:lnTo>
                    <a:pt x="30620" y="21463"/>
                  </a:lnTo>
                  <a:lnTo>
                    <a:pt x="45464" y="24997"/>
                  </a:lnTo>
                  <a:lnTo>
                    <a:pt x="45321" y="25362"/>
                  </a:lnTo>
                  <a:lnTo>
                    <a:pt x="45220" y="25728"/>
                  </a:lnTo>
                  <a:lnTo>
                    <a:pt x="45159" y="26093"/>
                  </a:lnTo>
                  <a:lnTo>
                    <a:pt x="45139" y="26479"/>
                  </a:lnTo>
                  <a:lnTo>
                    <a:pt x="45159" y="26844"/>
                  </a:lnTo>
                  <a:lnTo>
                    <a:pt x="45240" y="27210"/>
                  </a:lnTo>
                  <a:lnTo>
                    <a:pt x="45342" y="27575"/>
                  </a:lnTo>
                  <a:lnTo>
                    <a:pt x="45484" y="27941"/>
                  </a:lnTo>
                  <a:lnTo>
                    <a:pt x="45667" y="28306"/>
                  </a:lnTo>
                  <a:lnTo>
                    <a:pt x="45890" y="28651"/>
                  </a:lnTo>
                  <a:lnTo>
                    <a:pt x="46154" y="28997"/>
                  </a:lnTo>
                  <a:lnTo>
                    <a:pt x="46459" y="29342"/>
                  </a:lnTo>
                  <a:lnTo>
                    <a:pt x="46804" y="29667"/>
                  </a:lnTo>
                  <a:lnTo>
                    <a:pt x="47190" y="29971"/>
                  </a:lnTo>
                  <a:lnTo>
                    <a:pt x="47636" y="30276"/>
                  </a:lnTo>
                  <a:lnTo>
                    <a:pt x="48103" y="30580"/>
                  </a:lnTo>
                  <a:lnTo>
                    <a:pt x="48469" y="30784"/>
                  </a:lnTo>
                  <a:lnTo>
                    <a:pt x="48855" y="30966"/>
                  </a:lnTo>
                  <a:lnTo>
                    <a:pt x="49261" y="31149"/>
                  </a:lnTo>
                  <a:lnTo>
                    <a:pt x="49667" y="31311"/>
                  </a:lnTo>
                  <a:lnTo>
                    <a:pt x="50093" y="31474"/>
                  </a:lnTo>
                  <a:lnTo>
                    <a:pt x="50520" y="31616"/>
                  </a:lnTo>
                  <a:lnTo>
                    <a:pt x="50966" y="31738"/>
                  </a:lnTo>
                  <a:lnTo>
                    <a:pt x="51413" y="31839"/>
                  </a:lnTo>
                  <a:lnTo>
                    <a:pt x="51860" y="31941"/>
                  </a:lnTo>
                  <a:lnTo>
                    <a:pt x="52327" y="32022"/>
                  </a:lnTo>
                  <a:lnTo>
                    <a:pt x="52794" y="32103"/>
                  </a:lnTo>
                  <a:lnTo>
                    <a:pt x="53261" y="32164"/>
                  </a:lnTo>
                  <a:lnTo>
                    <a:pt x="53728" y="32205"/>
                  </a:lnTo>
                  <a:lnTo>
                    <a:pt x="54215" y="32245"/>
                  </a:lnTo>
                  <a:lnTo>
                    <a:pt x="54682" y="32266"/>
                  </a:lnTo>
                  <a:lnTo>
                    <a:pt x="55657" y="32266"/>
                  </a:lnTo>
                  <a:lnTo>
                    <a:pt x="56124" y="32245"/>
                  </a:lnTo>
                  <a:lnTo>
                    <a:pt x="56611" y="32205"/>
                  </a:lnTo>
                  <a:lnTo>
                    <a:pt x="57078" y="32164"/>
                  </a:lnTo>
                  <a:lnTo>
                    <a:pt x="57545" y="32103"/>
                  </a:lnTo>
                  <a:lnTo>
                    <a:pt x="58012" y="32022"/>
                  </a:lnTo>
                  <a:lnTo>
                    <a:pt x="58479" y="31941"/>
                  </a:lnTo>
                  <a:lnTo>
                    <a:pt x="58926" y="31839"/>
                  </a:lnTo>
                  <a:lnTo>
                    <a:pt x="59373" y="31738"/>
                  </a:lnTo>
                  <a:lnTo>
                    <a:pt x="59799" y="31616"/>
                  </a:lnTo>
                  <a:lnTo>
                    <a:pt x="60246" y="31474"/>
                  </a:lnTo>
                  <a:lnTo>
                    <a:pt x="60652" y="31311"/>
                  </a:lnTo>
                  <a:lnTo>
                    <a:pt x="61058" y="31149"/>
                  </a:lnTo>
                  <a:lnTo>
                    <a:pt x="61464" y="30966"/>
                  </a:lnTo>
                  <a:lnTo>
                    <a:pt x="61850" y="30784"/>
                  </a:lnTo>
                  <a:lnTo>
                    <a:pt x="62215" y="30580"/>
                  </a:lnTo>
                  <a:lnTo>
                    <a:pt x="62581" y="30357"/>
                  </a:lnTo>
                  <a:lnTo>
                    <a:pt x="62906" y="30134"/>
                  </a:lnTo>
                  <a:lnTo>
                    <a:pt x="63210" y="29910"/>
                  </a:lnTo>
                  <a:lnTo>
                    <a:pt x="63495" y="29667"/>
                  </a:lnTo>
                  <a:lnTo>
                    <a:pt x="63759" y="29423"/>
                  </a:lnTo>
                  <a:lnTo>
                    <a:pt x="64002" y="29179"/>
                  </a:lnTo>
                  <a:lnTo>
                    <a:pt x="64205" y="28915"/>
                  </a:lnTo>
                  <a:lnTo>
                    <a:pt x="64408" y="28651"/>
                  </a:lnTo>
                  <a:lnTo>
                    <a:pt x="64571" y="28408"/>
                  </a:lnTo>
                  <a:lnTo>
                    <a:pt x="64713" y="28124"/>
                  </a:lnTo>
                  <a:lnTo>
                    <a:pt x="64855" y="27860"/>
                  </a:lnTo>
                  <a:lnTo>
                    <a:pt x="64957" y="27596"/>
                  </a:lnTo>
                  <a:lnTo>
                    <a:pt x="65017" y="27311"/>
                  </a:lnTo>
                  <a:lnTo>
                    <a:pt x="65078" y="27047"/>
                  </a:lnTo>
                  <a:lnTo>
                    <a:pt x="65119" y="26763"/>
                  </a:lnTo>
                  <a:lnTo>
                    <a:pt x="65119" y="26479"/>
                  </a:lnTo>
                  <a:lnTo>
                    <a:pt x="65119" y="26215"/>
                  </a:lnTo>
                  <a:lnTo>
                    <a:pt x="65078" y="25931"/>
                  </a:lnTo>
                  <a:lnTo>
                    <a:pt x="65017" y="25646"/>
                  </a:lnTo>
                  <a:lnTo>
                    <a:pt x="64936" y="25382"/>
                  </a:lnTo>
                  <a:lnTo>
                    <a:pt x="64835" y="25098"/>
                  </a:lnTo>
                  <a:lnTo>
                    <a:pt x="64713" y="24834"/>
                  </a:lnTo>
                  <a:lnTo>
                    <a:pt x="64550" y="24570"/>
                  </a:lnTo>
                  <a:lnTo>
                    <a:pt x="64388" y="24306"/>
                  </a:lnTo>
                  <a:lnTo>
                    <a:pt x="64185" y="24042"/>
                  </a:lnTo>
                  <a:lnTo>
                    <a:pt x="63962" y="23799"/>
                  </a:lnTo>
                  <a:lnTo>
                    <a:pt x="63718" y="23535"/>
                  </a:lnTo>
                  <a:lnTo>
                    <a:pt x="63454" y="23291"/>
                  </a:lnTo>
                  <a:lnTo>
                    <a:pt x="63170" y="23068"/>
                  </a:lnTo>
                  <a:lnTo>
                    <a:pt x="62865" y="22824"/>
                  </a:lnTo>
                  <a:lnTo>
                    <a:pt x="62540" y="22601"/>
                  </a:lnTo>
                  <a:lnTo>
                    <a:pt x="62175" y="22397"/>
                  </a:lnTo>
                  <a:lnTo>
                    <a:pt x="61809" y="22194"/>
                  </a:lnTo>
                  <a:lnTo>
                    <a:pt x="61423" y="21991"/>
                  </a:lnTo>
                  <a:lnTo>
                    <a:pt x="61017" y="21809"/>
                  </a:lnTo>
                  <a:lnTo>
                    <a:pt x="60611" y="21646"/>
                  </a:lnTo>
                  <a:lnTo>
                    <a:pt x="60185" y="21504"/>
                  </a:lnTo>
                  <a:lnTo>
                    <a:pt x="59758" y="21362"/>
                  </a:lnTo>
                  <a:lnTo>
                    <a:pt x="59312" y="21240"/>
                  </a:lnTo>
                  <a:lnTo>
                    <a:pt x="58865" y="21118"/>
                  </a:lnTo>
                  <a:lnTo>
                    <a:pt x="58418" y="21017"/>
                  </a:lnTo>
                  <a:lnTo>
                    <a:pt x="57951" y="20935"/>
                  </a:lnTo>
                  <a:lnTo>
                    <a:pt x="57484" y="20875"/>
                  </a:lnTo>
                  <a:lnTo>
                    <a:pt x="57017" y="20814"/>
                  </a:lnTo>
                  <a:lnTo>
                    <a:pt x="56550" y="20753"/>
                  </a:lnTo>
                  <a:lnTo>
                    <a:pt x="56063" y="20732"/>
                  </a:lnTo>
                  <a:lnTo>
                    <a:pt x="55596" y="20712"/>
                  </a:lnTo>
                  <a:lnTo>
                    <a:pt x="55109" y="20692"/>
                  </a:lnTo>
                  <a:lnTo>
                    <a:pt x="51799" y="6397"/>
                  </a:lnTo>
                  <a:lnTo>
                    <a:pt x="52347" y="6255"/>
                  </a:lnTo>
                  <a:lnTo>
                    <a:pt x="52875" y="6072"/>
                  </a:lnTo>
                  <a:lnTo>
                    <a:pt x="53362" y="5869"/>
                  </a:lnTo>
                  <a:lnTo>
                    <a:pt x="53829" y="5625"/>
                  </a:lnTo>
                  <a:lnTo>
                    <a:pt x="54215" y="5382"/>
                  </a:lnTo>
                  <a:lnTo>
                    <a:pt x="54540" y="5118"/>
                  </a:lnTo>
                  <a:lnTo>
                    <a:pt x="54824" y="4833"/>
                  </a:lnTo>
                  <a:lnTo>
                    <a:pt x="55068" y="4549"/>
                  </a:lnTo>
                  <a:lnTo>
                    <a:pt x="55169" y="4387"/>
                  </a:lnTo>
                  <a:lnTo>
                    <a:pt x="55251" y="4245"/>
                  </a:lnTo>
                  <a:lnTo>
                    <a:pt x="55312" y="4082"/>
                  </a:lnTo>
                  <a:lnTo>
                    <a:pt x="55373" y="3940"/>
                  </a:lnTo>
                  <a:lnTo>
                    <a:pt x="55413" y="3778"/>
                  </a:lnTo>
                  <a:lnTo>
                    <a:pt x="55454" y="3615"/>
                  </a:lnTo>
                  <a:lnTo>
                    <a:pt x="55474" y="3453"/>
                  </a:lnTo>
                  <a:lnTo>
                    <a:pt x="55474" y="3290"/>
                  </a:lnTo>
                  <a:lnTo>
                    <a:pt x="55474" y="3148"/>
                  </a:lnTo>
                  <a:lnTo>
                    <a:pt x="55454" y="2986"/>
                  </a:lnTo>
                  <a:lnTo>
                    <a:pt x="55413" y="2823"/>
                  </a:lnTo>
                  <a:lnTo>
                    <a:pt x="55373" y="2661"/>
                  </a:lnTo>
                  <a:lnTo>
                    <a:pt x="55312" y="2519"/>
                  </a:lnTo>
                  <a:lnTo>
                    <a:pt x="55230" y="2356"/>
                  </a:lnTo>
                  <a:lnTo>
                    <a:pt x="55149" y="2214"/>
                  </a:lnTo>
                  <a:lnTo>
                    <a:pt x="55048" y="2052"/>
                  </a:lnTo>
                  <a:lnTo>
                    <a:pt x="54824" y="1767"/>
                  </a:lnTo>
                  <a:lnTo>
                    <a:pt x="54520" y="1483"/>
                  </a:lnTo>
                  <a:lnTo>
                    <a:pt x="54195" y="1219"/>
                  </a:lnTo>
                  <a:lnTo>
                    <a:pt x="53789" y="955"/>
                  </a:lnTo>
                  <a:lnTo>
                    <a:pt x="53362" y="732"/>
                  </a:lnTo>
                  <a:lnTo>
                    <a:pt x="52895" y="549"/>
                  </a:lnTo>
                  <a:lnTo>
                    <a:pt x="52408" y="366"/>
                  </a:lnTo>
                  <a:lnTo>
                    <a:pt x="51900" y="244"/>
                  </a:lnTo>
                  <a:lnTo>
                    <a:pt x="51372" y="143"/>
                  </a:lnTo>
                  <a:lnTo>
                    <a:pt x="50844" y="62"/>
                  </a:lnTo>
                  <a:lnTo>
                    <a:pt x="50296" y="21"/>
                  </a:lnTo>
                  <a:lnTo>
                    <a:pt x="497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08;p74">
              <a:extLst>
                <a:ext uri="{FF2B5EF4-FFF2-40B4-BE49-F238E27FC236}">
                  <a16:creationId xmlns:a16="http://schemas.microsoft.com/office/drawing/2014/main" id="{38C85D88-5974-B6AE-8E4C-A3F9041DBA3E}"/>
                </a:ext>
              </a:extLst>
            </p:cNvPr>
            <p:cNvSpPr/>
            <p:nvPr/>
          </p:nvSpPr>
          <p:spPr>
            <a:xfrm>
              <a:off x="4271175" y="4222500"/>
              <a:ext cx="1627975" cy="806650"/>
            </a:xfrm>
            <a:custGeom>
              <a:avLst/>
              <a:gdLst/>
              <a:ahLst/>
              <a:cxnLst/>
              <a:rect l="l" t="t" r="r" b="b"/>
              <a:pathLst>
                <a:path w="65119" h="32266" fill="none" extrusionOk="0">
                  <a:moveTo>
                    <a:pt x="28509" y="11169"/>
                  </a:moveTo>
                  <a:lnTo>
                    <a:pt x="28509" y="11169"/>
                  </a:lnTo>
                  <a:lnTo>
                    <a:pt x="28062" y="10864"/>
                  </a:lnTo>
                  <a:lnTo>
                    <a:pt x="27575" y="10580"/>
                  </a:lnTo>
                  <a:lnTo>
                    <a:pt x="27575" y="10580"/>
                  </a:lnTo>
                  <a:lnTo>
                    <a:pt x="26986" y="10255"/>
                  </a:lnTo>
                  <a:lnTo>
                    <a:pt x="26356" y="9930"/>
                  </a:lnTo>
                  <a:lnTo>
                    <a:pt x="25707" y="9646"/>
                  </a:lnTo>
                  <a:lnTo>
                    <a:pt x="25037" y="9382"/>
                  </a:lnTo>
                  <a:lnTo>
                    <a:pt x="24346" y="9138"/>
                  </a:lnTo>
                  <a:lnTo>
                    <a:pt x="23656" y="8894"/>
                  </a:lnTo>
                  <a:lnTo>
                    <a:pt x="22945" y="8691"/>
                  </a:lnTo>
                  <a:lnTo>
                    <a:pt x="22214" y="8509"/>
                  </a:lnTo>
                  <a:lnTo>
                    <a:pt x="21483" y="8367"/>
                  </a:lnTo>
                  <a:lnTo>
                    <a:pt x="20732" y="8224"/>
                  </a:lnTo>
                  <a:lnTo>
                    <a:pt x="19981" y="8103"/>
                  </a:lnTo>
                  <a:lnTo>
                    <a:pt x="19209" y="8001"/>
                  </a:lnTo>
                  <a:lnTo>
                    <a:pt x="18458" y="7920"/>
                  </a:lnTo>
                  <a:lnTo>
                    <a:pt x="17686" y="7879"/>
                  </a:lnTo>
                  <a:lnTo>
                    <a:pt x="16894" y="7839"/>
                  </a:lnTo>
                  <a:lnTo>
                    <a:pt x="16123" y="7839"/>
                  </a:lnTo>
                  <a:lnTo>
                    <a:pt x="15351" y="7839"/>
                  </a:lnTo>
                  <a:lnTo>
                    <a:pt x="14579" y="7879"/>
                  </a:lnTo>
                  <a:lnTo>
                    <a:pt x="13808" y="7920"/>
                  </a:lnTo>
                  <a:lnTo>
                    <a:pt x="13036" y="8001"/>
                  </a:lnTo>
                  <a:lnTo>
                    <a:pt x="12285" y="8103"/>
                  </a:lnTo>
                  <a:lnTo>
                    <a:pt x="11534" y="8224"/>
                  </a:lnTo>
                  <a:lnTo>
                    <a:pt x="10782" y="8367"/>
                  </a:lnTo>
                  <a:lnTo>
                    <a:pt x="10051" y="8509"/>
                  </a:lnTo>
                  <a:lnTo>
                    <a:pt x="9320" y="8691"/>
                  </a:lnTo>
                  <a:lnTo>
                    <a:pt x="8610" y="8894"/>
                  </a:lnTo>
                  <a:lnTo>
                    <a:pt x="7919" y="9138"/>
                  </a:lnTo>
                  <a:lnTo>
                    <a:pt x="7229" y="9382"/>
                  </a:lnTo>
                  <a:lnTo>
                    <a:pt x="6579" y="9646"/>
                  </a:lnTo>
                  <a:lnTo>
                    <a:pt x="5929" y="9930"/>
                  </a:lnTo>
                  <a:lnTo>
                    <a:pt x="5300" y="10255"/>
                  </a:lnTo>
                  <a:lnTo>
                    <a:pt x="4711" y="10580"/>
                  </a:lnTo>
                  <a:lnTo>
                    <a:pt x="4711" y="10580"/>
                  </a:lnTo>
                  <a:lnTo>
                    <a:pt x="4122" y="10925"/>
                  </a:lnTo>
                  <a:lnTo>
                    <a:pt x="3594" y="11290"/>
                  </a:lnTo>
                  <a:lnTo>
                    <a:pt x="3107" y="11656"/>
                  </a:lnTo>
                  <a:lnTo>
                    <a:pt x="2640" y="12042"/>
                  </a:lnTo>
                  <a:lnTo>
                    <a:pt x="2214" y="12448"/>
                  </a:lnTo>
                  <a:lnTo>
                    <a:pt x="1828" y="12854"/>
                  </a:lnTo>
                  <a:lnTo>
                    <a:pt x="1483" y="13260"/>
                  </a:lnTo>
                  <a:lnTo>
                    <a:pt x="1158" y="13687"/>
                  </a:lnTo>
                  <a:lnTo>
                    <a:pt x="894" y="14113"/>
                  </a:lnTo>
                  <a:lnTo>
                    <a:pt x="650" y="14539"/>
                  </a:lnTo>
                  <a:lnTo>
                    <a:pt x="447" y="14966"/>
                  </a:lnTo>
                  <a:lnTo>
                    <a:pt x="285" y="15412"/>
                  </a:lnTo>
                  <a:lnTo>
                    <a:pt x="163" y="15859"/>
                  </a:lnTo>
                  <a:lnTo>
                    <a:pt x="81" y="16306"/>
                  </a:lnTo>
                  <a:lnTo>
                    <a:pt x="21" y="16753"/>
                  </a:lnTo>
                  <a:lnTo>
                    <a:pt x="0" y="17199"/>
                  </a:lnTo>
                  <a:lnTo>
                    <a:pt x="21" y="17646"/>
                  </a:lnTo>
                  <a:lnTo>
                    <a:pt x="81" y="18093"/>
                  </a:lnTo>
                  <a:lnTo>
                    <a:pt x="183" y="18539"/>
                  </a:lnTo>
                  <a:lnTo>
                    <a:pt x="305" y="18986"/>
                  </a:lnTo>
                  <a:lnTo>
                    <a:pt x="488" y="19433"/>
                  </a:lnTo>
                  <a:lnTo>
                    <a:pt x="691" y="19880"/>
                  </a:lnTo>
                  <a:lnTo>
                    <a:pt x="934" y="20306"/>
                  </a:lnTo>
                  <a:lnTo>
                    <a:pt x="1198" y="20732"/>
                  </a:lnTo>
                  <a:lnTo>
                    <a:pt x="1523" y="21159"/>
                  </a:lnTo>
                  <a:lnTo>
                    <a:pt x="1868" y="21565"/>
                  </a:lnTo>
                  <a:lnTo>
                    <a:pt x="2274" y="21971"/>
                  </a:lnTo>
                  <a:lnTo>
                    <a:pt x="2701" y="22357"/>
                  </a:lnTo>
                  <a:lnTo>
                    <a:pt x="3168" y="22743"/>
                  </a:lnTo>
                  <a:lnTo>
                    <a:pt x="3655" y="23128"/>
                  </a:lnTo>
                  <a:lnTo>
                    <a:pt x="4203" y="23474"/>
                  </a:lnTo>
                  <a:lnTo>
                    <a:pt x="4772" y="23839"/>
                  </a:lnTo>
                  <a:lnTo>
                    <a:pt x="4772" y="23839"/>
                  </a:lnTo>
                  <a:lnTo>
                    <a:pt x="5381" y="24164"/>
                  </a:lnTo>
                  <a:lnTo>
                    <a:pt x="6011" y="24469"/>
                  </a:lnTo>
                  <a:lnTo>
                    <a:pt x="6660" y="24773"/>
                  </a:lnTo>
                  <a:lnTo>
                    <a:pt x="7330" y="25037"/>
                  </a:lnTo>
                  <a:lnTo>
                    <a:pt x="8001" y="25281"/>
                  </a:lnTo>
                  <a:lnTo>
                    <a:pt x="8711" y="25504"/>
                  </a:lnTo>
                  <a:lnTo>
                    <a:pt x="9422" y="25707"/>
                  </a:lnTo>
                  <a:lnTo>
                    <a:pt x="10133" y="25890"/>
                  </a:lnTo>
                  <a:lnTo>
                    <a:pt x="10884" y="26052"/>
                  </a:lnTo>
                  <a:lnTo>
                    <a:pt x="11635" y="26195"/>
                  </a:lnTo>
                  <a:lnTo>
                    <a:pt x="12386" y="26316"/>
                  </a:lnTo>
                  <a:lnTo>
                    <a:pt x="13138" y="26398"/>
                  </a:lnTo>
                  <a:lnTo>
                    <a:pt x="13909" y="26479"/>
                  </a:lnTo>
                  <a:lnTo>
                    <a:pt x="14681" y="26540"/>
                  </a:lnTo>
                  <a:lnTo>
                    <a:pt x="15453" y="26560"/>
                  </a:lnTo>
                  <a:lnTo>
                    <a:pt x="16224" y="26580"/>
                  </a:lnTo>
                  <a:lnTo>
                    <a:pt x="17016" y="26560"/>
                  </a:lnTo>
                  <a:lnTo>
                    <a:pt x="17788" y="26540"/>
                  </a:lnTo>
                  <a:lnTo>
                    <a:pt x="18559" y="26479"/>
                  </a:lnTo>
                  <a:lnTo>
                    <a:pt x="19331" y="26398"/>
                  </a:lnTo>
                  <a:lnTo>
                    <a:pt x="20082" y="26316"/>
                  </a:lnTo>
                  <a:lnTo>
                    <a:pt x="20833" y="26195"/>
                  </a:lnTo>
                  <a:lnTo>
                    <a:pt x="21585" y="26052"/>
                  </a:lnTo>
                  <a:lnTo>
                    <a:pt x="22316" y="25890"/>
                  </a:lnTo>
                  <a:lnTo>
                    <a:pt x="23047" y="25707"/>
                  </a:lnTo>
                  <a:lnTo>
                    <a:pt x="23757" y="25504"/>
                  </a:lnTo>
                  <a:lnTo>
                    <a:pt x="24448" y="25281"/>
                  </a:lnTo>
                  <a:lnTo>
                    <a:pt x="25118" y="25037"/>
                  </a:lnTo>
                  <a:lnTo>
                    <a:pt x="25788" y="24753"/>
                  </a:lnTo>
                  <a:lnTo>
                    <a:pt x="26438" y="24469"/>
                  </a:lnTo>
                  <a:lnTo>
                    <a:pt x="27047" y="24164"/>
                  </a:lnTo>
                  <a:lnTo>
                    <a:pt x="27656" y="23839"/>
                  </a:lnTo>
                  <a:lnTo>
                    <a:pt x="27656" y="23839"/>
                  </a:lnTo>
                  <a:lnTo>
                    <a:pt x="28103" y="23555"/>
                  </a:lnTo>
                  <a:lnTo>
                    <a:pt x="28529" y="23271"/>
                  </a:lnTo>
                  <a:lnTo>
                    <a:pt x="28935" y="22986"/>
                  </a:lnTo>
                  <a:lnTo>
                    <a:pt x="29321" y="22702"/>
                  </a:lnTo>
                  <a:lnTo>
                    <a:pt x="29686" y="22397"/>
                  </a:lnTo>
                  <a:lnTo>
                    <a:pt x="30011" y="22093"/>
                  </a:lnTo>
                  <a:lnTo>
                    <a:pt x="30336" y="21788"/>
                  </a:lnTo>
                  <a:lnTo>
                    <a:pt x="30620" y="21463"/>
                  </a:lnTo>
                  <a:lnTo>
                    <a:pt x="45464" y="24997"/>
                  </a:lnTo>
                  <a:lnTo>
                    <a:pt x="45464" y="24997"/>
                  </a:lnTo>
                  <a:lnTo>
                    <a:pt x="45321" y="25362"/>
                  </a:lnTo>
                  <a:lnTo>
                    <a:pt x="45220" y="25728"/>
                  </a:lnTo>
                  <a:lnTo>
                    <a:pt x="45159" y="26093"/>
                  </a:lnTo>
                  <a:lnTo>
                    <a:pt x="45139" y="26479"/>
                  </a:lnTo>
                  <a:lnTo>
                    <a:pt x="45159" y="26844"/>
                  </a:lnTo>
                  <a:lnTo>
                    <a:pt x="45240" y="27210"/>
                  </a:lnTo>
                  <a:lnTo>
                    <a:pt x="45342" y="27575"/>
                  </a:lnTo>
                  <a:lnTo>
                    <a:pt x="45484" y="27941"/>
                  </a:lnTo>
                  <a:lnTo>
                    <a:pt x="45667" y="28306"/>
                  </a:lnTo>
                  <a:lnTo>
                    <a:pt x="45890" y="28651"/>
                  </a:lnTo>
                  <a:lnTo>
                    <a:pt x="46154" y="28997"/>
                  </a:lnTo>
                  <a:lnTo>
                    <a:pt x="46459" y="29342"/>
                  </a:lnTo>
                  <a:lnTo>
                    <a:pt x="46804" y="29667"/>
                  </a:lnTo>
                  <a:lnTo>
                    <a:pt x="47190" y="29971"/>
                  </a:lnTo>
                  <a:lnTo>
                    <a:pt x="47636" y="30276"/>
                  </a:lnTo>
                  <a:lnTo>
                    <a:pt x="48103" y="30580"/>
                  </a:lnTo>
                  <a:lnTo>
                    <a:pt x="48103" y="30580"/>
                  </a:lnTo>
                  <a:lnTo>
                    <a:pt x="48469" y="30784"/>
                  </a:lnTo>
                  <a:lnTo>
                    <a:pt x="48855" y="30966"/>
                  </a:lnTo>
                  <a:lnTo>
                    <a:pt x="49261" y="31149"/>
                  </a:lnTo>
                  <a:lnTo>
                    <a:pt x="49667" y="31311"/>
                  </a:lnTo>
                  <a:lnTo>
                    <a:pt x="50093" y="31474"/>
                  </a:lnTo>
                  <a:lnTo>
                    <a:pt x="50520" y="31616"/>
                  </a:lnTo>
                  <a:lnTo>
                    <a:pt x="50966" y="31738"/>
                  </a:lnTo>
                  <a:lnTo>
                    <a:pt x="51413" y="31839"/>
                  </a:lnTo>
                  <a:lnTo>
                    <a:pt x="51860" y="31941"/>
                  </a:lnTo>
                  <a:lnTo>
                    <a:pt x="52327" y="32022"/>
                  </a:lnTo>
                  <a:lnTo>
                    <a:pt x="52794" y="32103"/>
                  </a:lnTo>
                  <a:lnTo>
                    <a:pt x="53261" y="32164"/>
                  </a:lnTo>
                  <a:lnTo>
                    <a:pt x="53728" y="32205"/>
                  </a:lnTo>
                  <a:lnTo>
                    <a:pt x="54215" y="32245"/>
                  </a:lnTo>
                  <a:lnTo>
                    <a:pt x="54682" y="32266"/>
                  </a:lnTo>
                  <a:lnTo>
                    <a:pt x="55169" y="32266"/>
                  </a:lnTo>
                  <a:lnTo>
                    <a:pt x="55657" y="32266"/>
                  </a:lnTo>
                  <a:lnTo>
                    <a:pt x="56124" y="32245"/>
                  </a:lnTo>
                  <a:lnTo>
                    <a:pt x="56611" y="32205"/>
                  </a:lnTo>
                  <a:lnTo>
                    <a:pt x="57078" y="32164"/>
                  </a:lnTo>
                  <a:lnTo>
                    <a:pt x="57545" y="32103"/>
                  </a:lnTo>
                  <a:lnTo>
                    <a:pt x="58012" y="32022"/>
                  </a:lnTo>
                  <a:lnTo>
                    <a:pt x="58479" y="31941"/>
                  </a:lnTo>
                  <a:lnTo>
                    <a:pt x="58926" y="31839"/>
                  </a:lnTo>
                  <a:lnTo>
                    <a:pt x="59373" y="31738"/>
                  </a:lnTo>
                  <a:lnTo>
                    <a:pt x="59799" y="31616"/>
                  </a:lnTo>
                  <a:lnTo>
                    <a:pt x="60246" y="31474"/>
                  </a:lnTo>
                  <a:lnTo>
                    <a:pt x="60652" y="31311"/>
                  </a:lnTo>
                  <a:lnTo>
                    <a:pt x="61058" y="31149"/>
                  </a:lnTo>
                  <a:lnTo>
                    <a:pt x="61464" y="30966"/>
                  </a:lnTo>
                  <a:lnTo>
                    <a:pt x="61850" y="30784"/>
                  </a:lnTo>
                  <a:lnTo>
                    <a:pt x="62215" y="30580"/>
                  </a:lnTo>
                  <a:lnTo>
                    <a:pt x="62215" y="30580"/>
                  </a:lnTo>
                  <a:lnTo>
                    <a:pt x="62581" y="30357"/>
                  </a:lnTo>
                  <a:lnTo>
                    <a:pt x="62906" y="30134"/>
                  </a:lnTo>
                  <a:lnTo>
                    <a:pt x="63210" y="29910"/>
                  </a:lnTo>
                  <a:lnTo>
                    <a:pt x="63495" y="29667"/>
                  </a:lnTo>
                  <a:lnTo>
                    <a:pt x="63759" y="29423"/>
                  </a:lnTo>
                  <a:lnTo>
                    <a:pt x="64002" y="29179"/>
                  </a:lnTo>
                  <a:lnTo>
                    <a:pt x="64205" y="28915"/>
                  </a:lnTo>
                  <a:lnTo>
                    <a:pt x="64408" y="28651"/>
                  </a:lnTo>
                  <a:lnTo>
                    <a:pt x="64571" y="28408"/>
                  </a:lnTo>
                  <a:lnTo>
                    <a:pt x="64713" y="28124"/>
                  </a:lnTo>
                  <a:lnTo>
                    <a:pt x="64855" y="27860"/>
                  </a:lnTo>
                  <a:lnTo>
                    <a:pt x="64957" y="27596"/>
                  </a:lnTo>
                  <a:lnTo>
                    <a:pt x="65017" y="27311"/>
                  </a:lnTo>
                  <a:lnTo>
                    <a:pt x="65078" y="27047"/>
                  </a:lnTo>
                  <a:lnTo>
                    <a:pt x="65119" y="26763"/>
                  </a:lnTo>
                  <a:lnTo>
                    <a:pt x="65119" y="26479"/>
                  </a:lnTo>
                  <a:lnTo>
                    <a:pt x="65119" y="26215"/>
                  </a:lnTo>
                  <a:lnTo>
                    <a:pt x="65078" y="25931"/>
                  </a:lnTo>
                  <a:lnTo>
                    <a:pt x="65017" y="25646"/>
                  </a:lnTo>
                  <a:lnTo>
                    <a:pt x="64936" y="25382"/>
                  </a:lnTo>
                  <a:lnTo>
                    <a:pt x="64835" y="25098"/>
                  </a:lnTo>
                  <a:lnTo>
                    <a:pt x="64713" y="24834"/>
                  </a:lnTo>
                  <a:lnTo>
                    <a:pt x="64550" y="24570"/>
                  </a:lnTo>
                  <a:lnTo>
                    <a:pt x="64388" y="24306"/>
                  </a:lnTo>
                  <a:lnTo>
                    <a:pt x="64185" y="24042"/>
                  </a:lnTo>
                  <a:lnTo>
                    <a:pt x="63962" y="23799"/>
                  </a:lnTo>
                  <a:lnTo>
                    <a:pt x="63718" y="23535"/>
                  </a:lnTo>
                  <a:lnTo>
                    <a:pt x="63454" y="23291"/>
                  </a:lnTo>
                  <a:lnTo>
                    <a:pt x="63170" y="23068"/>
                  </a:lnTo>
                  <a:lnTo>
                    <a:pt x="62865" y="22824"/>
                  </a:lnTo>
                  <a:lnTo>
                    <a:pt x="62540" y="22601"/>
                  </a:lnTo>
                  <a:lnTo>
                    <a:pt x="62175" y="22397"/>
                  </a:lnTo>
                  <a:lnTo>
                    <a:pt x="62175" y="22397"/>
                  </a:lnTo>
                  <a:lnTo>
                    <a:pt x="61809" y="22194"/>
                  </a:lnTo>
                  <a:lnTo>
                    <a:pt x="61423" y="21991"/>
                  </a:lnTo>
                  <a:lnTo>
                    <a:pt x="61017" y="21809"/>
                  </a:lnTo>
                  <a:lnTo>
                    <a:pt x="60611" y="21646"/>
                  </a:lnTo>
                  <a:lnTo>
                    <a:pt x="60185" y="21504"/>
                  </a:lnTo>
                  <a:lnTo>
                    <a:pt x="59758" y="21362"/>
                  </a:lnTo>
                  <a:lnTo>
                    <a:pt x="59312" y="21240"/>
                  </a:lnTo>
                  <a:lnTo>
                    <a:pt x="58865" y="21118"/>
                  </a:lnTo>
                  <a:lnTo>
                    <a:pt x="58418" y="21017"/>
                  </a:lnTo>
                  <a:lnTo>
                    <a:pt x="57951" y="20935"/>
                  </a:lnTo>
                  <a:lnTo>
                    <a:pt x="57484" y="20875"/>
                  </a:lnTo>
                  <a:lnTo>
                    <a:pt x="57017" y="20814"/>
                  </a:lnTo>
                  <a:lnTo>
                    <a:pt x="56550" y="20753"/>
                  </a:lnTo>
                  <a:lnTo>
                    <a:pt x="56063" y="20732"/>
                  </a:lnTo>
                  <a:lnTo>
                    <a:pt x="55596" y="20712"/>
                  </a:lnTo>
                  <a:lnTo>
                    <a:pt x="55109" y="20692"/>
                  </a:lnTo>
                  <a:lnTo>
                    <a:pt x="56733" y="27677"/>
                  </a:lnTo>
                  <a:lnTo>
                    <a:pt x="55109" y="20692"/>
                  </a:lnTo>
                  <a:lnTo>
                    <a:pt x="51799" y="6397"/>
                  </a:lnTo>
                  <a:lnTo>
                    <a:pt x="51799" y="6397"/>
                  </a:lnTo>
                  <a:lnTo>
                    <a:pt x="52347" y="6255"/>
                  </a:lnTo>
                  <a:lnTo>
                    <a:pt x="52875" y="6072"/>
                  </a:lnTo>
                  <a:lnTo>
                    <a:pt x="53362" y="5869"/>
                  </a:lnTo>
                  <a:lnTo>
                    <a:pt x="53829" y="5625"/>
                  </a:lnTo>
                  <a:lnTo>
                    <a:pt x="53829" y="5625"/>
                  </a:lnTo>
                  <a:lnTo>
                    <a:pt x="54215" y="5382"/>
                  </a:lnTo>
                  <a:lnTo>
                    <a:pt x="54540" y="5118"/>
                  </a:lnTo>
                  <a:lnTo>
                    <a:pt x="54824" y="4833"/>
                  </a:lnTo>
                  <a:lnTo>
                    <a:pt x="55068" y="4549"/>
                  </a:lnTo>
                  <a:lnTo>
                    <a:pt x="55169" y="4387"/>
                  </a:lnTo>
                  <a:lnTo>
                    <a:pt x="55251" y="4245"/>
                  </a:lnTo>
                  <a:lnTo>
                    <a:pt x="55312" y="4082"/>
                  </a:lnTo>
                  <a:lnTo>
                    <a:pt x="55373" y="3940"/>
                  </a:lnTo>
                  <a:lnTo>
                    <a:pt x="55413" y="3778"/>
                  </a:lnTo>
                  <a:lnTo>
                    <a:pt x="55454" y="3615"/>
                  </a:lnTo>
                  <a:lnTo>
                    <a:pt x="55474" y="3453"/>
                  </a:lnTo>
                  <a:lnTo>
                    <a:pt x="55474" y="3290"/>
                  </a:lnTo>
                  <a:lnTo>
                    <a:pt x="55474" y="3148"/>
                  </a:lnTo>
                  <a:lnTo>
                    <a:pt x="55454" y="2986"/>
                  </a:lnTo>
                  <a:lnTo>
                    <a:pt x="55413" y="2823"/>
                  </a:lnTo>
                  <a:lnTo>
                    <a:pt x="55373" y="2661"/>
                  </a:lnTo>
                  <a:lnTo>
                    <a:pt x="55312" y="2519"/>
                  </a:lnTo>
                  <a:lnTo>
                    <a:pt x="55230" y="2356"/>
                  </a:lnTo>
                  <a:lnTo>
                    <a:pt x="55149" y="2214"/>
                  </a:lnTo>
                  <a:lnTo>
                    <a:pt x="55048" y="2052"/>
                  </a:lnTo>
                  <a:lnTo>
                    <a:pt x="54824" y="1767"/>
                  </a:lnTo>
                  <a:lnTo>
                    <a:pt x="54520" y="1483"/>
                  </a:lnTo>
                  <a:lnTo>
                    <a:pt x="54195" y="1219"/>
                  </a:lnTo>
                  <a:lnTo>
                    <a:pt x="53789" y="955"/>
                  </a:lnTo>
                  <a:lnTo>
                    <a:pt x="53789" y="955"/>
                  </a:lnTo>
                  <a:lnTo>
                    <a:pt x="53362" y="732"/>
                  </a:lnTo>
                  <a:lnTo>
                    <a:pt x="52895" y="549"/>
                  </a:lnTo>
                  <a:lnTo>
                    <a:pt x="52408" y="366"/>
                  </a:lnTo>
                  <a:lnTo>
                    <a:pt x="51900" y="244"/>
                  </a:lnTo>
                  <a:lnTo>
                    <a:pt x="51372" y="143"/>
                  </a:lnTo>
                  <a:lnTo>
                    <a:pt x="50844" y="62"/>
                  </a:lnTo>
                  <a:lnTo>
                    <a:pt x="50296" y="21"/>
                  </a:lnTo>
                  <a:lnTo>
                    <a:pt x="49748" y="1"/>
                  </a:lnTo>
                  <a:lnTo>
                    <a:pt x="49220" y="21"/>
                  </a:lnTo>
                  <a:lnTo>
                    <a:pt x="48672" y="62"/>
                  </a:lnTo>
                  <a:lnTo>
                    <a:pt x="48144" y="143"/>
                  </a:lnTo>
                  <a:lnTo>
                    <a:pt x="47616" y="244"/>
                  </a:lnTo>
                  <a:lnTo>
                    <a:pt x="47108" y="366"/>
                  </a:lnTo>
                  <a:lnTo>
                    <a:pt x="46621" y="549"/>
                  </a:lnTo>
                  <a:lnTo>
                    <a:pt x="46154" y="732"/>
                  </a:lnTo>
                  <a:lnTo>
                    <a:pt x="45728" y="955"/>
                  </a:lnTo>
                  <a:lnTo>
                    <a:pt x="45728" y="955"/>
                  </a:lnTo>
                  <a:lnTo>
                    <a:pt x="45443" y="1158"/>
                  </a:lnTo>
                  <a:lnTo>
                    <a:pt x="45159" y="1341"/>
                  </a:lnTo>
                  <a:lnTo>
                    <a:pt x="44936" y="1544"/>
                  </a:lnTo>
                  <a:lnTo>
                    <a:pt x="44712" y="1767"/>
                  </a:lnTo>
                  <a:lnTo>
                    <a:pt x="44530" y="1991"/>
                  </a:lnTo>
                  <a:lnTo>
                    <a:pt x="44387" y="2214"/>
                  </a:lnTo>
                  <a:lnTo>
                    <a:pt x="44266" y="2437"/>
                  </a:lnTo>
                  <a:lnTo>
                    <a:pt x="44164" y="2681"/>
                  </a:lnTo>
                  <a:lnTo>
                    <a:pt x="44103" y="2904"/>
                  </a:lnTo>
                  <a:lnTo>
                    <a:pt x="44083" y="3148"/>
                  </a:lnTo>
                  <a:lnTo>
                    <a:pt x="44083" y="3392"/>
                  </a:lnTo>
                  <a:lnTo>
                    <a:pt x="44103" y="3615"/>
                  </a:lnTo>
                  <a:lnTo>
                    <a:pt x="44164" y="3859"/>
                  </a:lnTo>
                  <a:lnTo>
                    <a:pt x="44245" y="4082"/>
                  </a:lnTo>
                  <a:lnTo>
                    <a:pt x="44367" y="4326"/>
                  </a:lnTo>
                  <a:lnTo>
                    <a:pt x="44509" y="4549"/>
                  </a:lnTo>
                  <a:lnTo>
                    <a:pt x="28509" y="111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309;p74">
              <a:extLst>
                <a:ext uri="{FF2B5EF4-FFF2-40B4-BE49-F238E27FC236}">
                  <a16:creationId xmlns:a16="http://schemas.microsoft.com/office/drawing/2014/main" id="{95E8CC5B-8DE8-5FA7-83C7-B48B89F23518}"/>
                </a:ext>
              </a:extLst>
            </p:cNvPr>
            <p:cNvSpPr/>
            <p:nvPr/>
          </p:nvSpPr>
          <p:spPr>
            <a:xfrm>
              <a:off x="4983875" y="4336225"/>
              <a:ext cx="400050" cy="165500"/>
            </a:xfrm>
            <a:custGeom>
              <a:avLst/>
              <a:gdLst/>
              <a:ahLst/>
              <a:cxnLst/>
              <a:rect l="l" t="t" r="r" b="b"/>
              <a:pathLst>
                <a:path w="16002" h="6620" fill="none" extrusionOk="0">
                  <a:moveTo>
                    <a:pt x="16001" y="0"/>
                  </a:moveTo>
                  <a:lnTo>
                    <a:pt x="1" y="6620"/>
                  </a:lnTo>
                  <a:lnTo>
                    <a:pt x="160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310;p74">
              <a:extLst>
                <a:ext uri="{FF2B5EF4-FFF2-40B4-BE49-F238E27FC236}">
                  <a16:creationId xmlns:a16="http://schemas.microsoft.com/office/drawing/2014/main" id="{035A1A4A-A336-792C-A0E1-940DF69D0322}"/>
                </a:ext>
              </a:extLst>
            </p:cNvPr>
            <p:cNvSpPr/>
            <p:nvPr/>
          </p:nvSpPr>
          <p:spPr>
            <a:xfrm>
              <a:off x="5022450" y="4367175"/>
              <a:ext cx="561975" cy="445225"/>
            </a:xfrm>
            <a:custGeom>
              <a:avLst/>
              <a:gdLst/>
              <a:ahLst/>
              <a:cxnLst/>
              <a:rect l="l" t="t" r="r" b="b"/>
              <a:pathLst>
                <a:path w="22479" h="17809" fill="none" extrusionOk="0">
                  <a:moveTo>
                    <a:pt x="19169" y="793"/>
                  </a:moveTo>
                  <a:lnTo>
                    <a:pt x="22479" y="15108"/>
                  </a:lnTo>
                  <a:lnTo>
                    <a:pt x="22479" y="15108"/>
                  </a:lnTo>
                  <a:lnTo>
                    <a:pt x="21870" y="15209"/>
                  </a:lnTo>
                  <a:lnTo>
                    <a:pt x="21260" y="15352"/>
                  </a:lnTo>
                  <a:lnTo>
                    <a:pt x="20672" y="15494"/>
                  </a:lnTo>
                  <a:lnTo>
                    <a:pt x="20103" y="15676"/>
                  </a:lnTo>
                  <a:lnTo>
                    <a:pt x="19555" y="15879"/>
                  </a:lnTo>
                  <a:lnTo>
                    <a:pt x="19007" y="16083"/>
                  </a:lnTo>
                  <a:lnTo>
                    <a:pt x="18499" y="16346"/>
                  </a:lnTo>
                  <a:lnTo>
                    <a:pt x="17991" y="16610"/>
                  </a:lnTo>
                  <a:lnTo>
                    <a:pt x="17991" y="16610"/>
                  </a:lnTo>
                  <a:lnTo>
                    <a:pt x="17545" y="16895"/>
                  </a:lnTo>
                  <a:lnTo>
                    <a:pt x="17118" y="17179"/>
                  </a:lnTo>
                  <a:lnTo>
                    <a:pt x="16753" y="17484"/>
                  </a:lnTo>
                  <a:lnTo>
                    <a:pt x="16408" y="17808"/>
                  </a:lnTo>
                  <a:lnTo>
                    <a:pt x="1564" y="14275"/>
                  </a:lnTo>
                  <a:lnTo>
                    <a:pt x="1564" y="14275"/>
                  </a:lnTo>
                  <a:lnTo>
                    <a:pt x="1788" y="13788"/>
                  </a:lnTo>
                  <a:lnTo>
                    <a:pt x="1991" y="13321"/>
                  </a:lnTo>
                  <a:lnTo>
                    <a:pt x="2133" y="12834"/>
                  </a:lnTo>
                  <a:lnTo>
                    <a:pt x="2235" y="12346"/>
                  </a:lnTo>
                  <a:lnTo>
                    <a:pt x="2295" y="11839"/>
                  </a:lnTo>
                  <a:lnTo>
                    <a:pt x="2316" y="11351"/>
                  </a:lnTo>
                  <a:lnTo>
                    <a:pt x="2275" y="10864"/>
                  </a:lnTo>
                  <a:lnTo>
                    <a:pt x="2194" y="10377"/>
                  </a:lnTo>
                  <a:lnTo>
                    <a:pt x="2072" y="9869"/>
                  </a:lnTo>
                  <a:lnTo>
                    <a:pt x="1910" y="9382"/>
                  </a:lnTo>
                  <a:lnTo>
                    <a:pt x="1707" y="8915"/>
                  </a:lnTo>
                  <a:lnTo>
                    <a:pt x="1463" y="8427"/>
                  </a:lnTo>
                  <a:lnTo>
                    <a:pt x="1158" y="7960"/>
                  </a:lnTo>
                  <a:lnTo>
                    <a:pt x="813" y="7514"/>
                  </a:lnTo>
                  <a:lnTo>
                    <a:pt x="427" y="7047"/>
                  </a:lnTo>
                  <a:lnTo>
                    <a:pt x="1" y="6600"/>
                  </a:lnTo>
                  <a:lnTo>
                    <a:pt x="15981" y="1"/>
                  </a:lnTo>
                  <a:lnTo>
                    <a:pt x="15981" y="1"/>
                  </a:lnTo>
                  <a:lnTo>
                    <a:pt x="16326" y="163"/>
                  </a:lnTo>
                  <a:lnTo>
                    <a:pt x="16712" y="305"/>
                  </a:lnTo>
                  <a:lnTo>
                    <a:pt x="17098" y="427"/>
                  </a:lnTo>
                  <a:lnTo>
                    <a:pt x="17484" y="549"/>
                  </a:lnTo>
                  <a:lnTo>
                    <a:pt x="17890" y="630"/>
                  </a:lnTo>
                  <a:lnTo>
                    <a:pt x="18316" y="711"/>
                  </a:lnTo>
                  <a:lnTo>
                    <a:pt x="18743" y="772"/>
                  </a:lnTo>
                  <a:lnTo>
                    <a:pt x="19169" y="7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311;p74">
              <a:extLst>
                <a:ext uri="{FF2B5EF4-FFF2-40B4-BE49-F238E27FC236}">
                  <a16:creationId xmlns:a16="http://schemas.microsoft.com/office/drawing/2014/main" id="{1A5F3785-3E9B-1C33-11C1-E16AE50B6053}"/>
                </a:ext>
              </a:extLst>
            </p:cNvPr>
            <p:cNvSpPr/>
            <p:nvPr/>
          </p:nvSpPr>
          <p:spPr>
            <a:xfrm>
              <a:off x="5453950" y="4793600"/>
              <a:ext cx="391400" cy="181750"/>
            </a:xfrm>
            <a:custGeom>
              <a:avLst/>
              <a:gdLst/>
              <a:ahLst/>
              <a:cxnLst/>
              <a:rect l="l" t="t" r="r" b="b"/>
              <a:pathLst>
                <a:path w="15656" h="7270" extrusionOk="0">
                  <a:moveTo>
                    <a:pt x="6640" y="0"/>
                  </a:moveTo>
                  <a:lnTo>
                    <a:pt x="5544" y="183"/>
                  </a:lnTo>
                  <a:lnTo>
                    <a:pt x="5016" y="264"/>
                  </a:lnTo>
                  <a:lnTo>
                    <a:pt x="4508" y="386"/>
                  </a:lnTo>
                  <a:lnTo>
                    <a:pt x="4000" y="508"/>
                  </a:lnTo>
                  <a:lnTo>
                    <a:pt x="3533" y="650"/>
                  </a:lnTo>
                  <a:lnTo>
                    <a:pt x="3066" y="833"/>
                  </a:lnTo>
                  <a:lnTo>
                    <a:pt x="2620" y="995"/>
                  </a:lnTo>
                  <a:lnTo>
                    <a:pt x="2214" y="1198"/>
                  </a:lnTo>
                  <a:lnTo>
                    <a:pt x="1828" y="1422"/>
                  </a:lnTo>
                  <a:lnTo>
                    <a:pt x="1483" y="1625"/>
                  </a:lnTo>
                  <a:lnTo>
                    <a:pt x="1198" y="1828"/>
                  </a:lnTo>
                  <a:lnTo>
                    <a:pt x="914" y="2051"/>
                  </a:lnTo>
                  <a:lnTo>
                    <a:pt x="691" y="2274"/>
                  </a:lnTo>
                  <a:lnTo>
                    <a:pt x="305" y="2660"/>
                  </a:lnTo>
                  <a:lnTo>
                    <a:pt x="122" y="3046"/>
                  </a:lnTo>
                  <a:lnTo>
                    <a:pt x="41" y="3290"/>
                  </a:lnTo>
                  <a:lnTo>
                    <a:pt x="0" y="3513"/>
                  </a:lnTo>
                  <a:lnTo>
                    <a:pt x="0" y="3757"/>
                  </a:lnTo>
                  <a:lnTo>
                    <a:pt x="41" y="3980"/>
                  </a:lnTo>
                  <a:lnTo>
                    <a:pt x="122" y="4183"/>
                  </a:lnTo>
                  <a:lnTo>
                    <a:pt x="224" y="4406"/>
                  </a:lnTo>
                  <a:lnTo>
                    <a:pt x="366" y="4589"/>
                  </a:lnTo>
                  <a:lnTo>
                    <a:pt x="508" y="4792"/>
                  </a:lnTo>
                  <a:lnTo>
                    <a:pt x="670" y="4955"/>
                  </a:lnTo>
                  <a:lnTo>
                    <a:pt x="853" y="5137"/>
                  </a:lnTo>
                  <a:lnTo>
                    <a:pt x="1198" y="5422"/>
                  </a:lnTo>
                  <a:lnTo>
                    <a:pt x="1564" y="5686"/>
                  </a:lnTo>
                  <a:lnTo>
                    <a:pt x="1868" y="5868"/>
                  </a:lnTo>
                  <a:lnTo>
                    <a:pt x="2153" y="6031"/>
                  </a:lnTo>
                  <a:lnTo>
                    <a:pt x="2478" y="6173"/>
                  </a:lnTo>
                  <a:lnTo>
                    <a:pt x="2802" y="6315"/>
                  </a:lnTo>
                  <a:lnTo>
                    <a:pt x="3127" y="6457"/>
                  </a:lnTo>
                  <a:lnTo>
                    <a:pt x="3493" y="6579"/>
                  </a:lnTo>
                  <a:lnTo>
                    <a:pt x="3838" y="6701"/>
                  </a:lnTo>
                  <a:lnTo>
                    <a:pt x="4204" y="6802"/>
                  </a:lnTo>
                  <a:lnTo>
                    <a:pt x="4589" y="6904"/>
                  </a:lnTo>
                  <a:lnTo>
                    <a:pt x="5381" y="7066"/>
                  </a:lnTo>
                  <a:lnTo>
                    <a:pt x="6193" y="7168"/>
                  </a:lnTo>
                  <a:lnTo>
                    <a:pt x="7006" y="7249"/>
                  </a:lnTo>
                  <a:lnTo>
                    <a:pt x="7858" y="7269"/>
                  </a:lnTo>
                  <a:lnTo>
                    <a:pt x="8691" y="7249"/>
                  </a:lnTo>
                  <a:lnTo>
                    <a:pt x="9523" y="7168"/>
                  </a:lnTo>
                  <a:lnTo>
                    <a:pt x="10336" y="7066"/>
                  </a:lnTo>
                  <a:lnTo>
                    <a:pt x="11107" y="6904"/>
                  </a:lnTo>
                  <a:lnTo>
                    <a:pt x="11493" y="6802"/>
                  </a:lnTo>
                  <a:lnTo>
                    <a:pt x="11859" y="6701"/>
                  </a:lnTo>
                  <a:lnTo>
                    <a:pt x="12224" y="6579"/>
                  </a:lnTo>
                  <a:lnTo>
                    <a:pt x="12569" y="6457"/>
                  </a:lnTo>
                  <a:lnTo>
                    <a:pt x="12894" y="6335"/>
                  </a:lnTo>
                  <a:lnTo>
                    <a:pt x="13219" y="6173"/>
                  </a:lnTo>
                  <a:lnTo>
                    <a:pt x="13524" y="6031"/>
                  </a:lnTo>
                  <a:lnTo>
                    <a:pt x="13828" y="5868"/>
                  </a:lnTo>
                  <a:lnTo>
                    <a:pt x="14234" y="5604"/>
                  </a:lnTo>
                  <a:lnTo>
                    <a:pt x="14600" y="5340"/>
                  </a:lnTo>
                  <a:lnTo>
                    <a:pt x="14904" y="5056"/>
                  </a:lnTo>
                  <a:lnTo>
                    <a:pt x="15168" y="4772"/>
                  </a:lnTo>
                  <a:lnTo>
                    <a:pt x="15371" y="4488"/>
                  </a:lnTo>
                  <a:lnTo>
                    <a:pt x="15473" y="4345"/>
                  </a:lnTo>
                  <a:lnTo>
                    <a:pt x="15534" y="4203"/>
                  </a:lnTo>
                  <a:lnTo>
                    <a:pt x="15595" y="4061"/>
                  </a:lnTo>
                  <a:lnTo>
                    <a:pt x="15635" y="3939"/>
                  </a:lnTo>
                  <a:lnTo>
                    <a:pt x="15656" y="3797"/>
                  </a:lnTo>
                  <a:lnTo>
                    <a:pt x="15656" y="3655"/>
                  </a:lnTo>
                  <a:lnTo>
                    <a:pt x="15656" y="3513"/>
                  </a:lnTo>
                  <a:lnTo>
                    <a:pt x="15615" y="3371"/>
                  </a:lnTo>
                  <a:lnTo>
                    <a:pt x="15574" y="3229"/>
                  </a:lnTo>
                  <a:lnTo>
                    <a:pt x="15534" y="3087"/>
                  </a:lnTo>
                  <a:lnTo>
                    <a:pt x="15453" y="2944"/>
                  </a:lnTo>
                  <a:lnTo>
                    <a:pt x="15371" y="2802"/>
                  </a:lnTo>
                  <a:lnTo>
                    <a:pt x="15168" y="2518"/>
                  </a:lnTo>
                  <a:lnTo>
                    <a:pt x="14884" y="2234"/>
                  </a:lnTo>
                  <a:lnTo>
                    <a:pt x="14579" y="1949"/>
                  </a:lnTo>
                  <a:lnTo>
                    <a:pt x="14194" y="1685"/>
                  </a:lnTo>
                  <a:lnTo>
                    <a:pt x="13788" y="1422"/>
                  </a:lnTo>
                  <a:lnTo>
                    <a:pt x="13483" y="1259"/>
                  </a:lnTo>
                  <a:lnTo>
                    <a:pt x="13178" y="1097"/>
                  </a:lnTo>
                  <a:lnTo>
                    <a:pt x="12854" y="955"/>
                  </a:lnTo>
                  <a:lnTo>
                    <a:pt x="12529" y="812"/>
                  </a:lnTo>
                  <a:lnTo>
                    <a:pt x="12163" y="691"/>
                  </a:lnTo>
                  <a:lnTo>
                    <a:pt x="11818" y="589"/>
                  </a:lnTo>
                  <a:lnTo>
                    <a:pt x="11432" y="467"/>
                  </a:lnTo>
                  <a:lnTo>
                    <a:pt x="11067" y="386"/>
                  </a:lnTo>
                  <a:lnTo>
                    <a:pt x="10275" y="224"/>
                  </a:lnTo>
                  <a:lnTo>
                    <a:pt x="9483" y="102"/>
                  </a:lnTo>
                  <a:lnTo>
                    <a:pt x="8650" y="41"/>
                  </a:lnTo>
                  <a:lnTo>
                    <a:pt x="779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312;p74">
              <a:extLst>
                <a:ext uri="{FF2B5EF4-FFF2-40B4-BE49-F238E27FC236}">
                  <a16:creationId xmlns:a16="http://schemas.microsoft.com/office/drawing/2014/main" id="{772EA287-DF8E-3527-B9F6-13776C03F836}"/>
                </a:ext>
              </a:extLst>
            </p:cNvPr>
            <p:cNvSpPr/>
            <p:nvPr/>
          </p:nvSpPr>
          <p:spPr>
            <a:xfrm>
              <a:off x="5453950" y="4793600"/>
              <a:ext cx="391400" cy="181750"/>
            </a:xfrm>
            <a:custGeom>
              <a:avLst/>
              <a:gdLst/>
              <a:ahLst/>
              <a:cxnLst/>
              <a:rect l="l" t="t" r="r" b="b"/>
              <a:pathLst>
                <a:path w="15656" h="7270" fill="none" extrusionOk="0">
                  <a:moveTo>
                    <a:pt x="6640" y="0"/>
                  </a:moveTo>
                  <a:lnTo>
                    <a:pt x="5544" y="183"/>
                  </a:lnTo>
                  <a:lnTo>
                    <a:pt x="5544" y="183"/>
                  </a:lnTo>
                  <a:lnTo>
                    <a:pt x="5016" y="264"/>
                  </a:lnTo>
                  <a:lnTo>
                    <a:pt x="4508" y="386"/>
                  </a:lnTo>
                  <a:lnTo>
                    <a:pt x="4000" y="508"/>
                  </a:lnTo>
                  <a:lnTo>
                    <a:pt x="3533" y="650"/>
                  </a:lnTo>
                  <a:lnTo>
                    <a:pt x="3066" y="833"/>
                  </a:lnTo>
                  <a:lnTo>
                    <a:pt x="2620" y="995"/>
                  </a:lnTo>
                  <a:lnTo>
                    <a:pt x="2214" y="1198"/>
                  </a:lnTo>
                  <a:lnTo>
                    <a:pt x="1828" y="1422"/>
                  </a:lnTo>
                  <a:lnTo>
                    <a:pt x="1828" y="1422"/>
                  </a:lnTo>
                  <a:lnTo>
                    <a:pt x="1483" y="1625"/>
                  </a:lnTo>
                  <a:lnTo>
                    <a:pt x="1198" y="1828"/>
                  </a:lnTo>
                  <a:lnTo>
                    <a:pt x="914" y="2051"/>
                  </a:lnTo>
                  <a:lnTo>
                    <a:pt x="691" y="2274"/>
                  </a:lnTo>
                  <a:lnTo>
                    <a:pt x="305" y="2660"/>
                  </a:lnTo>
                  <a:lnTo>
                    <a:pt x="122" y="3046"/>
                  </a:lnTo>
                  <a:lnTo>
                    <a:pt x="122" y="3046"/>
                  </a:lnTo>
                  <a:lnTo>
                    <a:pt x="41" y="3290"/>
                  </a:lnTo>
                  <a:lnTo>
                    <a:pt x="0" y="3513"/>
                  </a:lnTo>
                  <a:lnTo>
                    <a:pt x="0" y="3757"/>
                  </a:lnTo>
                  <a:lnTo>
                    <a:pt x="41" y="3980"/>
                  </a:lnTo>
                  <a:lnTo>
                    <a:pt x="122" y="4183"/>
                  </a:lnTo>
                  <a:lnTo>
                    <a:pt x="224" y="4406"/>
                  </a:lnTo>
                  <a:lnTo>
                    <a:pt x="366" y="4589"/>
                  </a:lnTo>
                  <a:lnTo>
                    <a:pt x="508" y="4792"/>
                  </a:lnTo>
                  <a:lnTo>
                    <a:pt x="670" y="4955"/>
                  </a:lnTo>
                  <a:lnTo>
                    <a:pt x="853" y="5137"/>
                  </a:lnTo>
                  <a:lnTo>
                    <a:pt x="1198" y="5422"/>
                  </a:lnTo>
                  <a:lnTo>
                    <a:pt x="1564" y="5686"/>
                  </a:lnTo>
                  <a:lnTo>
                    <a:pt x="1868" y="5868"/>
                  </a:lnTo>
                  <a:lnTo>
                    <a:pt x="1868" y="5868"/>
                  </a:lnTo>
                  <a:lnTo>
                    <a:pt x="2153" y="6031"/>
                  </a:lnTo>
                  <a:lnTo>
                    <a:pt x="2478" y="6173"/>
                  </a:lnTo>
                  <a:lnTo>
                    <a:pt x="2802" y="6315"/>
                  </a:lnTo>
                  <a:lnTo>
                    <a:pt x="3127" y="6457"/>
                  </a:lnTo>
                  <a:lnTo>
                    <a:pt x="3493" y="6579"/>
                  </a:lnTo>
                  <a:lnTo>
                    <a:pt x="3838" y="6701"/>
                  </a:lnTo>
                  <a:lnTo>
                    <a:pt x="4204" y="6802"/>
                  </a:lnTo>
                  <a:lnTo>
                    <a:pt x="4589" y="6904"/>
                  </a:lnTo>
                  <a:lnTo>
                    <a:pt x="5381" y="7066"/>
                  </a:lnTo>
                  <a:lnTo>
                    <a:pt x="6193" y="7168"/>
                  </a:lnTo>
                  <a:lnTo>
                    <a:pt x="7006" y="7249"/>
                  </a:lnTo>
                  <a:lnTo>
                    <a:pt x="7858" y="7269"/>
                  </a:lnTo>
                  <a:lnTo>
                    <a:pt x="7858" y="7269"/>
                  </a:lnTo>
                  <a:lnTo>
                    <a:pt x="8691" y="7249"/>
                  </a:lnTo>
                  <a:lnTo>
                    <a:pt x="9523" y="7168"/>
                  </a:lnTo>
                  <a:lnTo>
                    <a:pt x="10336" y="7066"/>
                  </a:lnTo>
                  <a:lnTo>
                    <a:pt x="11107" y="6904"/>
                  </a:lnTo>
                  <a:lnTo>
                    <a:pt x="11493" y="6802"/>
                  </a:lnTo>
                  <a:lnTo>
                    <a:pt x="11859" y="6701"/>
                  </a:lnTo>
                  <a:lnTo>
                    <a:pt x="12224" y="6579"/>
                  </a:lnTo>
                  <a:lnTo>
                    <a:pt x="12569" y="6457"/>
                  </a:lnTo>
                  <a:lnTo>
                    <a:pt x="12894" y="6335"/>
                  </a:lnTo>
                  <a:lnTo>
                    <a:pt x="13219" y="6173"/>
                  </a:lnTo>
                  <a:lnTo>
                    <a:pt x="13524" y="6031"/>
                  </a:lnTo>
                  <a:lnTo>
                    <a:pt x="13828" y="5868"/>
                  </a:lnTo>
                  <a:lnTo>
                    <a:pt x="13828" y="5868"/>
                  </a:lnTo>
                  <a:lnTo>
                    <a:pt x="14234" y="5604"/>
                  </a:lnTo>
                  <a:lnTo>
                    <a:pt x="14600" y="5340"/>
                  </a:lnTo>
                  <a:lnTo>
                    <a:pt x="14904" y="5056"/>
                  </a:lnTo>
                  <a:lnTo>
                    <a:pt x="15168" y="4772"/>
                  </a:lnTo>
                  <a:lnTo>
                    <a:pt x="15371" y="4488"/>
                  </a:lnTo>
                  <a:lnTo>
                    <a:pt x="15473" y="4345"/>
                  </a:lnTo>
                  <a:lnTo>
                    <a:pt x="15534" y="4203"/>
                  </a:lnTo>
                  <a:lnTo>
                    <a:pt x="15595" y="4061"/>
                  </a:lnTo>
                  <a:lnTo>
                    <a:pt x="15635" y="3939"/>
                  </a:lnTo>
                  <a:lnTo>
                    <a:pt x="15656" y="3797"/>
                  </a:lnTo>
                  <a:lnTo>
                    <a:pt x="15656" y="3655"/>
                  </a:lnTo>
                  <a:lnTo>
                    <a:pt x="15656" y="3655"/>
                  </a:lnTo>
                  <a:lnTo>
                    <a:pt x="15656" y="3513"/>
                  </a:lnTo>
                  <a:lnTo>
                    <a:pt x="15615" y="3371"/>
                  </a:lnTo>
                  <a:lnTo>
                    <a:pt x="15574" y="3229"/>
                  </a:lnTo>
                  <a:lnTo>
                    <a:pt x="15534" y="3087"/>
                  </a:lnTo>
                  <a:lnTo>
                    <a:pt x="15453" y="2944"/>
                  </a:lnTo>
                  <a:lnTo>
                    <a:pt x="15371" y="2802"/>
                  </a:lnTo>
                  <a:lnTo>
                    <a:pt x="15168" y="2518"/>
                  </a:lnTo>
                  <a:lnTo>
                    <a:pt x="14884" y="2234"/>
                  </a:lnTo>
                  <a:lnTo>
                    <a:pt x="14579" y="1949"/>
                  </a:lnTo>
                  <a:lnTo>
                    <a:pt x="14194" y="1685"/>
                  </a:lnTo>
                  <a:lnTo>
                    <a:pt x="13788" y="1422"/>
                  </a:lnTo>
                  <a:lnTo>
                    <a:pt x="13788" y="1422"/>
                  </a:lnTo>
                  <a:lnTo>
                    <a:pt x="13483" y="1259"/>
                  </a:lnTo>
                  <a:lnTo>
                    <a:pt x="13178" y="1097"/>
                  </a:lnTo>
                  <a:lnTo>
                    <a:pt x="12854" y="955"/>
                  </a:lnTo>
                  <a:lnTo>
                    <a:pt x="12529" y="812"/>
                  </a:lnTo>
                  <a:lnTo>
                    <a:pt x="12163" y="691"/>
                  </a:lnTo>
                  <a:lnTo>
                    <a:pt x="11818" y="589"/>
                  </a:lnTo>
                  <a:lnTo>
                    <a:pt x="11432" y="467"/>
                  </a:lnTo>
                  <a:lnTo>
                    <a:pt x="11067" y="386"/>
                  </a:lnTo>
                  <a:lnTo>
                    <a:pt x="10275" y="224"/>
                  </a:lnTo>
                  <a:lnTo>
                    <a:pt x="9483" y="102"/>
                  </a:lnTo>
                  <a:lnTo>
                    <a:pt x="8650" y="41"/>
                  </a:lnTo>
                  <a:lnTo>
                    <a:pt x="7798" y="0"/>
                  </a:lnTo>
                  <a:lnTo>
                    <a:pt x="66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13;p74">
              <a:extLst>
                <a:ext uri="{FF2B5EF4-FFF2-40B4-BE49-F238E27FC236}">
                  <a16:creationId xmlns:a16="http://schemas.microsoft.com/office/drawing/2014/main" id="{FBE0D125-BC81-0D24-11A8-C79AD0DCA3ED}"/>
                </a:ext>
              </a:extLst>
            </p:cNvPr>
            <p:cNvSpPr/>
            <p:nvPr/>
          </p:nvSpPr>
          <p:spPr>
            <a:xfrm>
              <a:off x="4324975" y="4472250"/>
              <a:ext cx="701075" cy="360950"/>
            </a:xfrm>
            <a:custGeom>
              <a:avLst/>
              <a:gdLst/>
              <a:ahLst/>
              <a:cxnLst/>
              <a:rect l="l" t="t" r="r" b="b"/>
              <a:pathLst>
                <a:path w="28043" h="14438" extrusionOk="0">
                  <a:moveTo>
                    <a:pt x="13240" y="1"/>
                  </a:moveTo>
                  <a:lnTo>
                    <a:pt x="12509" y="42"/>
                  </a:lnTo>
                  <a:lnTo>
                    <a:pt x="11798" y="82"/>
                  </a:lnTo>
                  <a:lnTo>
                    <a:pt x="11087" y="163"/>
                  </a:lnTo>
                  <a:lnTo>
                    <a:pt x="10377" y="245"/>
                  </a:lnTo>
                  <a:lnTo>
                    <a:pt x="9686" y="366"/>
                  </a:lnTo>
                  <a:lnTo>
                    <a:pt x="9016" y="488"/>
                  </a:lnTo>
                  <a:lnTo>
                    <a:pt x="8346" y="630"/>
                  </a:lnTo>
                  <a:lnTo>
                    <a:pt x="7696" y="793"/>
                  </a:lnTo>
                  <a:lnTo>
                    <a:pt x="7067" y="976"/>
                  </a:lnTo>
                  <a:lnTo>
                    <a:pt x="6437" y="1179"/>
                  </a:lnTo>
                  <a:lnTo>
                    <a:pt x="5849" y="1402"/>
                  </a:lnTo>
                  <a:lnTo>
                    <a:pt x="5260" y="1646"/>
                  </a:lnTo>
                  <a:lnTo>
                    <a:pt x="4691" y="1889"/>
                  </a:lnTo>
                  <a:lnTo>
                    <a:pt x="4163" y="2174"/>
                  </a:lnTo>
                  <a:lnTo>
                    <a:pt x="3635" y="2458"/>
                  </a:lnTo>
                  <a:lnTo>
                    <a:pt x="3209" y="2702"/>
                  </a:lnTo>
                  <a:lnTo>
                    <a:pt x="2803" y="2986"/>
                  </a:lnTo>
                  <a:lnTo>
                    <a:pt x="2437" y="3250"/>
                  </a:lnTo>
                  <a:lnTo>
                    <a:pt x="2072" y="3534"/>
                  </a:lnTo>
                  <a:lnTo>
                    <a:pt x="1747" y="3818"/>
                  </a:lnTo>
                  <a:lnTo>
                    <a:pt x="1463" y="4103"/>
                  </a:lnTo>
                  <a:lnTo>
                    <a:pt x="1178" y="4387"/>
                  </a:lnTo>
                  <a:lnTo>
                    <a:pt x="935" y="4691"/>
                  </a:lnTo>
                  <a:lnTo>
                    <a:pt x="732" y="4996"/>
                  </a:lnTo>
                  <a:lnTo>
                    <a:pt x="529" y="5301"/>
                  </a:lnTo>
                  <a:lnTo>
                    <a:pt x="366" y="5605"/>
                  </a:lnTo>
                  <a:lnTo>
                    <a:pt x="244" y="5930"/>
                  </a:lnTo>
                  <a:lnTo>
                    <a:pt x="143" y="6235"/>
                  </a:lnTo>
                  <a:lnTo>
                    <a:pt x="62" y="6560"/>
                  </a:lnTo>
                  <a:lnTo>
                    <a:pt x="21" y="6864"/>
                  </a:lnTo>
                  <a:lnTo>
                    <a:pt x="1" y="7189"/>
                  </a:lnTo>
                  <a:lnTo>
                    <a:pt x="21" y="7514"/>
                  </a:lnTo>
                  <a:lnTo>
                    <a:pt x="62" y="7818"/>
                  </a:lnTo>
                  <a:lnTo>
                    <a:pt x="143" y="8143"/>
                  </a:lnTo>
                  <a:lnTo>
                    <a:pt x="265" y="8448"/>
                  </a:lnTo>
                  <a:lnTo>
                    <a:pt x="386" y="8773"/>
                  </a:lnTo>
                  <a:lnTo>
                    <a:pt x="549" y="9077"/>
                  </a:lnTo>
                  <a:lnTo>
                    <a:pt x="752" y="9402"/>
                  </a:lnTo>
                  <a:lnTo>
                    <a:pt x="975" y="9707"/>
                  </a:lnTo>
                  <a:lnTo>
                    <a:pt x="1219" y="10011"/>
                  </a:lnTo>
                  <a:lnTo>
                    <a:pt x="1503" y="10316"/>
                  </a:lnTo>
                  <a:lnTo>
                    <a:pt x="1808" y="10600"/>
                  </a:lnTo>
                  <a:lnTo>
                    <a:pt x="2133" y="10885"/>
                  </a:lnTo>
                  <a:lnTo>
                    <a:pt x="2498" y="11169"/>
                  </a:lnTo>
                  <a:lnTo>
                    <a:pt x="2864" y="11453"/>
                  </a:lnTo>
                  <a:lnTo>
                    <a:pt x="3270" y="11717"/>
                  </a:lnTo>
                  <a:lnTo>
                    <a:pt x="3696" y="11981"/>
                  </a:lnTo>
                  <a:lnTo>
                    <a:pt x="4224" y="12265"/>
                  </a:lnTo>
                  <a:lnTo>
                    <a:pt x="4772" y="12529"/>
                  </a:lnTo>
                  <a:lnTo>
                    <a:pt x="5341" y="12793"/>
                  </a:lnTo>
                  <a:lnTo>
                    <a:pt x="5930" y="13017"/>
                  </a:lnTo>
                  <a:lnTo>
                    <a:pt x="6539" y="13240"/>
                  </a:lnTo>
                  <a:lnTo>
                    <a:pt x="7148" y="13443"/>
                  </a:lnTo>
                  <a:lnTo>
                    <a:pt x="7798" y="13626"/>
                  </a:lnTo>
                  <a:lnTo>
                    <a:pt x="8448" y="13788"/>
                  </a:lnTo>
                  <a:lnTo>
                    <a:pt x="9097" y="13951"/>
                  </a:lnTo>
                  <a:lnTo>
                    <a:pt x="9788" y="14072"/>
                  </a:lnTo>
                  <a:lnTo>
                    <a:pt x="10478" y="14174"/>
                  </a:lnTo>
                  <a:lnTo>
                    <a:pt x="11189" y="14276"/>
                  </a:lnTo>
                  <a:lnTo>
                    <a:pt x="11899" y="14336"/>
                  </a:lnTo>
                  <a:lnTo>
                    <a:pt x="12610" y="14397"/>
                  </a:lnTo>
                  <a:lnTo>
                    <a:pt x="13341" y="14418"/>
                  </a:lnTo>
                  <a:lnTo>
                    <a:pt x="14072" y="14438"/>
                  </a:lnTo>
                  <a:lnTo>
                    <a:pt x="14823" y="14418"/>
                  </a:lnTo>
                  <a:lnTo>
                    <a:pt x="15554" y="14397"/>
                  </a:lnTo>
                  <a:lnTo>
                    <a:pt x="16265" y="14336"/>
                  </a:lnTo>
                  <a:lnTo>
                    <a:pt x="16976" y="14276"/>
                  </a:lnTo>
                  <a:lnTo>
                    <a:pt x="17686" y="14174"/>
                  </a:lnTo>
                  <a:lnTo>
                    <a:pt x="18377" y="14072"/>
                  </a:lnTo>
                  <a:lnTo>
                    <a:pt x="19047" y="13951"/>
                  </a:lnTo>
                  <a:lnTo>
                    <a:pt x="19717" y="13788"/>
                  </a:lnTo>
                  <a:lnTo>
                    <a:pt x="20367" y="13626"/>
                  </a:lnTo>
                  <a:lnTo>
                    <a:pt x="20996" y="13443"/>
                  </a:lnTo>
                  <a:lnTo>
                    <a:pt x="21605" y="13240"/>
                  </a:lnTo>
                  <a:lnTo>
                    <a:pt x="22214" y="13017"/>
                  </a:lnTo>
                  <a:lnTo>
                    <a:pt x="22803" y="12793"/>
                  </a:lnTo>
                  <a:lnTo>
                    <a:pt x="23352" y="12529"/>
                  </a:lnTo>
                  <a:lnTo>
                    <a:pt x="23900" y="12265"/>
                  </a:lnTo>
                  <a:lnTo>
                    <a:pt x="24428" y="11981"/>
                  </a:lnTo>
                  <a:lnTo>
                    <a:pt x="24793" y="11758"/>
                  </a:lnTo>
                  <a:lnTo>
                    <a:pt x="25138" y="11534"/>
                  </a:lnTo>
                  <a:lnTo>
                    <a:pt x="25463" y="11291"/>
                  </a:lnTo>
                  <a:lnTo>
                    <a:pt x="25788" y="11047"/>
                  </a:lnTo>
                  <a:lnTo>
                    <a:pt x="26072" y="10803"/>
                  </a:lnTo>
                  <a:lnTo>
                    <a:pt x="26357" y="10560"/>
                  </a:lnTo>
                  <a:lnTo>
                    <a:pt x="26600" y="10316"/>
                  </a:lnTo>
                  <a:lnTo>
                    <a:pt x="26844" y="10052"/>
                  </a:lnTo>
                  <a:lnTo>
                    <a:pt x="27291" y="9565"/>
                  </a:lnTo>
                  <a:lnTo>
                    <a:pt x="27555" y="9037"/>
                  </a:lnTo>
                  <a:lnTo>
                    <a:pt x="27758" y="8631"/>
                  </a:lnTo>
                  <a:lnTo>
                    <a:pt x="27900" y="8245"/>
                  </a:lnTo>
                  <a:lnTo>
                    <a:pt x="27981" y="7879"/>
                  </a:lnTo>
                  <a:lnTo>
                    <a:pt x="28042" y="7494"/>
                  </a:lnTo>
                  <a:lnTo>
                    <a:pt x="28042" y="7148"/>
                  </a:lnTo>
                  <a:lnTo>
                    <a:pt x="28022" y="6783"/>
                  </a:lnTo>
                  <a:lnTo>
                    <a:pt x="27961" y="6458"/>
                  </a:lnTo>
                  <a:lnTo>
                    <a:pt x="27859" y="6113"/>
                  </a:lnTo>
                  <a:lnTo>
                    <a:pt x="27738" y="5808"/>
                  </a:lnTo>
                  <a:lnTo>
                    <a:pt x="27595" y="5504"/>
                  </a:lnTo>
                  <a:lnTo>
                    <a:pt x="27433" y="5199"/>
                  </a:lnTo>
                  <a:lnTo>
                    <a:pt x="27250" y="4935"/>
                  </a:lnTo>
                  <a:lnTo>
                    <a:pt x="27047" y="4671"/>
                  </a:lnTo>
                  <a:lnTo>
                    <a:pt x="26844" y="4407"/>
                  </a:lnTo>
                  <a:lnTo>
                    <a:pt x="26621" y="4184"/>
                  </a:lnTo>
                  <a:lnTo>
                    <a:pt x="26397" y="3960"/>
                  </a:lnTo>
                  <a:lnTo>
                    <a:pt x="25849" y="3433"/>
                  </a:lnTo>
                  <a:lnTo>
                    <a:pt x="25159" y="2945"/>
                  </a:lnTo>
                  <a:lnTo>
                    <a:pt x="24753" y="2702"/>
                  </a:lnTo>
                  <a:lnTo>
                    <a:pt x="24347" y="2458"/>
                  </a:lnTo>
                  <a:lnTo>
                    <a:pt x="23819" y="2174"/>
                  </a:lnTo>
                  <a:lnTo>
                    <a:pt x="23291" y="1889"/>
                  </a:lnTo>
                  <a:lnTo>
                    <a:pt x="22722" y="1646"/>
                  </a:lnTo>
                  <a:lnTo>
                    <a:pt x="22133" y="1402"/>
                  </a:lnTo>
                  <a:lnTo>
                    <a:pt x="21524" y="1179"/>
                  </a:lnTo>
                  <a:lnTo>
                    <a:pt x="20915" y="976"/>
                  </a:lnTo>
                  <a:lnTo>
                    <a:pt x="20265" y="793"/>
                  </a:lnTo>
                  <a:lnTo>
                    <a:pt x="19615" y="630"/>
                  </a:lnTo>
                  <a:lnTo>
                    <a:pt x="18945" y="488"/>
                  </a:lnTo>
                  <a:lnTo>
                    <a:pt x="18275" y="366"/>
                  </a:lnTo>
                  <a:lnTo>
                    <a:pt x="17585" y="245"/>
                  </a:lnTo>
                  <a:lnTo>
                    <a:pt x="16874" y="163"/>
                  </a:lnTo>
                  <a:lnTo>
                    <a:pt x="16164" y="82"/>
                  </a:lnTo>
                  <a:lnTo>
                    <a:pt x="15453" y="42"/>
                  </a:lnTo>
                  <a:lnTo>
                    <a:pt x="147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314;p74">
              <a:extLst>
                <a:ext uri="{FF2B5EF4-FFF2-40B4-BE49-F238E27FC236}">
                  <a16:creationId xmlns:a16="http://schemas.microsoft.com/office/drawing/2014/main" id="{4F14DD4A-D456-A2B7-7755-751273BEAA58}"/>
                </a:ext>
              </a:extLst>
            </p:cNvPr>
            <p:cNvSpPr/>
            <p:nvPr/>
          </p:nvSpPr>
          <p:spPr>
            <a:xfrm>
              <a:off x="4324975" y="4472250"/>
              <a:ext cx="701075" cy="360950"/>
            </a:xfrm>
            <a:custGeom>
              <a:avLst/>
              <a:gdLst/>
              <a:ahLst/>
              <a:cxnLst/>
              <a:rect l="l" t="t" r="r" b="b"/>
              <a:pathLst>
                <a:path w="28043" h="14438" fill="none" extrusionOk="0">
                  <a:moveTo>
                    <a:pt x="13971" y="1"/>
                  </a:moveTo>
                  <a:lnTo>
                    <a:pt x="13971" y="1"/>
                  </a:lnTo>
                  <a:lnTo>
                    <a:pt x="13240" y="1"/>
                  </a:lnTo>
                  <a:lnTo>
                    <a:pt x="12509" y="42"/>
                  </a:lnTo>
                  <a:lnTo>
                    <a:pt x="11798" y="82"/>
                  </a:lnTo>
                  <a:lnTo>
                    <a:pt x="11087" y="163"/>
                  </a:lnTo>
                  <a:lnTo>
                    <a:pt x="10377" y="245"/>
                  </a:lnTo>
                  <a:lnTo>
                    <a:pt x="9686" y="366"/>
                  </a:lnTo>
                  <a:lnTo>
                    <a:pt x="9016" y="488"/>
                  </a:lnTo>
                  <a:lnTo>
                    <a:pt x="8346" y="630"/>
                  </a:lnTo>
                  <a:lnTo>
                    <a:pt x="7696" y="793"/>
                  </a:lnTo>
                  <a:lnTo>
                    <a:pt x="7067" y="976"/>
                  </a:lnTo>
                  <a:lnTo>
                    <a:pt x="6437" y="1179"/>
                  </a:lnTo>
                  <a:lnTo>
                    <a:pt x="5849" y="1402"/>
                  </a:lnTo>
                  <a:lnTo>
                    <a:pt x="5260" y="1646"/>
                  </a:lnTo>
                  <a:lnTo>
                    <a:pt x="4691" y="1889"/>
                  </a:lnTo>
                  <a:lnTo>
                    <a:pt x="4163" y="2174"/>
                  </a:lnTo>
                  <a:lnTo>
                    <a:pt x="3635" y="2458"/>
                  </a:lnTo>
                  <a:lnTo>
                    <a:pt x="3635" y="2458"/>
                  </a:lnTo>
                  <a:lnTo>
                    <a:pt x="3209" y="2702"/>
                  </a:lnTo>
                  <a:lnTo>
                    <a:pt x="2803" y="2986"/>
                  </a:lnTo>
                  <a:lnTo>
                    <a:pt x="2437" y="3250"/>
                  </a:lnTo>
                  <a:lnTo>
                    <a:pt x="2072" y="3534"/>
                  </a:lnTo>
                  <a:lnTo>
                    <a:pt x="1747" y="3818"/>
                  </a:lnTo>
                  <a:lnTo>
                    <a:pt x="1463" y="4103"/>
                  </a:lnTo>
                  <a:lnTo>
                    <a:pt x="1178" y="4387"/>
                  </a:lnTo>
                  <a:lnTo>
                    <a:pt x="935" y="4691"/>
                  </a:lnTo>
                  <a:lnTo>
                    <a:pt x="732" y="4996"/>
                  </a:lnTo>
                  <a:lnTo>
                    <a:pt x="529" y="5301"/>
                  </a:lnTo>
                  <a:lnTo>
                    <a:pt x="366" y="5605"/>
                  </a:lnTo>
                  <a:lnTo>
                    <a:pt x="244" y="5930"/>
                  </a:lnTo>
                  <a:lnTo>
                    <a:pt x="143" y="6235"/>
                  </a:lnTo>
                  <a:lnTo>
                    <a:pt x="62" y="6560"/>
                  </a:lnTo>
                  <a:lnTo>
                    <a:pt x="21" y="6864"/>
                  </a:lnTo>
                  <a:lnTo>
                    <a:pt x="1" y="7189"/>
                  </a:lnTo>
                  <a:lnTo>
                    <a:pt x="1" y="7189"/>
                  </a:lnTo>
                  <a:lnTo>
                    <a:pt x="21" y="7514"/>
                  </a:lnTo>
                  <a:lnTo>
                    <a:pt x="62" y="7818"/>
                  </a:lnTo>
                  <a:lnTo>
                    <a:pt x="143" y="8143"/>
                  </a:lnTo>
                  <a:lnTo>
                    <a:pt x="265" y="8448"/>
                  </a:lnTo>
                  <a:lnTo>
                    <a:pt x="386" y="8773"/>
                  </a:lnTo>
                  <a:lnTo>
                    <a:pt x="549" y="9077"/>
                  </a:lnTo>
                  <a:lnTo>
                    <a:pt x="752" y="9402"/>
                  </a:lnTo>
                  <a:lnTo>
                    <a:pt x="975" y="9707"/>
                  </a:lnTo>
                  <a:lnTo>
                    <a:pt x="1219" y="10011"/>
                  </a:lnTo>
                  <a:lnTo>
                    <a:pt x="1503" y="10316"/>
                  </a:lnTo>
                  <a:lnTo>
                    <a:pt x="1808" y="10600"/>
                  </a:lnTo>
                  <a:lnTo>
                    <a:pt x="2133" y="10885"/>
                  </a:lnTo>
                  <a:lnTo>
                    <a:pt x="2498" y="11169"/>
                  </a:lnTo>
                  <a:lnTo>
                    <a:pt x="2864" y="11453"/>
                  </a:lnTo>
                  <a:lnTo>
                    <a:pt x="3270" y="11717"/>
                  </a:lnTo>
                  <a:lnTo>
                    <a:pt x="3696" y="11981"/>
                  </a:lnTo>
                  <a:lnTo>
                    <a:pt x="3696" y="11981"/>
                  </a:lnTo>
                  <a:lnTo>
                    <a:pt x="4224" y="12265"/>
                  </a:lnTo>
                  <a:lnTo>
                    <a:pt x="4772" y="12529"/>
                  </a:lnTo>
                  <a:lnTo>
                    <a:pt x="5341" y="12793"/>
                  </a:lnTo>
                  <a:lnTo>
                    <a:pt x="5930" y="13017"/>
                  </a:lnTo>
                  <a:lnTo>
                    <a:pt x="6539" y="13240"/>
                  </a:lnTo>
                  <a:lnTo>
                    <a:pt x="7148" y="13443"/>
                  </a:lnTo>
                  <a:lnTo>
                    <a:pt x="7798" y="13626"/>
                  </a:lnTo>
                  <a:lnTo>
                    <a:pt x="8448" y="13788"/>
                  </a:lnTo>
                  <a:lnTo>
                    <a:pt x="9097" y="13951"/>
                  </a:lnTo>
                  <a:lnTo>
                    <a:pt x="9788" y="14072"/>
                  </a:lnTo>
                  <a:lnTo>
                    <a:pt x="10478" y="14174"/>
                  </a:lnTo>
                  <a:lnTo>
                    <a:pt x="11189" y="14276"/>
                  </a:lnTo>
                  <a:lnTo>
                    <a:pt x="11899" y="14336"/>
                  </a:lnTo>
                  <a:lnTo>
                    <a:pt x="12610" y="14397"/>
                  </a:lnTo>
                  <a:lnTo>
                    <a:pt x="13341" y="14418"/>
                  </a:lnTo>
                  <a:lnTo>
                    <a:pt x="14072" y="14438"/>
                  </a:lnTo>
                  <a:lnTo>
                    <a:pt x="14072" y="14438"/>
                  </a:lnTo>
                  <a:lnTo>
                    <a:pt x="14823" y="14418"/>
                  </a:lnTo>
                  <a:lnTo>
                    <a:pt x="15554" y="14397"/>
                  </a:lnTo>
                  <a:lnTo>
                    <a:pt x="16265" y="14336"/>
                  </a:lnTo>
                  <a:lnTo>
                    <a:pt x="16976" y="14276"/>
                  </a:lnTo>
                  <a:lnTo>
                    <a:pt x="17686" y="14174"/>
                  </a:lnTo>
                  <a:lnTo>
                    <a:pt x="18377" y="14072"/>
                  </a:lnTo>
                  <a:lnTo>
                    <a:pt x="19047" y="13951"/>
                  </a:lnTo>
                  <a:lnTo>
                    <a:pt x="19717" y="13788"/>
                  </a:lnTo>
                  <a:lnTo>
                    <a:pt x="20367" y="13626"/>
                  </a:lnTo>
                  <a:lnTo>
                    <a:pt x="20996" y="13443"/>
                  </a:lnTo>
                  <a:lnTo>
                    <a:pt x="21605" y="13240"/>
                  </a:lnTo>
                  <a:lnTo>
                    <a:pt x="22214" y="13017"/>
                  </a:lnTo>
                  <a:lnTo>
                    <a:pt x="22803" y="12793"/>
                  </a:lnTo>
                  <a:lnTo>
                    <a:pt x="23352" y="12529"/>
                  </a:lnTo>
                  <a:lnTo>
                    <a:pt x="23900" y="12265"/>
                  </a:lnTo>
                  <a:lnTo>
                    <a:pt x="24428" y="11981"/>
                  </a:lnTo>
                  <a:lnTo>
                    <a:pt x="24428" y="11981"/>
                  </a:lnTo>
                  <a:lnTo>
                    <a:pt x="24793" y="11758"/>
                  </a:lnTo>
                  <a:lnTo>
                    <a:pt x="25138" y="11534"/>
                  </a:lnTo>
                  <a:lnTo>
                    <a:pt x="25463" y="11291"/>
                  </a:lnTo>
                  <a:lnTo>
                    <a:pt x="25788" y="11047"/>
                  </a:lnTo>
                  <a:lnTo>
                    <a:pt x="26072" y="10803"/>
                  </a:lnTo>
                  <a:lnTo>
                    <a:pt x="26357" y="10560"/>
                  </a:lnTo>
                  <a:lnTo>
                    <a:pt x="26600" y="10316"/>
                  </a:lnTo>
                  <a:lnTo>
                    <a:pt x="26844" y="10052"/>
                  </a:lnTo>
                  <a:lnTo>
                    <a:pt x="27291" y="9565"/>
                  </a:lnTo>
                  <a:lnTo>
                    <a:pt x="27555" y="9037"/>
                  </a:lnTo>
                  <a:lnTo>
                    <a:pt x="27555" y="9037"/>
                  </a:lnTo>
                  <a:lnTo>
                    <a:pt x="27758" y="8631"/>
                  </a:lnTo>
                  <a:lnTo>
                    <a:pt x="27900" y="8245"/>
                  </a:lnTo>
                  <a:lnTo>
                    <a:pt x="27981" y="7879"/>
                  </a:lnTo>
                  <a:lnTo>
                    <a:pt x="28042" y="7494"/>
                  </a:lnTo>
                  <a:lnTo>
                    <a:pt x="28042" y="7148"/>
                  </a:lnTo>
                  <a:lnTo>
                    <a:pt x="28022" y="6783"/>
                  </a:lnTo>
                  <a:lnTo>
                    <a:pt x="27961" y="6458"/>
                  </a:lnTo>
                  <a:lnTo>
                    <a:pt x="27859" y="6113"/>
                  </a:lnTo>
                  <a:lnTo>
                    <a:pt x="27738" y="5808"/>
                  </a:lnTo>
                  <a:lnTo>
                    <a:pt x="27595" y="5504"/>
                  </a:lnTo>
                  <a:lnTo>
                    <a:pt x="27433" y="5199"/>
                  </a:lnTo>
                  <a:lnTo>
                    <a:pt x="27250" y="4935"/>
                  </a:lnTo>
                  <a:lnTo>
                    <a:pt x="27047" y="4671"/>
                  </a:lnTo>
                  <a:lnTo>
                    <a:pt x="26844" y="4407"/>
                  </a:lnTo>
                  <a:lnTo>
                    <a:pt x="26621" y="4184"/>
                  </a:lnTo>
                  <a:lnTo>
                    <a:pt x="26397" y="3960"/>
                  </a:lnTo>
                  <a:lnTo>
                    <a:pt x="25849" y="3433"/>
                  </a:lnTo>
                  <a:lnTo>
                    <a:pt x="25159" y="2945"/>
                  </a:lnTo>
                  <a:lnTo>
                    <a:pt x="25159" y="2945"/>
                  </a:lnTo>
                  <a:lnTo>
                    <a:pt x="24753" y="2702"/>
                  </a:lnTo>
                  <a:lnTo>
                    <a:pt x="24347" y="2458"/>
                  </a:lnTo>
                  <a:lnTo>
                    <a:pt x="24347" y="2458"/>
                  </a:lnTo>
                  <a:lnTo>
                    <a:pt x="23819" y="2174"/>
                  </a:lnTo>
                  <a:lnTo>
                    <a:pt x="23291" y="1889"/>
                  </a:lnTo>
                  <a:lnTo>
                    <a:pt x="22722" y="1646"/>
                  </a:lnTo>
                  <a:lnTo>
                    <a:pt x="22133" y="1402"/>
                  </a:lnTo>
                  <a:lnTo>
                    <a:pt x="21524" y="1179"/>
                  </a:lnTo>
                  <a:lnTo>
                    <a:pt x="20915" y="976"/>
                  </a:lnTo>
                  <a:lnTo>
                    <a:pt x="20265" y="793"/>
                  </a:lnTo>
                  <a:lnTo>
                    <a:pt x="19615" y="630"/>
                  </a:lnTo>
                  <a:lnTo>
                    <a:pt x="18945" y="488"/>
                  </a:lnTo>
                  <a:lnTo>
                    <a:pt x="18275" y="366"/>
                  </a:lnTo>
                  <a:lnTo>
                    <a:pt x="17585" y="245"/>
                  </a:lnTo>
                  <a:lnTo>
                    <a:pt x="16874" y="163"/>
                  </a:lnTo>
                  <a:lnTo>
                    <a:pt x="16164" y="82"/>
                  </a:lnTo>
                  <a:lnTo>
                    <a:pt x="15453" y="42"/>
                  </a:lnTo>
                  <a:lnTo>
                    <a:pt x="14722" y="1"/>
                  </a:lnTo>
                  <a:lnTo>
                    <a:pt x="139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315;p74">
              <a:extLst>
                <a:ext uri="{FF2B5EF4-FFF2-40B4-BE49-F238E27FC236}">
                  <a16:creationId xmlns:a16="http://schemas.microsoft.com/office/drawing/2014/main" id="{54E86BE2-FE73-5A20-2E14-3357D4154DF7}"/>
                </a:ext>
              </a:extLst>
            </p:cNvPr>
            <p:cNvSpPr/>
            <p:nvPr/>
          </p:nvSpPr>
          <p:spPr>
            <a:xfrm>
              <a:off x="5427550" y="4276325"/>
              <a:ext cx="176175" cy="57375"/>
            </a:xfrm>
            <a:custGeom>
              <a:avLst/>
              <a:gdLst/>
              <a:ahLst/>
              <a:cxnLst/>
              <a:rect l="l" t="t" r="r" b="b"/>
              <a:pathLst>
                <a:path w="7047" h="2295" extrusionOk="0">
                  <a:moveTo>
                    <a:pt x="3493" y="0"/>
                  </a:moveTo>
                  <a:lnTo>
                    <a:pt x="3087" y="20"/>
                  </a:lnTo>
                  <a:lnTo>
                    <a:pt x="2660" y="41"/>
                  </a:lnTo>
                  <a:lnTo>
                    <a:pt x="2275" y="102"/>
                  </a:lnTo>
                  <a:lnTo>
                    <a:pt x="1889" y="183"/>
                  </a:lnTo>
                  <a:lnTo>
                    <a:pt x="1523" y="264"/>
                  </a:lnTo>
                  <a:lnTo>
                    <a:pt x="1178" y="386"/>
                  </a:lnTo>
                  <a:lnTo>
                    <a:pt x="853" y="528"/>
                  </a:lnTo>
                  <a:lnTo>
                    <a:pt x="569" y="670"/>
                  </a:lnTo>
                  <a:lnTo>
                    <a:pt x="346" y="812"/>
                  </a:lnTo>
                  <a:lnTo>
                    <a:pt x="183" y="934"/>
                  </a:lnTo>
                  <a:lnTo>
                    <a:pt x="61" y="1056"/>
                  </a:lnTo>
                  <a:lnTo>
                    <a:pt x="0" y="1137"/>
                  </a:lnTo>
                  <a:lnTo>
                    <a:pt x="204" y="1421"/>
                  </a:lnTo>
                  <a:lnTo>
                    <a:pt x="752" y="1706"/>
                  </a:lnTo>
                  <a:lnTo>
                    <a:pt x="995" y="1828"/>
                  </a:lnTo>
                  <a:lnTo>
                    <a:pt x="1259" y="1929"/>
                  </a:lnTo>
                  <a:lnTo>
                    <a:pt x="1523" y="2010"/>
                  </a:lnTo>
                  <a:lnTo>
                    <a:pt x="1828" y="2092"/>
                  </a:lnTo>
                  <a:lnTo>
                    <a:pt x="2133" y="2152"/>
                  </a:lnTo>
                  <a:lnTo>
                    <a:pt x="2437" y="2213"/>
                  </a:lnTo>
                  <a:lnTo>
                    <a:pt x="2762" y="2254"/>
                  </a:lnTo>
                  <a:lnTo>
                    <a:pt x="3087" y="2274"/>
                  </a:lnTo>
                  <a:lnTo>
                    <a:pt x="3148" y="2274"/>
                  </a:lnTo>
                  <a:lnTo>
                    <a:pt x="3554" y="2295"/>
                  </a:lnTo>
                  <a:lnTo>
                    <a:pt x="3940" y="2295"/>
                  </a:lnTo>
                  <a:lnTo>
                    <a:pt x="4325" y="2254"/>
                  </a:lnTo>
                  <a:lnTo>
                    <a:pt x="4711" y="2193"/>
                  </a:lnTo>
                  <a:lnTo>
                    <a:pt x="5097" y="2132"/>
                  </a:lnTo>
                  <a:lnTo>
                    <a:pt x="5483" y="2031"/>
                  </a:lnTo>
                  <a:lnTo>
                    <a:pt x="5848" y="1909"/>
                  </a:lnTo>
                  <a:lnTo>
                    <a:pt x="6173" y="1767"/>
                  </a:lnTo>
                  <a:lnTo>
                    <a:pt x="6478" y="1625"/>
                  </a:lnTo>
                  <a:lnTo>
                    <a:pt x="6701" y="1482"/>
                  </a:lnTo>
                  <a:lnTo>
                    <a:pt x="6864" y="1340"/>
                  </a:lnTo>
                  <a:lnTo>
                    <a:pt x="6965" y="1239"/>
                  </a:lnTo>
                  <a:lnTo>
                    <a:pt x="7046" y="1158"/>
                  </a:lnTo>
                  <a:lnTo>
                    <a:pt x="6965" y="1076"/>
                  </a:lnTo>
                  <a:lnTo>
                    <a:pt x="6864" y="954"/>
                  </a:lnTo>
                  <a:lnTo>
                    <a:pt x="6681" y="833"/>
                  </a:lnTo>
                  <a:lnTo>
                    <a:pt x="6458" y="670"/>
                  </a:lnTo>
                  <a:lnTo>
                    <a:pt x="6173" y="528"/>
                  </a:lnTo>
                  <a:lnTo>
                    <a:pt x="5848" y="386"/>
                  </a:lnTo>
                  <a:lnTo>
                    <a:pt x="5503" y="284"/>
                  </a:lnTo>
                  <a:lnTo>
                    <a:pt x="5117" y="183"/>
                  </a:lnTo>
                  <a:lnTo>
                    <a:pt x="4732" y="102"/>
                  </a:lnTo>
                  <a:lnTo>
                    <a:pt x="4346" y="41"/>
                  </a:lnTo>
                  <a:lnTo>
                    <a:pt x="3919" y="20"/>
                  </a:lnTo>
                  <a:lnTo>
                    <a:pt x="349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316;p74">
              <a:extLst>
                <a:ext uri="{FF2B5EF4-FFF2-40B4-BE49-F238E27FC236}">
                  <a16:creationId xmlns:a16="http://schemas.microsoft.com/office/drawing/2014/main" id="{B98FCCE4-8808-DC03-8F51-F5D78DC0A612}"/>
                </a:ext>
              </a:extLst>
            </p:cNvPr>
            <p:cNvSpPr/>
            <p:nvPr/>
          </p:nvSpPr>
          <p:spPr>
            <a:xfrm>
              <a:off x="5427550" y="4276325"/>
              <a:ext cx="176175" cy="57375"/>
            </a:xfrm>
            <a:custGeom>
              <a:avLst/>
              <a:gdLst/>
              <a:ahLst/>
              <a:cxnLst/>
              <a:rect l="l" t="t" r="r" b="b"/>
              <a:pathLst>
                <a:path w="7047" h="2295" fill="none" extrusionOk="0">
                  <a:moveTo>
                    <a:pt x="3493" y="0"/>
                  </a:moveTo>
                  <a:lnTo>
                    <a:pt x="3493" y="0"/>
                  </a:lnTo>
                  <a:lnTo>
                    <a:pt x="3087" y="20"/>
                  </a:lnTo>
                  <a:lnTo>
                    <a:pt x="2660" y="41"/>
                  </a:lnTo>
                  <a:lnTo>
                    <a:pt x="2275" y="102"/>
                  </a:lnTo>
                  <a:lnTo>
                    <a:pt x="1889" y="183"/>
                  </a:lnTo>
                  <a:lnTo>
                    <a:pt x="1523" y="264"/>
                  </a:lnTo>
                  <a:lnTo>
                    <a:pt x="1178" y="386"/>
                  </a:lnTo>
                  <a:lnTo>
                    <a:pt x="853" y="528"/>
                  </a:lnTo>
                  <a:lnTo>
                    <a:pt x="569" y="670"/>
                  </a:lnTo>
                  <a:lnTo>
                    <a:pt x="569" y="670"/>
                  </a:lnTo>
                  <a:lnTo>
                    <a:pt x="346" y="812"/>
                  </a:lnTo>
                  <a:lnTo>
                    <a:pt x="183" y="934"/>
                  </a:lnTo>
                  <a:lnTo>
                    <a:pt x="61" y="1056"/>
                  </a:lnTo>
                  <a:lnTo>
                    <a:pt x="0" y="1137"/>
                  </a:lnTo>
                  <a:lnTo>
                    <a:pt x="204" y="1421"/>
                  </a:lnTo>
                  <a:lnTo>
                    <a:pt x="752" y="1706"/>
                  </a:lnTo>
                  <a:lnTo>
                    <a:pt x="752" y="1706"/>
                  </a:lnTo>
                  <a:lnTo>
                    <a:pt x="995" y="1828"/>
                  </a:lnTo>
                  <a:lnTo>
                    <a:pt x="1259" y="1929"/>
                  </a:lnTo>
                  <a:lnTo>
                    <a:pt x="1523" y="2010"/>
                  </a:lnTo>
                  <a:lnTo>
                    <a:pt x="1828" y="2092"/>
                  </a:lnTo>
                  <a:lnTo>
                    <a:pt x="2133" y="2152"/>
                  </a:lnTo>
                  <a:lnTo>
                    <a:pt x="2437" y="2213"/>
                  </a:lnTo>
                  <a:lnTo>
                    <a:pt x="2762" y="2254"/>
                  </a:lnTo>
                  <a:lnTo>
                    <a:pt x="3087" y="2274"/>
                  </a:lnTo>
                  <a:lnTo>
                    <a:pt x="3148" y="2274"/>
                  </a:lnTo>
                  <a:lnTo>
                    <a:pt x="3148" y="2274"/>
                  </a:lnTo>
                  <a:lnTo>
                    <a:pt x="3554" y="2295"/>
                  </a:lnTo>
                  <a:lnTo>
                    <a:pt x="3554" y="2295"/>
                  </a:lnTo>
                  <a:lnTo>
                    <a:pt x="3940" y="2295"/>
                  </a:lnTo>
                  <a:lnTo>
                    <a:pt x="4325" y="2254"/>
                  </a:lnTo>
                  <a:lnTo>
                    <a:pt x="4711" y="2193"/>
                  </a:lnTo>
                  <a:lnTo>
                    <a:pt x="5097" y="2132"/>
                  </a:lnTo>
                  <a:lnTo>
                    <a:pt x="5097" y="2132"/>
                  </a:lnTo>
                  <a:lnTo>
                    <a:pt x="5483" y="2031"/>
                  </a:lnTo>
                  <a:lnTo>
                    <a:pt x="5848" y="1909"/>
                  </a:lnTo>
                  <a:lnTo>
                    <a:pt x="6173" y="1767"/>
                  </a:lnTo>
                  <a:lnTo>
                    <a:pt x="6478" y="1625"/>
                  </a:lnTo>
                  <a:lnTo>
                    <a:pt x="6478" y="1625"/>
                  </a:lnTo>
                  <a:lnTo>
                    <a:pt x="6701" y="1482"/>
                  </a:lnTo>
                  <a:lnTo>
                    <a:pt x="6864" y="1340"/>
                  </a:lnTo>
                  <a:lnTo>
                    <a:pt x="6965" y="1239"/>
                  </a:lnTo>
                  <a:lnTo>
                    <a:pt x="7046" y="1158"/>
                  </a:lnTo>
                  <a:lnTo>
                    <a:pt x="7046" y="1158"/>
                  </a:lnTo>
                  <a:lnTo>
                    <a:pt x="6965" y="1076"/>
                  </a:lnTo>
                  <a:lnTo>
                    <a:pt x="6864" y="954"/>
                  </a:lnTo>
                  <a:lnTo>
                    <a:pt x="6681" y="833"/>
                  </a:lnTo>
                  <a:lnTo>
                    <a:pt x="6458" y="670"/>
                  </a:lnTo>
                  <a:lnTo>
                    <a:pt x="6458" y="670"/>
                  </a:lnTo>
                  <a:lnTo>
                    <a:pt x="6173" y="528"/>
                  </a:lnTo>
                  <a:lnTo>
                    <a:pt x="5848" y="386"/>
                  </a:lnTo>
                  <a:lnTo>
                    <a:pt x="5503" y="284"/>
                  </a:lnTo>
                  <a:lnTo>
                    <a:pt x="5117" y="183"/>
                  </a:lnTo>
                  <a:lnTo>
                    <a:pt x="4732" y="102"/>
                  </a:lnTo>
                  <a:lnTo>
                    <a:pt x="4346" y="41"/>
                  </a:lnTo>
                  <a:lnTo>
                    <a:pt x="3919" y="20"/>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252;p74">
            <a:extLst>
              <a:ext uri="{FF2B5EF4-FFF2-40B4-BE49-F238E27FC236}">
                <a16:creationId xmlns:a16="http://schemas.microsoft.com/office/drawing/2014/main" id="{E9DF5CBD-E530-6624-51CB-1416C6A35EDE}"/>
              </a:ext>
            </a:extLst>
          </p:cNvPr>
          <p:cNvGrpSpPr/>
          <p:nvPr/>
        </p:nvGrpSpPr>
        <p:grpSpPr>
          <a:xfrm rot="10625820">
            <a:off x="1818752" y="5246479"/>
            <a:ext cx="1189025" cy="819591"/>
            <a:chOff x="4145775" y="2321925"/>
            <a:chExt cx="995000" cy="685850"/>
          </a:xfrm>
        </p:grpSpPr>
        <p:sp>
          <p:nvSpPr>
            <p:cNvPr id="54" name="Google Shape;5253;p74">
              <a:extLst>
                <a:ext uri="{FF2B5EF4-FFF2-40B4-BE49-F238E27FC236}">
                  <a16:creationId xmlns:a16="http://schemas.microsoft.com/office/drawing/2014/main" id="{8D2EA151-1D64-329D-37C8-9B894B8FEEC9}"/>
                </a:ext>
              </a:extLst>
            </p:cNvPr>
            <p:cNvSpPr/>
            <p:nvPr/>
          </p:nvSpPr>
          <p:spPr>
            <a:xfrm>
              <a:off x="4867625" y="2392000"/>
              <a:ext cx="150800" cy="197475"/>
            </a:xfrm>
            <a:custGeom>
              <a:avLst/>
              <a:gdLst/>
              <a:ahLst/>
              <a:cxnLst/>
              <a:rect l="l" t="t" r="r" b="b"/>
              <a:pathLst>
                <a:path w="6032" h="7899" extrusionOk="0">
                  <a:moveTo>
                    <a:pt x="6032" y="0"/>
                  </a:moveTo>
                  <a:lnTo>
                    <a:pt x="1" y="3513"/>
                  </a:lnTo>
                  <a:lnTo>
                    <a:pt x="1" y="7899"/>
                  </a:lnTo>
                  <a:lnTo>
                    <a:pt x="6032" y="4386"/>
                  </a:lnTo>
                  <a:lnTo>
                    <a:pt x="6032" y="0"/>
                  </a:lnTo>
                  <a:close/>
                </a:path>
              </a:pathLst>
            </a:custGeom>
            <a:solidFill>
              <a:srgbClr val="00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254;p74">
              <a:extLst>
                <a:ext uri="{FF2B5EF4-FFF2-40B4-BE49-F238E27FC236}">
                  <a16:creationId xmlns:a16="http://schemas.microsoft.com/office/drawing/2014/main" id="{BB6F3A80-9CC4-5F7F-6E20-BF0E838DDAC9}"/>
                </a:ext>
              </a:extLst>
            </p:cNvPr>
            <p:cNvSpPr/>
            <p:nvPr/>
          </p:nvSpPr>
          <p:spPr>
            <a:xfrm>
              <a:off x="4259500" y="2493000"/>
              <a:ext cx="152300" cy="197500"/>
            </a:xfrm>
            <a:custGeom>
              <a:avLst/>
              <a:gdLst/>
              <a:ahLst/>
              <a:cxnLst/>
              <a:rect l="l" t="t" r="r" b="b"/>
              <a:pathLst>
                <a:path w="6092" h="7900" extrusionOk="0">
                  <a:moveTo>
                    <a:pt x="21" y="1"/>
                  </a:moveTo>
                  <a:lnTo>
                    <a:pt x="0" y="4387"/>
                  </a:lnTo>
                  <a:lnTo>
                    <a:pt x="6072" y="7900"/>
                  </a:lnTo>
                  <a:lnTo>
                    <a:pt x="6092" y="3514"/>
                  </a:lnTo>
                  <a:lnTo>
                    <a:pt x="21" y="1"/>
                  </a:lnTo>
                  <a:close/>
                </a:path>
              </a:pathLst>
            </a:custGeom>
            <a:solidFill>
              <a:srgbClr val="007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255;p74">
              <a:extLst>
                <a:ext uri="{FF2B5EF4-FFF2-40B4-BE49-F238E27FC236}">
                  <a16:creationId xmlns:a16="http://schemas.microsoft.com/office/drawing/2014/main" id="{9CB8B6AB-E3DB-2917-5579-2407878F4C55}"/>
                </a:ext>
              </a:extLst>
            </p:cNvPr>
            <p:cNvSpPr/>
            <p:nvPr/>
          </p:nvSpPr>
          <p:spPr>
            <a:xfrm>
              <a:off x="4260000" y="2321925"/>
              <a:ext cx="758425" cy="258925"/>
            </a:xfrm>
            <a:custGeom>
              <a:avLst/>
              <a:gdLst/>
              <a:ahLst/>
              <a:cxnLst/>
              <a:rect l="l" t="t" r="r" b="b"/>
              <a:pathLst>
                <a:path w="30337" h="10357" extrusionOk="0">
                  <a:moveTo>
                    <a:pt x="17808" y="1"/>
                  </a:moveTo>
                  <a:lnTo>
                    <a:pt x="16976" y="42"/>
                  </a:lnTo>
                  <a:lnTo>
                    <a:pt x="16184" y="103"/>
                  </a:lnTo>
                  <a:lnTo>
                    <a:pt x="15372" y="184"/>
                  </a:lnTo>
                  <a:lnTo>
                    <a:pt x="14580" y="285"/>
                  </a:lnTo>
                  <a:lnTo>
                    <a:pt x="13808" y="407"/>
                  </a:lnTo>
                  <a:lnTo>
                    <a:pt x="13036" y="549"/>
                  </a:lnTo>
                  <a:lnTo>
                    <a:pt x="12306" y="712"/>
                  </a:lnTo>
                  <a:lnTo>
                    <a:pt x="11554" y="915"/>
                  </a:lnTo>
                  <a:lnTo>
                    <a:pt x="10844" y="1118"/>
                  </a:lnTo>
                  <a:lnTo>
                    <a:pt x="10133" y="1341"/>
                  </a:lnTo>
                  <a:lnTo>
                    <a:pt x="9463" y="1605"/>
                  </a:lnTo>
                  <a:lnTo>
                    <a:pt x="8793" y="1869"/>
                  </a:lnTo>
                  <a:lnTo>
                    <a:pt x="8163" y="2153"/>
                  </a:lnTo>
                  <a:lnTo>
                    <a:pt x="7534" y="2478"/>
                  </a:lnTo>
                  <a:lnTo>
                    <a:pt x="6945" y="2803"/>
                  </a:lnTo>
                  <a:lnTo>
                    <a:pt x="1" y="6844"/>
                  </a:lnTo>
                  <a:lnTo>
                    <a:pt x="6072" y="10357"/>
                  </a:lnTo>
                  <a:lnTo>
                    <a:pt x="13016" y="6316"/>
                  </a:lnTo>
                  <a:lnTo>
                    <a:pt x="13321" y="6153"/>
                  </a:lnTo>
                  <a:lnTo>
                    <a:pt x="13625" y="5991"/>
                  </a:lnTo>
                  <a:lnTo>
                    <a:pt x="13930" y="5849"/>
                  </a:lnTo>
                  <a:lnTo>
                    <a:pt x="14275" y="5727"/>
                  </a:lnTo>
                  <a:lnTo>
                    <a:pt x="14600" y="5605"/>
                  </a:lnTo>
                  <a:lnTo>
                    <a:pt x="14945" y="5483"/>
                  </a:lnTo>
                  <a:lnTo>
                    <a:pt x="15656" y="5301"/>
                  </a:lnTo>
                  <a:lnTo>
                    <a:pt x="16387" y="5159"/>
                  </a:lnTo>
                  <a:lnTo>
                    <a:pt x="17138" y="5037"/>
                  </a:lnTo>
                  <a:lnTo>
                    <a:pt x="17889" y="4976"/>
                  </a:lnTo>
                  <a:lnTo>
                    <a:pt x="18661" y="4955"/>
                  </a:lnTo>
                  <a:lnTo>
                    <a:pt x="19412" y="4976"/>
                  </a:lnTo>
                  <a:lnTo>
                    <a:pt x="20184" y="5037"/>
                  </a:lnTo>
                  <a:lnTo>
                    <a:pt x="20935" y="5159"/>
                  </a:lnTo>
                  <a:lnTo>
                    <a:pt x="21666" y="5301"/>
                  </a:lnTo>
                  <a:lnTo>
                    <a:pt x="22377" y="5483"/>
                  </a:lnTo>
                  <a:lnTo>
                    <a:pt x="22722" y="5605"/>
                  </a:lnTo>
                  <a:lnTo>
                    <a:pt x="23047" y="5727"/>
                  </a:lnTo>
                  <a:lnTo>
                    <a:pt x="23392" y="5849"/>
                  </a:lnTo>
                  <a:lnTo>
                    <a:pt x="23697" y="5991"/>
                  </a:lnTo>
                  <a:lnTo>
                    <a:pt x="24001" y="6153"/>
                  </a:lnTo>
                  <a:lnTo>
                    <a:pt x="24306" y="6316"/>
                  </a:lnTo>
                  <a:lnTo>
                    <a:pt x="30337" y="2803"/>
                  </a:lnTo>
                  <a:lnTo>
                    <a:pt x="29748" y="2478"/>
                  </a:lnTo>
                  <a:lnTo>
                    <a:pt x="29118" y="2153"/>
                  </a:lnTo>
                  <a:lnTo>
                    <a:pt x="28489" y="1869"/>
                  </a:lnTo>
                  <a:lnTo>
                    <a:pt x="27819" y="1605"/>
                  </a:lnTo>
                  <a:lnTo>
                    <a:pt x="27128" y="1341"/>
                  </a:lnTo>
                  <a:lnTo>
                    <a:pt x="26418" y="1118"/>
                  </a:lnTo>
                  <a:lnTo>
                    <a:pt x="25707" y="915"/>
                  </a:lnTo>
                  <a:lnTo>
                    <a:pt x="24976" y="712"/>
                  </a:lnTo>
                  <a:lnTo>
                    <a:pt x="24225" y="549"/>
                  </a:lnTo>
                  <a:lnTo>
                    <a:pt x="23453" y="407"/>
                  </a:lnTo>
                  <a:lnTo>
                    <a:pt x="22681" y="285"/>
                  </a:lnTo>
                  <a:lnTo>
                    <a:pt x="21890" y="184"/>
                  </a:lnTo>
                  <a:lnTo>
                    <a:pt x="21077" y="103"/>
                  </a:lnTo>
                  <a:lnTo>
                    <a:pt x="20265" y="42"/>
                  </a:lnTo>
                  <a:lnTo>
                    <a:pt x="19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256;p74">
              <a:extLst>
                <a:ext uri="{FF2B5EF4-FFF2-40B4-BE49-F238E27FC236}">
                  <a16:creationId xmlns:a16="http://schemas.microsoft.com/office/drawing/2014/main" id="{70AB5C4A-1599-FA51-E07E-FA14F700B73C}"/>
                </a:ext>
              </a:extLst>
            </p:cNvPr>
            <p:cNvSpPr/>
            <p:nvPr/>
          </p:nvSpPr>
          <p:spPr>
            <a:xfrm>
              <a:off x="4411275" y="2445800"/>
              <a:ext cx="456375" cy="244700"/>
            </a:xfrm>
            <a:custGeom>
              <a:avLst/>
              <a:gdLst/>
              <a:ahLst/>
              <a:cxnLst/>
              <a:rect l="l" t="t" r="r" b="b"/>
              <a:pathLst>
                <a:path w="18255" h="9788" extrusionOk="0">
                  <a:moveTo>
                    <a:pt x="12407" y="0"/>
                  </a:moveTo>
                  <a:lnTo>
                    <a:pt x="12184" y="21"/>
                  </a:lnTo>
                  <a:lnTo>
                    <a:pt x="11798" y="21"/>
                  </a:lnTo>
                  <a:lnTo>
                    <a:pt x="11453" y="41"/>
                  </a:lnTo>
                  <a:lnTo>
                    <a:pt x="11453" y="61"/>
                  </a:lnTo>
                  <a:lnTo>
                    <a:pt x="11250" y="61"/>
                  </a:lnTo>
                  <a:lnTo>
                    <a:pt x="11128" y="82"/>
                  </a:lnTo>
                  <a:lnTo>
                    <a:pt x="11047" y="102"/>
                  </a:lnTo>
                  <a:lnTo>
                    <a:pt x="10722" y="143"/>
                  </a:lnTo>
                  <a:lnTo>
                    <a:pt x="10661" y="143"/>
                  </a:lnTo>
                  <a:lnTo>
                    <a:pt x="10376" y="183"/>
                  </a:lnTo>
                  <a:lnTo>
                    <a:pt x="10295" y="204"/>
                  </a:lnTo>
                  <a:lnTo>
                    <a:pt x="10214" y="204"/>
                  </a:lnTo>
                  <a:lnTo>
                    <a:pt x="10112" y="244"/>
                  </a:lnTo>
                  <a:lnTo>
                    <a:pt x="9889" y="285"/>
                  </a:lnTo>
                  <a:lnTo>
                    <a:pt x="9727" y="305"/>
                  </a:lnTo>
                  <a:lnTo>
                    <a:pt x="9524" y="366"/>
                  </a:lnTo>
                  <a:lnTo>
                    <a:pt x="9361" y="407"/>
                  </a:lnTo>
                  <a:lnTo>
                    <a:pt x="9158" y="447"/>
                  </a:lnTo>
                  <a:lnTo>
                    <a:pt x="8996" y="508"/>
                  </a:lnTo>
                  <a:lnTo>
                    <a:pt x="8793" y="569"/>
                  </a:lnTo>
                  <a:lnTo>
                    <a:pt x="8711" y="589"/>
                  </a:lnTo>
                  <a:lnTo>
                    <a:pt x="8590" y="630"/>
                  </a:lnTo>
                  <a:lnTo>
                    <a:pt x="8529" y="650"/>
                  </a:lnTo>
                  <a:lnTo>
                    <a:pt x="8224" y="752"/>
                  </a:lnTo>
                  <a:lnTo>
                    <a:pt x="8183" y="772"/>
                  </a:lnTo>
                  <a:lnTo>
                    <a:pt x="7940" y="874"/>
                  </a:lnTo>
                  <a:lnTo>
                    <a:pt x="7859" y="914"/>
                  </a:lnTo>
                  <a:lnTo>
                    <a:pt x="7574" y="1036"/>
                  </a:lnTo>
                  <a:lnTo>
                    <a:pt x="7554" y="1056"/>
                  </a:lnTo>
                  <a:lnTo>
                    <a:pt x="7310" y="1178"/>
                  </a:lnTo>
                  <a:lnTo>
                    <a:pt x="7229" y="1219"/>
                  </a:lnTo>
                  <a:lnTo>
                    <a:pt x="6965" y="1361"/>
                  </a:lnTo>
                  <a:lnTo>
                    <a:pt x="21" y="5402"/>
                  </a:lnTo>
                  <a:lnTo>
                    <a:pt x="1" y="9788"/>
                  </a:lnTo>
                  <a:lnTo>
                    <a:pt x="6945" y="5747"/>
                  </a:lnTo>
                  <a:lnTo>
                    <a:pt x="7209" y="5605"/>
                  </a:lnTo>
                  <a:lnTo>
                    <a:pt x="7290" y="5564"/>
                  </a:lnTo>
                  <a:lnTo>
                    <a:pt x="7534" y="5442"/>
                  </a:lnTo>
                  <a:lnTo>
                    <a:pt x="7574" y="5422"/>
                  </a:lnTo>
                  <a:lnTo>
                    <a:pt x="7838" y="5300"/>
                  </a:lnTo>
                  <a:lnTo>
                    <a:pt x="7920" y="5260"/>
                  </a:lnTo>
                  <a:lnTo>
                    <a:pt x="8163" y="5178"/>
                  </a:lnTo>
                  <a:lnTo>
                    <a:pt x="8224" y="5158"/>
                  </a:lnTo>
                  <a:lnTo>
                    <a:pt x="8508" y="5036"/>
                  </a:lnTo>
                  <a:lnTo>
                    <a:pt x="8590" y="5016"/>
                  </a:lnTo>
                  <a:lnTo>
                    <a:pt x="8793" y="4955"/>
                  </a:lnTo>
                  <a:lnTo>
                    <a:pt x="8975" y="4894"/>
                  </a:lnTo>
                  <a:lnTo>
                    <a:pt x="9138" y="4853"/>
                  </a:lnTo>
                  <a:lnTo>
                    <a:pt x="9341" y="4792"/>
                  </a:lnTo>
                  <a:lnTo>
                    <a:pt x="9503" y="4752"/>
                  </a:lnTo>
                  <a:lnTo>
                    <a:pt x="9706" y="4711"/>
                  </a:lnTo>
                  <a:lnTo>
                    <a:pt x="9889" y="4671"/>
                  </a:lnTo>
                  <a:lnTo>
                    <a:pt x="10092" y="4630"/>
                  </a:lnTo>
                  <a:lnTo>
                    <a:pt x="10275" y="4589"/>
                  </a:lnTo>
                  <a:lnTo>
                    <a:pt x="10356" y="4569"/>
                  </a:lnTo>
                  <a:lnTo>
                    <a:pt x="10661" y="4529"/>
                  </a:lnTo>
                  <a:lnTo>
                    <a:pt x="10701" y="4529"/>
                  </a:lnTo>
                  <a:lnTo>
                    <a:pt x="11026" y="4488"/>
                  </a:lnTo>
                  <a:lnTo>
                    <a:pt x="11107" y="4468"/>
                  </a:lnTo>
                  <a:lnTo>
                    <a:pt x="11432" y="4447"/>
                  </a:lnTo>
                  <a:lnTo>
                    <a:pt x="11453" y="4447"/>
                  </a:lnTo>
                  <a:lnTo>
                    <a:pt x="11798" y="4407"/>
                  </a:lnTo>
                  <a:lnTo>
                    <a:pt x="12163" y="4407"/>
                  </a:lnTo>
                  <a:lnTo>
                    <a:pt x="12387" y="4386"/>
                  </a:lnTo>
                  <a:lnTo>
                    <a:pt x="12813" y="4386"/>
                  </a:lnTo>
                  <a:lnTo>
                    <a:pt x="12955" y="4407"/>
                  </a:lnTo>
                  <a:lnTo>
                    <a:pt x="13341" y="4407"/>
                  </a:lnTo>
                  <a:lnTo>
                    <a:pt x="13605" y="4427"/>
                  </a:lnTo>
                  <a:lnTo>
                    <a:pt x="13727" y="4447"/>
                  </a:lnTo>
                  <a:lnTo>
                    <a:pt x="14072" y="4468"/>
                  </a:lnTo>
                  <a:lnTo>
                    <a:pt x="14113" y="4468"/>
                  </a:lnTo>
                  <a:lnTo>
                    <a:pt x="14498" y="4529"/>
                  </a:lnTo>
                  <a:lnTo>
                    <a:pt x="14580" y="4529"/>
                  </a:lnTo>
                  <a:lnTo>
                    <a:pt x="14884" y="4589"/>
                  </a:lnTo>
                  <a:lnTo>
                    <a:pt x="15026" y="4610"/>
                  </a:lnTo>
                  <a:lnTo>
                    <a:pt x="15270" y="4650"/>
                  </a:lnTo>
                  <a:lnTo>
                    <a:pt x="15575" y="4732"/>
                  </a:lnTo>
                  <a:lnTo>
                    <a:pt x="15635" y="4732"/>
                  </a:lnTo>
                  <a:lnTo>
                    <a:pt x="15940" y="4813"/>
                  </a:lnTo>
                  <a:lnTo>
                    <a:pt x="15981" y="4833"/>
                  </a:lnTo>
                  <a:lnTo>
                    <a:pt x="16265" y="4914"/>
                  </a:lnTo>
                  <a:lnTo>
                    <a:pt x="16346" y="4935"/>
                  </a:lnTo>
                  <a:lnTo>
                    <a:pt x="16651" y="5036"/>
                  </a:lnTo>
                  <a:lnTo>
                    <a:pt x="16691" y="5036"/>
                  </a:lnTo>
                  <a:lnTo>
                    <a:pt x="16955" y="5138"/>
                  </a:lnTo>
                  <a:lnTo>
                    <a:pt x="17037" y="5178"/>
                  </a:lnTo>
                  <a:lnTo>
                    <a:pt x="17219" y="5239"/>
                  </a:lnTo>
                  <a:lnTo>
                    <a:pt x="17361" y="5300"/>
                  </a:lnTo>
                  <a:lnTo>
                    <a:pt x="17544" y="5381"/>
                  </a:lnTo>
                  <a:lnTo>
                    <a:pt x="17666" y="5442"/>
                  </a:lnTo>
                  <a:lnTo>
                    <a:pt x="17869" y="5544"/>
                  </a:lnTo>
                  <a:lnTo>
                    <a:pt x="17950" y="5584"/>
                  </a:lnTo>
                  <a:lnTo>
                    <a:pt x="18255" y="5747"/>
                  </a:lnTo>
                  <a:lnTo>
                    <a:pt x="18255" y="1361"/>
                  </a:lnTo>
                  <a:lnTo>
                    <a:pt x="17971" y="1198"/>
                  </a:lnTo>
                  <a:lnTo>
                    <a:pt x="17869" y="1158"/>
                  </a:lnTo>
                  <a:lnTo>
                    <a:pt x="17666" y="1056"/>
                  </a:lnTo>
                  <a:lnTo>
                    <a:pt x="17544" y="995"/>
                  </a:lnTo>
                  <a:lnTo>
                    <a:pt x="17361" y="914"/>
                  </a:lnTo>
                  <a:lnTo>
                    <a:pt x="17240" y="853"/>
                  </a:lnTo>
                  <a:lnTo>
                    <a:pt x="17118" y="813"/>
                  </a:lnTo>
                  <a:lnTo>
                    <a:pt x="17037" y="772"/>
                  </a:lnTo>
                  <a:lnTo>
                    <a:pt x="16955" y="752"/>
                  </a:lnTo>
                  <a:lnTo>
                    <a:pt x="16712" y="650"/>
                  </a:lnTo>
                  <a:lnTo>
                    <a:pt x="16651" y="630"/>
                  </a:lnTo>
                  <a:lnTo>
                    <a:pt x="16346" y="549"/>
                  </a:lnTo>
                  <a:lnTo>
                    <a:pt x="16265" y="508"/>
                  </a:lnTo>
                  <a:lnTo>
                    <a:pt x="16143" y="488"/>
                  </a:lnTo>
                  <a:lnTo>
                    <a:pt x="16001" y="447"/>
                  </a:lnTo>
                  <a:lnTo>
                    <a:pt x="15960" y="427"/>
                  </a:lnTo>
                  <a:lnTo>
                    <a:pt x="15635" y="346"/>
                  </a:lnTo>
                  <a:lnTo>
                    <a:pt x="15575" y="346"/>
                  </a:lnTo>
                  <a:lnTo>
                    <a:pt x="15311" y="285"/>
                  </a:lnTo>
                  <a:lnTo>
                    <a:pt x="15290" y="264"/>
                  </a:lnTo>
                  <a:lnTo>
                    <a:pt x="15047" y="224"/>
                  </a:lnTo>
                  <a:lnTo>
                    <a:pt x="14905" y="204"/>
                  </a:lnTo>
                  <a:lnTo>
                    <a:pt x="14600" y="143"/>
                  </a:lnTo>
                  <a:lnTo>
                    <a:pt x="14519" y="143"/>
                  </a:lnTo>
                  <a:lnTo>
                    <a:pt x="14133" y="82"/>
                  </a:lnTo>
                  <a:lnTo>
                    <a:pt x="14092" y="82"/>
                  </a:lnTo>
                  <a:lnTo>
                    <a:pt x="13747" y="41"/>
                  </a:lnTo>
                  <a:lnTo>
                    <a:pt x="13605" y="41"/>
                  </a:lnTo>
                  <a:lnTo>
                    <a:pt x="13361" y="21"/>
                  </a:lnTo>
                  <a:lnTo>
                    <a:pt x="13199" y="21"/>
                  </a:lnTo>
                  <a:lnTo>
                    <a:pt x="129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257;p74">
              <a:extLst>
                <a:ext uri="{FF2B5EF4-FFF2-40B4-BE49-F238E27FC236}">
                  <a16:creationId xmlns:a16="http://schemas.microsoft.com/office/drawing/2014/main" id="{0E5967C9-F142-EC30-CE99-8601F1920CDC}"/>
                </a:ext>
              </a:extLst>
            </p:cNvPr>
            <p:cNvSpPr/>
            <p:nvPr/>
          </p:nvSpPr>
          <p:spPr>
            <a:xfrm>
              <a:off x="4298075" y="2580825"/>
              <a:ext cx="113725" cy="175675"/>
            </a:xfrm>
            <a:custGeom>
              <a:avLst/>
              <a:gdLst/>
              <a:ahLst/>
              <a:cxnLst/>
              <a:rect l="l" t="t" r="r" b="b"/>
              <a:pathLst>
                <a:path w="4549" h="7027" extrusionOk="0">
                  <a:moveTo>
                    <a:pt x="4549" y="1"/>
                  </a:moveTo>
                  <a:lnTo>
                    <a:pt x="0" y="2640"/>
                  </a:lnTo>
                  <a:lnTo>
                    <a:pt x="0" y="7026"/>
                  </a:lnTo>
                  <a:lnTo>
                    <a:pt x="4529" y="4387"/>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258;p74">
              <a:extLst>
                <a:ext uri="{FF2B5EF4-FFF2-40B4-BE49-F238E27FC236}">
                  <a16:creationId xmlns:a16="http://schemas.microsoft.com/office/drawing/2014/main" id="{1B933997-8E34-8CF5-339E-4AC3D007341E}"/>
                </a:ext>
              </a:extLst>
            </p:cNvPr>
            <p:cNvSpPr/>
            <p:nvPr/>
          </p:nvSpPr>
          <p:spPr>
            <a:xfrm>
              <a:off x="4146300" y="2493000"/>
              <a:ext cx="265500" cy="153850"/>
            </a:xfrm>
            <a:custGeom>
              <a:avLst/>
              <a:gdLst/>
              <a:ahLst/>
              <a:cxnLst/>
              <a:rect l="l" t="t" r="r" b="b"/>
              <a:pathLst>
                <a:path w="10620" h="6154" extrusionOk="0">
                  <a:moveTo>
                    <a:pt x="4549" y="1"/>
                  </a:moveTo>
                  <a:lnTo>
                    <a:pt x="0" y="2641"/>
                  </a:lnTo>
                  <a:lnTo>
                    <a:pt x="6071" y="6153"/>
                  </a:lnTo>
                  <a:lnTo>
                    <a:pt x="10620" y="351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259;p74">
              <a:extLst>
                <a:ext uri="{FF2B5EF4-FFF2-40B4-BE49-F238E27FC236}">
                  <a16:creationId xmlns:a16="http://schemas.microsoft.com/office/drawing/2014/main" id="{DAB27185-8AB8-FA42-34E3-3155FC4099E3}"/>
                </a:ext>
              </a:extLst>
            </p:cNvPr>
            <p:cNvSpPr/>
            <p:nvPr/>
          </p:nvSpPr>
          <p:spPr>
            <a:xfrm>
              <a:off x="4145775" y="2559000"/>
              <a:ext cx="152325" cy="197500"/>
            </a:xfrm>
            <a:custGeom>
              <a:avLst/>
              <a:gdLst/>
              <a:ahLst/>
              <a:cxnLst/>
              <a:rect l="l" t="t" r="r" b="b"/>
              <a:pathLst>
                <a:path w="6093" h="7900" extrusionOk="0">
                  <a:moveTo>
                    <a:pt x="21" y="1"/>
                  </a:moveTo>
                  <a:lnTo>
                    <a:pt x="1" y="4386"/>
                  </a:lnTo>
                  <a:lnTo>
                    <a:pt x="6092" y="7899"/>
                  </a:lnTo>
                  <a:lnTo>
                    <a:pt x="6092" y="3513"/>
                  </a:lnTo>
                  <a:lnTo>
                    <a:pt x="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260;p74">
              <a:extLst>
                <a:ext uri="{FF2B5EF4-FFF2-40B4-BE49-F238E27FC236}">
                  <a16:creationId xmlns:a16="http://schemas.microsoft.com/office/drawing/2014/main" id="{DD94BFA5-B81D-F75D-73B4-580E3280C7FC}"/>
                </a:ext>
              </a:extLst>
            </p:cNvPr>
            <p:cNvSpPr/>
            <p:nvPr/>
          </p:nvSpPr>
          <p:spPr>
            <a:xfrm>
              <a:off x="4867625" y="2479800"/>
              <a:ext cx="58925" cy="191925"/>
            </a:xfrm>
            <a:custGeom>
              <a:avLst/>
              <a:gdLst/>
              <a:ahLst/>
              <a:cxnLst/>
              <a:rect l="l" t="t" r="r" b="b"/>
              <a:pathLst>
                <a:path w="2357" h="7677" extrusionOk="0">
                  <a:moveTo>
                    <a:pt x="1" y="1"/>
                  </a:moveTo>
                  <a:lnTo>
                    <a:pt x="1" y="4387"/>
                  </a:lnTo>
                  <a:lnTo>
                    <a:pt x="285" y="4549"/>
                  </a:lnTo>
                  <a:lnTo>
                    <a:pt x="549" y="4732"/>
                  </a:lnTo>
                  <a:lnTo>
                    <a:pt x="793" y="4915"/>
                  </a:lnTo>
                  <a:lnTo>
                    <a:pt x="1016" y="5118"/>
                  </a:lnTo>
                  <a:lnTo>
                    <a:pt x="1239" y="5301"/>
                  </a:lnTo>
                  <a:lnTo>
                    <a:pt x="1422" y="5504"/>
                  </a:lnTo>
                  <a:lnTo>
                    <a:pt x="1605" y="5707"/>
                  </a:lnTo>
                  <a:lnTo>
                    <a:pt x="1767" y="5930"/>
                  </a:lnTo>
                  <a:lnTo>
                    <a:pt x="1889" y="6133"/>
                  </a:lnTo>
                  <a:lnTo>
                    <a:pt x="2011" y="6356"/>
                  </a:lnTo>
                  <a:lnTo>
                    <a:pt x="2113" y="6560"/>
                  </a:lnTo>
                  <a:lnTo>
                    <a:pt x="2194" y="6783"/>
                  </a:lnTo>
                  <a:lnTo>
                    <a:pt x="2255" y="7006"/>
                  </a:lnTo>
                  <a:lnTo>
                    <a:pt x="2316" y="7230"/>
                  </a:lnTo>
                  <a:lnTo>
                    <a:pt x="2336" y="7453"/>
                  </a:lnTo>
                  <a:lnTo>
                    <a:pt x="2336" y="7676"/>
                  </a:lnTo>
                  <a:lnTo>
                    <a:pt x="2356" y="3290"/>
                  </a:lnTo>
                  <a:lnTo>
                    <a:pt x="2356" y="3067"/>
                  </a:lnTo>
                  <a:lnTo>
                    <a:pt x="2316" y="2844"/>
                  </a:lnTo>
                  <a:lnTo>
                    <a:pt x="2275" y="2620"/>
                  </a:lnTo>
                  <a:lnTo>
                    <a:pt x="2214" y="2397"/>
                  </a:lnTo>
                  <a:lnTo>
                    <a:pt x="2133" y="2174"/>
                  </a:lnTo>
                  <a:lnTo>
                    <a:pt x="2031" y="1971"/>
                  </a:lnTo>
                  <a:lnTo>
                    <a:pt x="1910" y="1747"/>
                  </a:lnTo>
                  <a:lnTo>
                    <a:pt x="1767" y="1544"/>
                  </a:lnTo>
                  <a:lnTo>
                    <a:pt x="1625" y="1321"/>
                  </a:lnTo>
                  <a:lnTo>
                    <a:pt x="1443" y="1118"/>
                  </a:lnTo>
                  <a:lnTo>
                    <a:pt x="1239" y="915"/>
                  </a:lnTo>
                  <a:lnTo>
                    <a:pt x="1036" y="732"/>
                  </a:lnTo>
                  <a:lnTo>
                    <a:pt x="813" y="529"/>
                  </a:lnTo>
                  <a:lnTo>
                    <a:pt x="549" y="346"/>
                  </a:lnTo>
                  <a:lnTo>
                    <a:pt x="285" y="163"/>
                  </a:lnTo>
                  <a:lnTo>
                    <a:pt x="1" y="1"/>
                  </a:lnTo>
                  <a:close/>
                </a:path>
              </a:pathLst>
            </a:custGeom>
            <a:solidFill>
              <a:srgbClr val="1F9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261;p74">
              <a:extLst>
                <a:ext uri="{FF2B5EF4-FFF2-40B4-BE49-F238E27FC236}">
                  <a16:creationId xmlns:a16="http://schemas.microsoft.com/office/drawing/2014/main" id="{C816763D-46AC-92EF-F2BB-EE3D98A1BAB6}"/>
                </a:ext>
              </a:extLst>
            </p:cNvPr>
            <p:cNvSpPr/>
            <p:nvPr/>
          </p:nvSpPr>
          <p:spPr>
            <a:xfrm>
              <a:off x="4695050" y="2392000"/>
              <a:ext cx="445725" cy="440125"/>
            </a:xfrm>
            <a:custGeom>
              <a:avLst/>
              <a:gdLst/>
              <a:ahLst/>
              <a:cxnLst/>
              <a:rect l="l" t="t" r="r" b="b"/>
              <a:pathLst>
                <a:path w="17829" h="17605" extrusionOk="0">
                  <a:moveTo>
                    <a:pt x="12935" y="0"/>
                  </a:moveTo>
                  <a:lnTo>
                    <a:pt x="6904" y="3513"/>
                  </a:lnTo>
                  <a:lnTo>
                    <a:pt x="7188" y="3675"/>
                  </a:lnTo>
                  <a:lnTo>
                    <a:pt x="7452" y="3858"/>
                  </a:lnTo>
                  <a:lnTo>
                    <a:pt x="7696" y="4041"/>
                  </a:lnTo>
                  <a:lnTo>
                    <a:pt x="7939" y="4224"/>
                  </a:lnTo>
                  <a:lnTo>
                    <a:pt x="8142" y="4427"/>
                  </a:lnTo>
                  <a:lnTo>
                    <a:pt x="8346" y="4630"/>
                  </a:lnTo>
                  <a:lnTo>
                    <a:pt x="8508" y="4833"/>
                  </a:lnTo>
                  <a:lnTo>
                    <a:pt x="8670" y="5036"/>
                  </a:lnTo>
                  <a:lnTo>
                    <a:pt x="8813" y="5239"/>
                  </a:lnTo>
                  <a:lnTo>
                    <a:pt x="8934" y="5462"/>
                  </a:lnTo>
                  <a:lnTo>
                    <a:pt x="9036" y="5686"/>
                  </a:lnTo>
                  <a:lnTo>
                    <a:pt x="9117" y="5889"/>
                  </a:lnTo>
                  <a:lnTo>
                    <a:pt x="9178" y="6112"/>
                  </a:lnTo>
                  <a:lnTo>
                    <a:pt x="9219" y="6335"/>
                  </a:lnTo>
                  <a:lnTo>
                    <a:pt x="9259" y="6559"/>
                  </a:lnTo>
                  <a:lnTo>
                    <a:pt x="9259" y="6782"/>
                  </a:lnTo>
                  <a:lnTo>
                    <a:pt x="9259" y="7005"/>
                  </a:lnTo>
                  <a:lnTo>
                    <a:pt x="9219" y="7229"/>
                  </a:lnTo>
                  <a:lnTo>
                    <a:pt x="9178" y="7452"/>
                  </a:lnTo>
                  <a:lnTo>
                    <a:pt x="9117" y="7655"/>
                  </a:lnTo>
                  <a:lnTo>
                    <a:pt x="9036" y="7879"/>
                  </a:lnTo>
                  <a:lnTo>
                    <a:pt x="8934" y="8102"/>
                  </a:lnTo>
                  <a:lnTo>
                    <a:pt x="8813" y="8305"/>
                  </a:lnTo>
                  <a:lnTo>
                    <a:pt x="8691" y="8528"/>
                  </a:lnTo>
                  <a:lnTo>
                    <a:pt x="8528" y="8731"/>
                  </a:lnTo>
                  <a:lnTo>
                    <a:pt x="8366" y="8934"/>
                  </a:lnTo>
                  <a:lnTo>
                    <a:pt x="8163" y="9137"/>
                  </a:lnTo>
                  <a:lnTo>
                    <a:pt x="7960" y="9320"/>
                  </a:lnTo>
                  <a:lnTo>
                    <a:pt x="7736" y="9523"/>
                  </a:lnTo>
                  <a:lnTo>
                    <a:pt x="7493" y="9706"/>
                  </a:lnTo>
                  <a:lnTo>
                    <a:pt x="7229" y="9868"/>
                  </a:lnTo>
                  <a:lnTo>
                    <a:pt x="6944" y="10051"/>
                  </a:lnTo>
                  <a:lnTo>
                    <a:pt x="0" y="14092"/>
                  </a:lnTo>
                  <a:lnTo>
                    <a:pt x="6071" y="17605"/>
                  </a:lnTo>
                  <a:lnTo>
                    <a:pt x="13016" y="13564"/>
                  </a:lnTo>
                  <a:lnTo>
                    <a:pt x="13584" y="13219"/>
                  </a:lnTo>
                  <a:lnTo>
                    <a:pt x="14133" y="12853"/>
                  </a:lnTo>
                  <a:lnTo>
                    <a:pt x="14620" y="12488"/>
                  </a:lnTo>
                  <a:lnTo>
                    <a:pt x="15087" y="12102"/>
                  </a:lnTo>
                  <a:lnTo>
                    <a:pt x="15513" y="11696"/>
                  </a:lnTo>
                  <a:lnTo>
                    <a:pt x="15919" y="11290"/>
                  </a:lnTo>
                  <a:lnTo>
                    <a:pt x="16285" y="10884"/>
                  </a:lnTo>
                  <a:lnTo>
                    <a:pt x="16589" y="10457"/>
                  </a:lnTo>
                  <a:lnTo>
                    <a:pt x="16894" y="10011"/>
                  </a:lnTo>
                  <a:lnTo>
                    <a:pt x="17138" y="9564"/>
                  </a:lnTo>
                  <a:lnTo>
                    <a:pt x="17341" y="9117"/>
                  </a:lnTo>
                  <a:lnTo>
                    <a:pt x="17523" y="8670"/>
                  </a:lnTo>
                  <a:lnTo>
                    <a:pt x="17666" y="8203"/>
                  </a:lnTo>
                  <a:lnTo>
                    <a:pt x="17747" y="7736"/>
                  </a:lnTo>
                  <a:lnTo>
                    <a:pt x="17808" y="7249"/>
                  </a:lnTo>
                  <a:lnTo>
                    <a:pt x="17828" y="6782"/>
                  </a:lnTo>
                  <a:lnTo>
                    <a:pt x="17808" y="6295"/>
                  </a:lnTo>
                  <a:lnTo>
                    <a:pt x="17747" y="5828"/>
                  </a:lnTo>
                  <a:lnTo>
                    <a:pt x="17645" y="5361"/>
                  </a:lnTo>
                  <a:lnTo>
                    <a:pt x="17503" y="4894"/>
                  </a:lnTo>
                  <a:lnTo>
                    <a:pt x="17320" y="4427"/>
                  </a:lnTo>
                  <a:lnTo>
                    <a:pt x="17097" y="3980"/>
                  </a:lnTo>
                  <a:lnTo>
                    <a:pt x="16853" y="3533"/>
                  </a:lnTo>
                  <a:lnTo>
                    <a:pt x="16549" y="3107"/>
                  </a:lnTo>
                  <a:lnTo>
                    <a:pt x="16224" y="2680"/>
                  </a:lnTo>
                  <a:lnTo>
                    <a:pt x="15858" y="2274"/>
                  </a:lnTo>
                  <a:lnTo>
                    <a:pt x="15473" y="1868"/>
                  </a:lnTo>
                  <a:lnTo>
                    <a:pt x="15026" y="1462"/>
                  </a:lnTo>
                  <a:lnTo>
                    <a:pt x="14559" y="1076"/>
                  </a:lnTo>
                  <a:lnTo>
                    <a:pt x="14051" y="711"/>
                  </a:lnTo>
                  <a:lnTo>
                    <a:pt x="13523" y="345"/>
                  </a:lnTo>
                  <a:lnTo>
                    <a:pt x="129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262;p74">
              <a:extLst>
                <a:ext uri="{FF2B5EF4-FFF2-40B4-BE49-F238E27FC236}">
                  <a16:creationId xmlns:a16="http://schemas.microsoft.com/office/drawing/2014/main" id="{623A3070-B0E4-DB08-0D34-1A1082B18E41}"/>
                </a:ext>
              </a:extLst>
            </p:cNvPr>
            <p:cNvSpPr/>
            <p:nvPr/>
          </p:nvSpPr>
          <p:spPr>
            <a:xfrm>
              <a:off x="4846325" y="2561550"/>
              <a:ext cx="294450" cy="380225"/>
            </a:xfrm>
            <a:custGeom>
              <a:avLst/>
              <a:gdLst/>
              <a:ahLst/>
              <a:cxnLst/>
              <a:rect l="l" t="t" r="r" b="b"/>
              <a:pathLst>
                <a:path w="11778" h="15209" extrusionOk="0">
                  <a:moveTo>
                    <a:pt x="11777" y="0"/>
                  </a:moveTo>
                  <a:lnTo>
                    <a:pt x="11775" y="353"/>
                  </a:lnTo>
                  <a:lnTo>
                    <a:pt x="11777" y="345"/>
                  </a:lnTo>
                  <a:lnTo>
                    <a:pt x="11777" y="223"/>
                  </a:lnTo>
                  <a:lnTo>
                    <a:pt x="11777" y="0"/>
                  </a:lnTo>
                  <a:close/>
                  <a:moveTo>
                    <a:pt x="11775" y="353"/>
                  </a:moveTo>
                  <a:lnTo>
                    <a:pt x="11757" y="447"/>
                  </a:lnTo>
                  <a:lnTo>
                    <a:pt x="11757" y="569"/>
                  </a:lnTo>
                  <a:lnTo>
                    <a:pt x="11736" y="690"/>
                  </a:lnTo>
                  <a:lnTo>
                    <a:pt x="11716" y="812"/>
                  </a:lnTo>
                  <a:lnTo>
                    <a:pt x="11716" y="934"/>
                  </a:lnTo>
                  <a:lnTo>
                    <a:pt x="11676" y="1056"/>
                  </a:lnTo>
                  <a:lnTo>
                    <a:pt x="11655" y="1157"/>
                  </a:lnTo>
                  <a:lnTo>
                    <a:pt x="11635" y="1279"/>
                  </a:lnTo>
                  <a:lnTo>
                    <a:pt x="11615" y="1401"/>
                  </a:lnTo>
                  <a:lnTo>
                    <a:pt x="11574" y="1523"/>
                  </a:lnTo>
                  <a:lnTo>
                    <a:pt x="11554" y="1624"/>
                  </a:lnTo>
                  <a:lnTo>
                    <a:pt x="11513" y="1746"/>
                  </a:lnTo>
                  <a:lnTo>
                    <a:pt x="11472" y="1868"/>
                  </a:lnTo>
                  <a:lnTo>
                    <a:pt x="11432" y="1990"/>
                  </a:lnTo>
                  <a:lnTo>
                    <a:pt x="11391" y="2091"/>
                  </a:lnTo>
                  <a:lnTo>
                    <a:pt x="11351" y="2234"/>
                  </a:lnTo>
                  <a:lnTo>
                    <a:pt x="11310" y="2335"/>
                  </a:lnTo>
                  <a:lnTo>
                    <a:pt x="11249" y="2457"/>
                  </a:lnTo>
                  <a:lnTo>
                    <a:pt x="11209" y="2559"/>
                  </a:lnTo>
                  <a:lnTo>
                    <a:pt x="11127" y="2721"/>
                  </a:lnTo>
                  <a:lnTo>
                    <a:pt x="11087" y="2782"/>
                  </a:lnTo>
                  <a:lnTo>
                    <a:pt x="10965" y="3005"/>
                  </a:lnTo>
                  <a:lnTo>
                    <a:pt x="10823" y="3249"/>
                  </a:lnTo>
                  <a:lnTo>
                    <a:pt x="10782" y="3330"/>
                  </a:lnTo>
                  <a:lnTo>
                    <a:pt x="10681" y="3472"/>
                  </a:lnTo>
                  <a:lnTo>
                    <a:pt x="10620" y="3574"/>
                  </a:lnTo>
                  <a:lnTo>
                    <a:pt x="10518" y="3716"/>
                  </a:lnTo>
                  <a:lnTo>
                    <a:pt x="10437" y="3797"/>
                  </a:lnTo>
                  <a:lnTo>
                    <a:pt x="10335" y="3939"/>
                  </a:lnTo>
                  <a:lnTo>
                    <a:pt x="10254" y="4061"/>
                  </a:lnTo>
                  <a:lnTo>
                    <a:pt x="10214" y="4102"/>
                  </a:lnTo>
                  <a:lnTo>
                    <a:pt x="10051" y="4284"/>
                  </a:lnTo>
                  <a:lnTo>
                    <a:pt x="10031" y="4325"/>
                  </a:lnTo>
                  <a:lnTo>
                    <a:pt x="9889" y="4488"/>
                  </a:lnTo>
                  <a:lnTo>
                    <a:pt x="9848" y="4528"/>
                  </a:lnTo>
                  <a:lnTo>
                    <a:pt x="9686" y="4711"/>
                  </a:lnTo>
                  <a:lnTo>
                    <a:pt x="9645" y="4731"/>
                  </a:lnTo>
                  <a:lnTo>
                    <a:pt x="9503" y="4894"/>
                  </a:lnTo>
                  <a:lnTo>
                    <a:pt x="9462" y="4934"/>
                  </a:lnTo>
                  <a:lnTo>
                    <a:pt x="9280" y="5097"/>
                  </a:lnTo>
                  <a:lnTo>
                    <a:pt x="9137" y="5218"/>
                  </a:lnTo>
                  <a:lnTo>
                    <a:pt x="9056" y="5300"/>
                  </a:lnTo>
                  <a:lnTo>
                    <a:pt x="8894" y="5422"/>
                  </a:lnTo>
                  <a:lnTo>
                    <a:pt x="8812" y="5503"/>
                  </a:lnTo>
                  <a:lnTo>
                    <a:pt x="8609" y="5665"/>
                  </a:lnTo>
                  <a:lnTo>
                    <a:pt x="8569" y="5686"/>
                  </a:lnTo>
                  <a:lnTo>
                    <a:pt x="8325" y="5889"/>
                  </a:lnTo>
                  <a:lnTo>
                    <a:pt x="8244" y="5949"/>
                  </a:lnTo>
                  <a:lnTo>
                    <a:pt x="8061" y="6071"/>
                  </a:lnTo>
                  <a:lnTo>
                    <a:pt x="7960" y="6153"/>
                  </a:lnTo>
                  <a:lnTo>
                    <a:pt x="7797" y="6254"/>
                  </a:lnTo>
                  <a:lnTo>
                    <a:pt x="7675" y="6335"/>
                  </a:lnTo>
                  <a:lnTo>
                    <a:pt x="7513" y="6437"/>
                  </a:lnTo>
                  <a:lnTo>
                    <a:pt x="7391" y="6518"/>
                  </a:lnTo>
                  <a:lnTo>
                    <a:pt x="7229" y="6620"/>
                  </a:lnTo>
                  <a:lnTo>
                    <a:pt x="6965" y="6782"/>
                  </a:lnTo>
                  <a:lnTo>
                    <a:pt x="20" y="10823"/>
                  </a:lnTo>
                  <a:lnTo>
                    <a:pt x="0" y="15209"/>
                  </a:lnTo>
                  <a:lnTo>
                    <a:pt x="6965" y="11168"/>
                  </a:lnTo>
                  <a:lnTo>
                    <a:pt x="7188" y="11026"/>
                  </a:lnTo>
                  <a:lnTo>
                    <a:pt x="7208" y="11005"/>
                  </a:lnTo>
                  <a:lnTo>
                    <a:pt x="7371" y="10904"/>
                  </a:lnTo>
                  <a:lnTo>
                    <a:pt x="7493" y="10823"/>
                  </a:lnTo>
                  <a:lnTo>
                    <a:pt x="7655" y="10721"/>
                  </a:lnTo>
                  <a:lnTo>
                    <a:pt x="7777" y="10640"/>
                  </a:lnTo>
                  <a:lnTo>
                    <a:pt x="7939" y="10538"/>
                  </a:lnTo>
                  <a:lnTo>
                    <a:pt x="8041" y="10457"/>
                  </a:lnTo>
                  <a:lnTo>
                    <a:pt x="8224" y="10335"/>
                  </a:lnTo>
                  <a:lnTo>
                    <a:pt x="8305" y="10275"/>
                  </a:lnTo>
                  <a:lnTo>
                    <a:pt x="8569" y="10092"/>
                  </a:lnTo>
                  <a:lnTo>
                    <a:pt x="8589" y="10051"/>
                  </a:lnTo>
                  <a:lnTo>
                    <a:pt x="8812" y="9889"/>
                  </a:lnTo>
                  <a:lnTo>
                    <a:pt x="8894" y="9828"/>
                  </a:lnTo>
                  <a:lnTo>
                    <a:pt x="9036" y="9686"/>
                  </a:lnTo>
                  <a:lnTo>
                    <a:pt x="9117" y="9604"/>
                  </a:lnTo>
                  <a:lnTo>
                    <a:pt x="9259" y="9483"/>
                  </a:lnTo>
                  <a:lnTo>
                    <a:pt x="9280" y="9483"/>
                  </a:lnTo>
                  <a:lnTo>
                    <a:pt x="9442" y="9320"/>
                  </a:lnTo>
                  <a:lnTo>
                    <a:pt x="9483" y="9280"/>
                  </a:lnTo>
                  <a:lnTo>
                    <a:pt x="9625" y="9137"/>
                  </a:lnTo>
                  <a:lnTo>
                    <a:pt x="9665" y="9097"/>
                  </a:lnTo>
                  <a:lnTo>
                    <a:pt x="9848" y="8914"/>
                  </a:lnTo>
                  <a:lnTo>
                    <a:pt x="9868" y="8873"/>
                  </a:lnTo>
                  <a:lnTo>
                    <a:pt x="10011" y="8711"/>
                  </a:lnTo>
                  <a:lnTo>
                    <a:pt x="10051" y="8670"/>
                  </a:lnTo>
                  <a:lnTo>
                    <a:pt x="10193" y="8488"/>
                  </a:lnTo>
                  <a:lnTo>
                    <a:pt x="10234" y="8447"/>
                  </a:lnTo>
                  <a:lnTo>
                    <a:pt x="10295" y="8386"/>
                  </a:lnTo>
                  <a:lnTo>
                    <a:pt x="10335" y="8325"/>
                  </a:lnTo>
                  <a:lnTo>
                    <a:pt x="10437" y="8203"/>
                  </a:lnTo>
                  <a:lnTo>
                    <a:pt x="10498" y="8102"/>
                  </a:lnTo>
                  <a:lnTo>
                    <a:pt x="10599" y="7960"/>
                  </a:lnTo>
                  <a:lnTo>
                    <a:pt x="10660" y="7878"/>
                  </a:lnTo>
                  <a:lnTo>
                    <a:pt x="10762" y="7716"/>
                  </a:lnTo>
                  <a:lnTo>
                    <a:pt x="10823" y="7635"/>
                  </a:lnTo>
                  <a:lnTo>
                    <a:pt x="10945" y="7411"/>
                  </a:lnTo>
                  <a:lnTo>
                    <a:pt x="10945" y="7391"/>
                  </a:lnTo>
                  <a:lnTo>
                    <a:pt x="11066" y="7168"/>
                  </a:lnTo>
                  <a:lnTo>
                    <a:pt x="11107" y="7107"/>
                  </a:lnTo>
                  <a:lnTo>
                    <a:pt x="11188" y="6944"/>
                  </a:lnTo>
                  <a:lnTo>
                    <a:pt x="11229" y="6863"/>
                  </a:lnTo>
                  <a:lnTo>
                    <a:pt x="11290" y="6721"/>
                  </a:lnTo>
                  <a:lnTo>
                    <a:pt x="11330" y="6620"/>
                  </a:lnTo>
                  <a:lnTo>
                    <a:pt x="11391" y="6477"/>
                  </a:lnTo>
                  <a:lnTo>
                    <a:pt x="11432" y="6376"/>
                  </a:lnTo>
                  <a:lnTo>
                    <a:pt x="11472" y="6254"/>
                  </a:lnTo>
                  <a:lnTo>
                    <a:pt x="11493" y="6132"/>
                  </a:lnTo>
                  <a:lnTo>
                    <a:pt x="11533" y="6031"/>
                  </a:lnTo>
                  <a:lnTo>
                    <a:pt x="11574" y="5909"/>
                  </a:lnTo>
                  <a:lnTo>
                    <a:pt x="11594" y="5787"/>
                  </a:lnTo>
                  <a:lnTo>
                    <a:pt x="11635" y="5665"/>
                  </a:lnTo>
                  <a:lnTo>
                    <a:pt x="11655" y="5564"/>
                  </a:lnTo>
                  <a:lnTo>
                    <a:pt x="11655" y="5543"/>
                  </a:lnTo>
                  <a:lnTo>
                    <a:pt x="11676" y="5442"/>
                  </a:lnTo>
                  <a:lnTo>
                    <a:pt x="11696" y="5320"/>
                  </a:lnTo>
                  <a:lnTo>
                    <a:pt x="11716" y="5198"/>
                  </a:lnTo>
                  <a:lnTo>
                    <a:pt x="11736" y="5076"/>
                  </a:lnTo>
                  <a:lnTo>
                    <a:pt x="11736" y="4975"/>
                  </a:lnTo>
                  <a:lnTo>
                    <a:pt x="11757" y="4853"/>
                  </a:lnTo>
                  <a:lnTo>
                    <a:pt x="11757" y="4731"/>
                  </a:lnTo>
                  <a:lnTo>
                    <a:pt x="11757" y="4609"/>
                  </a:lnTo>
                  <a:lnTo>
                    <a:pt x="11757" y="4589"/>
                  </a:lnTo>
                  <a:lnTo>
                    <a:pt x="11757" y="4386"/>
                  </a:lnTo>
                  <a:lnTo>
                    <a:pt x="11775" y="353"/>
                  </a:lnTo>
                  <a:close/>
                </a:path>
              </a:pathLst>
            </a:custGeom>
            <a:solidFill>
              <a:srgbClr val="1F9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5263;p74">
              <a:extLst>
                <a:ext uri="{FF2B5EF4-FFF2-40B4-BE49-F238E27FC236}">
                  <a16:creationId xmlns:a16="http://schemas.microsoft.com/office/drawing/2014/main" id="{D43AF63C-7791-A888-79F0-D00D02574827}"/>
                </a:ext>
              </a:extLst>
            </p:cNvPr>
            <p:cNvSpPr/>
            <p:nvPr/>
          </p:nvSpPr>
          <p:spPr>
            <a:xfrm>
              <a:off x="4694525" y="2744275"/>
              <a:ext cx="152325" cy="197500"/>
            </a:xfrm>
            <a:custGeom>
              <a:avLst/>
              <a:gdLst/>
              <a:ahLst/>
              <a:cxnLst/>
              <a:rect l="l" t="t" r="r" b="b"/>
              <a:pathLst>
                <a:path w="6093" h="7900" extrusionOk="0">
                  <a:moveTo>
                    <a:pt x="21" y="1"/>
                  </a:moveTo>
                  <a:lnTo>
                    <a:pt x="1" y="4387"/>
                  </a:lnTo>
                  <a:lnTo>
                    <a:pt x="6072" y="7900"/>
                  </a:lnTo>
                  <a:lnTo>
                    <a:pt x="6092" y="3514"/>
                  </a:lnTo>
                  <a:lnTo>
                    <a:pt x="21" y="1"/>
                  </a:lnTo>
                  <a:close/>
                </a:path>
              </a:pathLst>
            </a:custGeom>
            <a:solidFill>
              <a:srgbClr val="007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5264;p74">
              <a:extLst>
                <a:ext uri="{FF2B5EF4-FFF2-40B4-BE49-F238E27FC236}">
                  <a16:creationId xmlns:a16="http://schemas.microsoft.com/office/drawing/2014/main" id="{FE52AC54-E61B-2612-40B9-0F19E36E111A}"/>
                </a:ext>
              </a:extLst>
            </p:cNvPr>
            <p:cNvSpPr/>
            <p:nvPr/>
          </p:nvSpPr>
          <p:spPr>
            <a:xfrm>
              <a:off x="4581325" y="2810275"/>
              <a:ext cx="151800" cy="197500"/>
            </a:xfrm>
            <a:custGeom>
              <a:avLst/>
              <a:gdLst/>
              <a:ahLst/>
              <a:cxnLst/>
              <a:rect l="l" t="t" r="r" b="b"/>
              <a:pathLst>
                <a:path w="6072" h="7900" extrusionOk="0">
                  <a:moveTo>
                    <a:pt x="1" y="1"/>
                  </a:moveTo>
                  <a:lnTo>
                    <a:pt x="1" y="4387"/>
                  </a:lnTo>
                  <a:lnTo>
                    <a:pt x="6072" y="7899"/>
                  </a:lnTo>
                  <a:lnTo>
                    <a:pt x="6072" y="349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5265;p74">
              <a:extLst>
                <a:ext uri="{FF2B5EF4-FFF2-40B4-BE49-F238E27FC236}">
                  <a16:creationId xmlns:a16="http://schemas.microsoft.com/office/drawing/2014/main" id="{AF9B2D53-F4F1-6DE7-D8AD-29A0AD062AB5}"/>
                </a:ext>
              </a:extLst>
            </p:cNvPr>
            <p:cNvSpPr/>
            <p:nvPr/>
          </p:nvSpPr>
          <p:spPr>
            <a:xfrm>
              <a:off x="4581325" y="2744275"/>
              <a:ext cx="265525" cy="153350"/>
            </a:xfrm>
            <a:custGeom>
              <a:avLst/>
              <a:gdLst/>
              <a:ahLst/>
              <a:cxnLst/>
              <a:rect l="l" t="t" r="r" b="b"/>
              <a:pathLst>
                <a:path w="10621" h="6134" extrusionOk="0">
                  <a:moveTo>
                    <a:pt x="4549" y="1"/>
                  </a:moveTo>
                  <a:lnTo>
                    <a:pt x="1" y="2641"/>
                  </a:lnTo>
                  <a:lnTo>
                    <a:pt x="6072" y="6133"/>
                  </a:lnTo>
                  <a:lnTo>
                    <a:pt x="10620" y="351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5266;p74">
              <a:extLst>
                <a:ext uri="{FF2B5EF4-FFF2-40B4-BE49-F238E27FC236}">
                  <a16:creationId xmlns:a16="http://schemas.microsoft.com/office/drawing/2014/main" id="{557A0780-06F9-3756-33BF-2DF202FCD4BF}"/>
                </a:ext>
              </a:extLst>
            </p:cNvPr>
            <p:cNvSpPr/>
            <p:nvPr/>
          </p:nvSpPr>
          <p:spPr>
            <a:xfrm>
              <a:off x="4733100" y="2832100"/>
              <a:ext cx="113750" cy="175675"/>
            </a:xfrm>
            <a:custGeom>
              <a:avLst/>
              <a:gdLst/>
              <a:ahLst/>
              <a:cxnLst/>
              <a:rect l="l" t="t" r="r" b="b"/>
              <a:pathLst>
                <a:path w="4550" h="7027" extrusionOk="0">
                  <a:moveTo>
                    <a:pt x="4549" y="1"/>
                  </a:moveTo>
                  <a:lnTo>
                    <a:pt x="1" y="2620"/>
                  </a:lnTo>
                  <a:lnTo>
                    <a:pt x="1" y="7026"/>
                  </a:lnTo>
                  <a:lnTo>
                    <a:pt x="4529" y="4387"/>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1586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716856" y="11140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
        <p:nvSpPr>
          <p:cNvPr id="2369" name="Google Shape;2369;p38"/>
          <p:cNvSpPr txBox="1">
            <a:spLocks noGrp="1"/>
          </p:cNvSpPr>
          <p:nvPr>
            <p:ph type="body" idx="1"/>
          </p:nvPr>
        </p:nvSpPr>
        <p:spPr>
          <a:xfrm>
            <a:off x="665418" y="563889"/>
            <a:ext cx="7806870" cy="11081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u="sng" dirty="0"/>
              <a:t>Question 5:</a:t>
            </a:r>
            <a:r>
              <a:rPr lang="en-US" dirty="0"/>
              <a:t> </a:t>
            </a:r>
          </a:p>
          <a:p>
            <a:pPr marL="0" lvl="0" indent="0" algn="l" rtl="0">
              <a:spcBef>
                <a:spcPts val="0"/>
              </a:spcBef>
              <a:spcAft>
                <a:spcPts val="0"/>
              </a:spcAft>
              <a:buNone/>
            </a:pPr>
            <a:r>
              <a:rPr lang="en-US" dirty="0"/>
              <a:t>a) What are the advantages of </a:t>
            </a:r>
            <a:r>
              <a:rPr lang="en-US" dirty="0" err="1"/>
              <a:t>Makefile</a:t>
            </a:r>
            <a:r>
              <a:rPr lang="en-US" dirty="0"/>
              <a:t>? Give examples? </a:t>
            </a:r>
          </a:p>
          <a:p>
            <a:pPr marL="0" lvl="0" indent="0" algn="l" rtl="0">
              <a:spcBef>
                <a:spcPts val="0"/>
              </a:spcBef>
              <a:spcAft>
                <a:spcPts val="0"/>
              </a:spcAft>
              <a:buNone/>
            </a:pPr>
            <a:r>
              <a:rPr lang="en-US" dirty="0"/>
              <a:t>b) Is there any </a:t>
            </a:r>
            <a:r>
              <a:rPr lang="en-US" dirty="0" err="1"/>
              <a:t>Makefile</a:t>
            </a:r>
            <a:r>
              <a:rPr lang="en-US" dirty="0"/>
              <a:t> mechanism for other programming languages? If it has, </a:t>
            </a:r>
            <a:r>
              <a:rPr lang="en-US" dirty="0" err="1"/>
              <a:t>givean</a:t>
            </a:r>
            <a:r>
              <a:rPr lang="en-US" dirty="0"/>
              <a:t> example?</a:t>
            </a:r>
          </a:p>
          <a:p>
            <a:pPr marL="0" lvl="0" indent="0" algn="l" rtl="0">
              <a:spcBef>
                <a:spcPts val="0"/>
              </a:spcBef>
              <a:spcAft>
                <a:spcPts val="0"/>
              </a:spcAft>
              <a:buNone/>
            </a:pPr>
            <a:r>
              <a:rPr lang="en-US" dirty="0"/>
              <a:t>c) Compiling a program in the first time usually takes a longer time in </a:t>
            </a:r>
            <a:r>
              <a:rPr lang="en-US" dirty="0" err="1"/>
              <a:t>comparisoncwith</a:t>
            </a:r>
            <a:r>
              <a:rPr lang="en-US" dirty="0"/>
              <a:t> the next re-compiling. What is the reason? </a:t>
            </a:r>
          </a:p>
        </p:txBody>
      </p:sp>
      <p:grpSp>
        <p:nvGrpSpPr>
          <p:cNvPr id="2370" name="Google Shape;2370;p38"/>
          <p:cNvGrpSpPr/>
          <p:nvPr/>
        </p:nvGrpSpPr>
        <p:grpSpPr>
          <a:xfrm rot="13540547">
            <a:off x="-1268649" y="4666780"/>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33DFE77-6DCC-5C15-F6DB-20096BAFFCA4}"/>
              </a:ext>
            </a:extLst>
          </p:cNvPr>
          <p:cNvSpPr txBox="1"/>
          <p:nvPr/>
        </p:nvSpPr>
        <p:spPr>
          <a:xfrm>
            <a:off x="838061" y="1686755"/>
            <a:ext cx="4132707" cy="2492990"/>
          </a:xfrm>
          <a:prstGeom prst="rect">
            <a:avLst/>
          </a:prstGeom>
          <a:noFill/>
        </p:spPr>
        <p:txBody>
          <a:bodyPr wrap="square" rtlCol="0">
            <a:spAutoFit/>
          </a:bodyPr>
          <a:lstStyle/>
          <a:p>
            <a:r>
              <a:rPr lang="en-US" sz="1200" dirty="0">
                <a:latin typeface="Assistant" pitchFamily="2" charset="-79"/>
                <a:cs typeface="Assistant" pitchFamily="2" charset="-79"/>
              </a:rPr>
              <a:t>a) </a:t>
            </a:r>
            <a:r>
              <a:rPr lang="en-US" sz="1200" b="1" u="sng" dirty="0">
                <a:latin typeface="Assistant" pitchFamily="2" charset="-79"/>
                <a:cs typeface="Assistant" pitchFamily="2" charset="-79"/>
              </a:rPr>
              <a:t>Advantages of </a:t>
            </a:r>
            <a:r>
              <a:rPr lang="en-US" sz="1200" b="1" u="sng" dirty="0" err="1">
                <a:latin typeface="Assistant" pitchFamily="2" charset="-79"/>
                <a:cs typeface="Assistant" pitchFamily="2" charset="-79"/>
              </a:rPr>
              <a:t>Makefile</a:t>
            </a:r>
            <a:r>
              <a:rPr lang="en-US" sz="1200" dirty="0">
                <a:latin typeface="Assistant" pitchFamily="2" charset="-79"/>
                <a:cs typeface="Assistant" pitchFamily="2" charset="-79"/>
              </a:rPr>
              <a:t>:</a:t>
            </a:r>
          </a:p>
          <a:p>
            <a:r>
              <a:rPr lang="en-US" sz="1200" b="1" dirty="0">
                <a:latin typeface="Assistant" pitchFamily="2" charset="-79"/>
                <a:cs typeface="Assistant" pitchFamily="2" charset="-79"/>
              </a:rPr>
              <a:t>Automation</a:t>
            </a:r>
            <a:r>
              <a:rPr lang="en-US" sz="1200" dirty="0">
                <a:latin typeface="Assistant" pitchFamily="2" charset="-79"/>
                <a:cs typeface="Assistant" pitchFamily="2" charset="-79"/>
              </a:rPr>
              <a:t>: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automate the compilation process by specifying dependencies and rules for building a project. This saves time and effort, especially in larger projects with multiple source files.</a:t>
            </a:r>
          </a:p>
          <a:p>
            <a:r>
              <a:rPr lang="en-US" sz="1200" b="1" dirty="0">
                <a:latin typeface="Assistant" pitchFamily="2" charset="-79"/>
                <a:cs typeface="Assistant" pitchFamily="2" charset="-79"/>
              </a:rPr>
              <a:t>Efficiency</a:t>
            </a:r>
            <a:r>
              <a:rPr lang="en-US" sz="1200" dirty="0">
                <a:latin typeface="Assistant" pitchFamily="2" charset="-79"/>
                <a:cs typeface="Assistant" pitchFamily="2" charset="-79"/>
              </a:rPr>
              <a:t>: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only compile files that have changed since the last compilation, avoiding unnecessary recompilation of unchanged files.</a:t>
            </a:r>
          </a:p>
          <a:p>
            <a:r>
              <a:rPr lang="en-US" sz="1200" b="1" dirty="0">
                <a:latin typeface="Assistant" pitchFamily="2" charset="-79"/>
                <a:cs typeface="Assistant" pitchFamily="2" charset="-79"/>
              </a:rPr>
              <a:t>Dependency Management</a:t>
            </a:r>
            <a:r>
              <a:rPr lang="en-US" sz="1200" dirty="0">
                <a:latin typeface="Assistant" pitchFamily="2" charset="-79"/>
                <a:cs typeface="Assistant" pitchFamily="2" charset="-79"/>
              </a:rPr>
              <a:t>: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manage dependencies between source files and automatically rebuild affected files when dependencies change.</a:t>
            </a:r>
          </a:p>
          <a:p>
            <a:r>
              <a:rPr lang="en-US" sz="1200" b="1" dirty="0">
                <a:latin typeface="Assistant" pitchFamily="2" charset="-79"/>
                <a:cs typeface="Assistant" pitchFamily="2" charset="-79"/>
              </a:rPr>
              <a:t>Customization</a:t>
            </a:r>
            <a:r>
              <a:rPr lang="en-US" sz="1200" dirty="0">
                <a:latin typeface="Assistant" pitchFamily="2" charset="-79"/>
                <a:cs typeface="Assistant" pitchFamily="2" charset="-79"/>
              </a:rPr>
              <a:t>: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allow for customization of build options, such as compiler flags and build targets.</a:t>
            </a:r>
          </a:p>
        </p:txBody>
      </p:sp>
      <p:pic>
        <p:nvPicPr>
          <p:cNvPr id="4" name="Picture 3">
            <a:extLst>
              <a:ext uri="{FF2B5EF4-FFF2-40B4-BE49-F238E27FC236}">
                <a16:creationId xmlns:a16="http://schemas.microsoft.com/office/drawing/2014/main" id="{EE9586DD-0A1B-570B-BEE6-B01C7F7A3834}"/>
              </a:ext>
            </a:extLst>
          </p:cNvPr>
          <p:cNvPicPr>
            <a:picLocks noChangeAspect="1"/>
          </p:cNvPicPr>
          <p:nvPr/>
        </p:nvPicPr>
        <p:blipFill>
          <a:blip r:embed="rId3"/>
          <a:stretch>
            <a:fillRect/>
          </a:stretch>
        </p:blipFill>
        <p:spPr>
          <a:xfrm>
            <a:off x="5091972" y="1717050"/>
            <a:ext cx="2922037" cy="2398688"/>
          </a:xfrm>
          <a:prstGeom prst="rect">
            <a:avLst/>
          </a:prstGeom>
        </p:spPr>
      </p:pic>
      <p:sp>
        <p:nvSpPr>
          <p:cNvPr id="6" name="TextBox 5">
            <a:extLst>
              <a:ext uri="{FF2B5EF4-FFF2-40B4-BE49-F238E27FC236}">
                <a16:creationId xmlns:a16="http://schemas.microsoft.com/office/drawing/2014/main" id="{A9BFB77E-DB4A-34F9-C420-AC088E34BA80}"/>
              </a:ext>
            </a:extLst>
          </p:cNvPr>
          <p:cNvSpPr txBox="1"/>
          <p:nvPr/>
        </p:nvSpPr>
        <p:spPr>
          <a:xfrm rot="10987151">
            <a:off x="-3782711" y="-1121751"/>
            <a:ext cx="1727665" cy="6157583"/>
          </a:xfrm>
          <a:prstGeom prst="rect">
            <a:avLst/>
          </a:prstGeom>
          <a:noFill/>
        </p:spPr>
        <p:txBody>
          <a:bodyPr wrap="square" rtlCol="0">
            <a:spAutoFit/>
          </a:bodyPr>
          <a:lstStyle/>
          <a:p>
            <a:pPr>
              <a:lnSpc>
                <a:spcPct val="150000"/>
              </a:lnSpc>
            </a:pPr>
            <a:r>
              <a:rPr lang="en-US" sz="1200" dirty="0">
                <a:latin typeface="Assistant" pitchFamily="2" charset="-79"/>
                <a:cs typeface="Assistant" pitchFamily="2" charset="-79"/>
              </a:rPr>
              <a:t>b) </a:t>
            </a:r>
            <a:r>
              <a:rPr lang="en-US" sz="1200" b="1" u="sng" dirty="0" err="1">
                <a:latin typeface="Assistant" pitchFamily="2" charset="-79"/>
                <a:cs typeface="Assistant" pitchFamily="2" charset="-79"/>
              </a:rPr>
              <a:t>Makefile</a:t>
            </a:r>
            <a:r>
              <a:rPr lang="en-US" sz="1200" b="1" u="sng" dirty="0">
                <a:latin typeface="Assistant" pitchFamily="2" charset="-79"/>
                <a:cs typeface="Assistant" pitchFamily="2" charset="-79"/>
              </a:rPr>
              <a:t> Mechanism for Other Programming Languages:</a:t>
            </a:r>
          </a:p>
          <a:p>
            <a:pPr>
              <a:lnSpc>
                <a:spcPct val="150000"/>
              </a:lnSpc>
            </a:pPr>
            <a:r>
              <a:rPr lang="en-US" sz="1200" dirty="0">
                <a:latin typeface="Assistant" pitchFamily="2" charset="-79"/>
                <a:cs typeface="Assistant" pitchFamily="2" charset="-79"/>
              </a:rPr>
              <a:t>Yes, </a:t>
            </a:r>
            <a:r>
              <a:rPr lang="en-US" sz="1200" dirty="0" err="1">
                <a:latin typeface="Assistant" pitchFamily="2" charset="-79"/>
                <a:cs typeface="Assistant" pitchFamily="2" charset="-79"/>
              </a:rPr>
              <a:t>Makefile</a:t>
            </a:r>
            <a:r>
              <a:rPr lang="en-US" sz="1200" dirty="0">
                <a:latin typeface="Assistant" pitchFamily="2" charset="-79"/>
                <a:cs typeface="Assistant" pitchFamily="2" charset="-79"/>
              </a:rPr>
              <a:t> mechanisms exist for various programming languages besides C.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can be adapted to compile projects written in languages like C++, Java, Python, and more. Each language may have its own compiler and specific build requirements, but the concept of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remains the same - specifying dependencies and rules for building the project.</a:t>
            </a:r>
          </a:p>
        </p:txBody>
      </p:sp>
      <p:pic>
        <p:nvPicPr>
          <p:cNvPr id="7" name="Picture 6">
            <a:extLst>
              <a:ext uri="{FF2B5EF4-FFF2-40B4-BE49-F238E27FC236}">
                <a16:creationId xmlns:a16="http://schemas.microsoft.com/office/drawing/2014/main" id="{80C5CF16-1B76-5497-BFA4-B5DF3305875D}"/>
              </a:ext>
            </a:extLst>
          </p:cNvPr>
          <p:cNvPicPr>
            <a:picLocks noChangeAspect="1"/>
          </p:cNvPicPr>
          <p:nvPr/>
        </p:nvPicPr>
        <p:blipFill>
          <a:blip r:embed="rId4"/>
          <a:stretch>
            <a:fillRect/>
          </a:stretch>
        </p:blipFill>
        <p:spPr>
          <a:xfrm rot="11132629" flipH="1">
            <a:off x="5115808" y="5887786"/>
            <a:ext cx="7744575" cy="6177082"/>
          </a:xfrm>
          <a:prstGeom prst="rect">
            <a:avLst/>
          </a:prstGeom>
        </p:spPr>
      </p:pic>
      <p:grpSp>
        <p:nvGrpSpPr>
          <p:cNvPr id="17" name="Google Shape;5252;p74">
            <a:extLst>
              <a:ext uri="{FF2B5EF4-FFF2-40B4-BE49-F238E27FC236}">
                <a16:creationId xmlns:a16="http://schemas.microsoft.com/office/drawing/2014/main" id="{6ACB6780-B3B2-7C48-6215-FE437E3CD908}"/>
              </a:ext>
            </a:extLst>
          </p:cNvPr>
          <p:cNvGrpSpPr/>
          <p:nvPr/>
        </p:nvGrpSpPr>
        <p:grpSpPr>
          <a:xfrm>
            <a:off x="7707296" y="304646"/>
            <a:ext cx="1189025" cy="819591"/>
            <a:chOff x="4145775" y="2321925"/>
            <a:chExt cx="995000" cy="685850"/>
          </a:xfrm>
        </p:grpSpPr>
        <p:sp>
          <p:nvSpPr>
            <p:cNvPr id="18" name="Google Shape;5253;p74">
              <a:extLst>
                <a:ext uri="{FF2B5EF4-FFF2-40B4-BE49-F238E27FC236}">
                  <a16:creationId xmlns:a16="http://schemas.microsoft.com/office/drawing/2014/main" id="{0FEB2FCE-E564-DB1A-A478-CBFCF74AB9D6}"/>
                </a:ext>
              </a:extLst>
            </p:cNvPr>
            <p:cNvSpPr/>
            <p:nvPr/>
          </p:nvSpPr>
          <p:spPr>
            <a:xfrm>
              <a:off x="4867625" y="2392000"/>
              <a:ext cx="150800" cy="197475"/>
            </a:xfrm>
            <a:custGeom>
              <a:avLst/>
              <a:gdLst/>
              <a:ahLst/>
              <a:cxnLst/>
              <a:rect l="l" t="t" r="r" b="b"/>
              <a:pathLst>
                <a:path w="6032" h="7899" extrusionOk="0">
                  <a:moveTo>
                    <a:pt x="6032" y="0"/>
                  </a:moveTo>
                  <a:lnTo>
                    <a:pt x="1" y="3513"/>
                  </a:lnTo>
                  <a:lnTo>
                    <a:pt x="1" y="7899"/>
                  </a:lnTo>
                  <a:lnTo>
                    <a:pt x="6032" y="4386"/>
                  </a:lnTo>
                  <a:lnTo>
                    <a:pt x="6032" y="0"/>
                  </a:lnTo>
                  <a:close/>
                </a:path>
              </a:pathLst>
            </a:custGeom>
            <a:solidFill>
              <a:srgbClr val="00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54;p74">
              <a:extLst>
                <a:ext uri="{FF2B5EF4-FFF2-40B4-BE49-F238E27FC236}">
                  <a16:creationId xmlns:a16="http://schemas.microsoft.com/office/drawing/2014/main" id="{0092A1BA-82D7-A16D-8005-D4082C958365}"/>
                </a:ext>
              </a:extLst>
            </p:cNvPr>
            <p:cNvSpPr/>
            <p:nvPr/>
          </p:nvSpPr>
          <p:spPr>
            <a:xfrm>
              <a:off x="4259500" y="2493000"/>
              <a:ext cx="152300" cy="197500"/>
            </a:xfrm>
            <a:custGeom>
              <a:avLst/>
              <a:gdLst/>
              <a:ahLst/>
              <a:cxnLst/>
              <a:rect l="l" t="t" r="r" b="b"/>
              <a:pathLst>
                <a:path w="6092" h="7900" extrusionOk="0">
                  <a:moveTo>
                    <a:pt x="21" y="1"/>
                  </a:moveTo>
                  <a:lnTo>
                    <a:pt x="0" y="4387"/>
                  </a:lnTo>
                  <a:lnTo>
                    <a:pt x="6072" y="7900"/>
                  </a:lnTo>
                  <a:lnTo>
                    <a:pt x="6092" y="3514"/>
                  </a:lnTo>
                  <a:lnTo>
                    <a:pt x="21" y="1"/>
                  </a:lnTo>
                  <a:close/>
                </a:path>
              </a:pathLst>
            </a:custGeom>
            <a:solidFill>
              <a:srgbClr val="007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55;p74">
              <a:extLst>
                <a:ext uri="{FF2B5EF4-FFF2-40B4-BE49-F238E27FC236}">
                  <a16:creationId xmlns:a16="http://schemas.microsoft.com/office/drawing/2014/main" id="{E871B02D-8A6D-1CF8-0D6C-41D70BBBFEA4}"/>
                </a:ext>
              </a:extLst>
            </p:cNvPr>
            <p:cNvSpPr/>
            <p:nvPr/>
          </p:nvSpPr>
          <p:spPr>
            <a:xfrm>
              <a:off x="4260000" y="2321925"/>
              <a:ext cx="758425" cy="258925"/>
            </a:xfrm>
            <a:custGeom>
              <a:avLst/>
              <a:gdLst/>
              <a:ahLst/>
              <a:cxnLst/>
              <a:rect l="l" t="t" r="r" b="b"/>
              <a:pathLst>
                <a:path w="30337" h="10357" extrusionOk="0">
                  <a:moveTo>
                    <a:pt x="17808" y="1"/>
                  </a:moveTo>
                  <a:lnTo>
                    <a:pt x="16976" y="42"/>
                  </a:lnTo>
                  <a:lnTo>
                    <a:pt x="16184" y="103"/>
                  </a:lnTo>
                  <a:lnTo>
                    <a:pt x="15372" y="184"/>
                  </a:lnTo>
                  <a:lnTo>
                    <a:pt x="14580" y="285"/>
                  </a:lnTo>
                  <a:lnTo>
                    <a:pt x="13808" y="407"/>
                  </a:lnTo>
                  <a:lnTo>
                    <a:pt x="13036" y="549"/>
                  </a:lnTo>
                  <a:lnTo>
                    <a:pt x="12306" y="712"/>
                  </a:lnTo>
                  <a:lnTo>
                    <a:pt x="11554" y="915"/>
                  </a:lnTo>
                  <a:lnTo>
                    <a:pt x="10844" y="1118"/>
                  </a:lnTo>
                  <a:lnTo>
                    <a:pt x="10133" y="1341"/>
                  </a:lnTo>
                  <a:lnTo>
                    <a:pt x="9463" y="1605"/>
                  </a:lnTo>
                  <a:lnTo>
                    <a:pt x="8793" y="1869"/>
                  </a:lnTo>
                  <a:lnTo>
                    <a:pt x="8163" y="2153"/>
                  </a:lnTo>
                  <a:lnTo>
                    <a:pt x="7534" y="2478"/>
                  </a:lnTo>
                  <a:lnTo>
                    <a:pt x="6945" y="2803"/>
                  </a:lnTo>
                  <a:lnTo>
                    <a:pt x="1" y="6844"/>
                  </a:lnTo>
                  <a:lnTo>
                    <a:pt x="6072" y="10357"/>
                  </a:lnTo>
                  <a:lnTo>
                    <a:pt x="13016" y="6316"/>
                  </a:lnTo>
                  <a:lnTo>
                    <a:pt x="13321" y="6153"/>
                  </a:lnTo>
                  <a:lnTo>
                    <a:pt x="13625" y="5991"/>
                  </a:lnTo>
                  <a:lnTo>
                    <a:pt x="13930" y="5849"/>
                  </a:lnTo>
                  <a:lnTo>
                    <a:pt x="14275" y="5727"/>
                  </a:lnTo>
                  <a:lnTo>
                    <a:pt x="14600" y="5605"/>
                  </a:lnTo>
                  <a:lnTo>
                    <a:pt x="14945" y="5483"/>
                  </a:lnTo>
                  <a:lnTo>
                    <a:pt x="15656" y="5301"/>
                  </a:lnTo>
                  <a:lnTo>
                    <a:pt x="16387" y="5159"/>
                  </a:lnTo>
                  <a:lnTo>
                    <a:pt x="17138" y="5037"/>
                  </a:lnTo>
                  <a:lnTo>
                    <a:pt x="17889" y="4976"/>
                  </a:lnTo>
                  <a:lnTo>
                    <a:pt x="18661" y="4955"/>
                  </a:lnTo>
                  <a:lnTo>
                    <a:pt x="19412" y="4976"/>
                  </a:lnTo>
                  <a:lnTo>
                    <a:pt x="20184" y="5037"/>
                  </a:lnTo>
                  <a:lnTo>
                    <a:pt x="20935" y="5159"/>
                  </a:lnTo>
                  <a:lnTo>
                    <a:pt x="21666" y="5301"/>
                  </a:lnTo>
                  <a:lnTo>
                    <a:pt x="22377" y="5483"/>
                  </a:lnTo>
                  <a:lnTo>
                    <a:pt x="22722" y="5605"/>
                  </a:lnTo>
                  <a:lnTo>
                    <a:pt x="23047" y="5727"/>
                  </a:lnTo>
                  <a:lnTo>
                    <a:pt x="23392" y="5849"/>
                  </a:lnTo>
                  <a:lnTo>
                    <a:pt x="23697" y="5991"/>
                  </a:lnTo>
                  <a:lnTo>
                    <a:pt x="24001" y="6153"/>
                  </a:lnTo>
                  <a:lnTo>
                    <a:pt x="24306" y="6316"/>
                  </a:lnTo>
                  <a:lnTo>
                    <a:pt x="30337" y="2803"/>
                  </a:lnTo>
                  <a:lnTo>
                    <a:pt x="29748" y="2478"/>
                  </a:lnTo>
                  <a:lnTo>
                    <a:pt x="29118" y="2153"/>
                  </a:lnTo>
                  <a:lnTo>
                    <a:pt x="28489" y="1869"/>
                  </a:lnTo>
                  <a:lnTo>
                    <a:pt x="27819" y="1605"/>
                  </a:lnTo>
                  <a:lnTo>
                    <a:pt x="27128" y="1341"/>
                  </a:lnTo>
                  <a:lnTo>
                    <a:pt x="26418" y="1118"/>
                  </a:lnTo>
                  <a:lnTo>
                    <a:pt x="25707" y="915"/>
                  </a:lnTo>
                  <a:lnTo>
                    <a:pt x="24976" y="712"/>
                  </a:lnTo>
                  <a:lnTo>
                    <a:pt x="24225" y="549"/>
                  </a:lnTo>
                  <a:lnTo>
                    <a:pt x="23453" y="407"/>
                  </a:lnTo>
                  <a:lnTo>
                    <a:pt x="22681" y="285"/>
                  </a:lnTo>
                  <a:lnTo>
                    <a:pt x="21890" y="184"/>
                  </a:lnTo>
                  <a:lnTo>
                    <a:pt x="21077" y="103"/>
                  </a:lnTo>
                  <a:lnTo>
                    <a:pt x="20265" y="42"/>
                  </a:lnTo>
                  <a:lnTo>
                    <a:pt x="19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6;p74">
              <a:extLst>
                <a:ext uri="{FF2B5EF4-FFF2-40B4-BE49-F238E27FC236}">
                  <a16:creationId xmlns:a16="http://schemas.microsoft.com/office/drawing/2014/main" id="{80DAEAA0-00BA-5C72-66A7-523A8B1BD51B}"/>
                </a:ext>
              </a:extLst>
            </p:cNvPr>
            <p:cNvSpPr/>
            <p:nvPr/>
          </p:nvSpPr>
          <p:spPr>
            <a:xfrm>
              <a:off x="4411275" y="2445800"/>
              <a:ext cx="456375" cy="244700"/>
            </a:xfrm>
            <a:custGeom>
              <a:avLst/>
              <a:gdLst/>
              <a:ahLst/>
              <a:cxnLst/>
              <a:rect l="l" t="t" r="r" b="b"/>
              <a:pathLst>
                <a:path w="18255" h="9788" extrusionOk="0">
                  <a:moveTo>
                    <a:pt x="12407" y="0"/>
                  </a:moveTo>
                  <a:lnTo>
                    <a:pt x="12184" y="21"/>
                  </a:lnTo>
                  <a:lnTo>
                    <a:pt x="11798" y="21"/>
                  </a:lnTo>
                  <a:lnTo>
                    <a:pt x="11453" y="41"/>
                  </a:lnTo>
                  <a:lnTo>
                    <a:pt x="11453" y="61"/>
                  </a:lnTo>
                  <a:lnTo>
                    <a:pt x="11250" y="61"/>
                  </a:lnTo>
                  <a:lnTo>
                    <a:pt x="11128" y="82"/>
                  </a:lnTo>
                  <a:lnTo>
                    <a:pt x="11047" y="102"/>
                  </a:lnTo>
                  <a:lnTo>
                    <a:pt x="10722" y="143"/>
                  </a:lnTo>
                  <a:lnTo>
                    <a:pt x="10661" y="143"/>
                  </a:lnTo>
                  <a:lnTo>
                    <a:pt x="10376" y="183"/>
                  </a:lnTo>
                  <a:lnTo>
                    <a:pt x="10295" y="204"/>
                  </a:lnTo>
                  <a:lnTo>
                    <a:pt x="10214" y="204"/>
                  </a:lnTo>
                  <a:lnTo>
                    <a:pt x="10112" y="244"/>
                  </a:lnTo>
                  <a:lnTo>
                    <a:pt x="9889" y="285"/>
                  </a:lnTo>
                  <a:lnTo>
                    <a:pt x="9727" y="305"/>
                  </a:lnTo>
                  <a:lnTo>
                    <a:pt x="9524" y="366"/>
                  </a:lnTo>
                  <a:lnTo>
                    <a:pt x="9361" y="407"/>
                  </a:lnTo>
                  <a:lnTo>
                    <a:pt x="9158" y="447"/>
                  </a:lnTo>
                  <a:lnTo>
                    <a:pt x="8996" y="508"/>
                  </a:lnTo>
                  <a:lnTo>
                    <a:pt x="8793" y="569"/>
                  </a:lnTo>
                  <a:lnTo>
                    <a:pt x="8711" y="589"/>
                  </a:lnTo>
                  <a:lnTo>
                    <a:pt x="8590" y="630"/>
                  </a:lnTo>
                  <a:lnTo>
                    <a:pt x="8529" y="650"/>
                  </a:lnTo>
                  <a:lnTo>
                    <a:pt x="8224" y="752"/>
                  </a:lnTo>
                  <a:lnTo>
                    <a:pt x="8183" y="772"/>
                  </a:lnTo>
                  <a:lnTo>
                    <a:pt x="7940" y="874"/>
                  </a:lnTo>
                  <a:lnTo>
                    <a:pt x="7859" y="914"/>
                  </a:lnTo>
                  <a:lnTo>
                    <a:pt x="7574" y="1036"/>
                  </a:lnTo>
                  <a:lnTo>
                    <a:pt x="7554" y="1056"/>
                  </a:lnTo>
                  <a:lnTo>
                    <a:pt x="7310" y="1178"/>
                  </a:lnTo>
                  <a:lnTo>
                    <a:pt x="7229" y="1219"/>
                  </a:lnTo>
                  <a:lnTo>
                    <a:pt x="6965" y="1361"/>
                  </a:lnTo>
                  <a:lnTo>
                    <a:pt x="21" y="5402"/>
                  </a:lnTo>
                  <a:lnTo>
                    <a:pt x="1" y="9788"/>
                  </a:lnTo>
                  <a:lnTo>
                    <a:pt x="6945" y="5747"/>
                  </a:lnTo>
                  <a:lnTo>
                    <a:pt x="7209" y="5605"/>
                  </a:lnTo>
                  <a:lnTo>
                    <a:pt x="7290" y="5564"/>
                  </a:lnTo>
                  <a:lnTo>
                    <a:pt x="7534" y="5442"/>
                  </a:lnTo>
                  <a:lnTo>
                    <a:pt x="7574" y="5422"/>
                  </a:lnTo>
                  <a:lnTo>
                    <a:pt x="7838" y="5300"/>
                  </a:lnTo>
                  <a:lnTo>
                    <a:pt x="7920" y="5260"/>
                  </a:lnTo>
                  <a:lnTo>
                    <a:pt x="8163" y="5178"/>
                  </a:lnTo>
                  <a:lnTo>
                    <a:pt x="8224" y="5158"/>
                  </a:lnTo>
                  <a:lnTo>
                    <a:pt x="8508" y="5036"/>
                  </a:lnTo>
                  <a:lnTo>
                    <a:pt x="8590" y="5016"/>
                  </a:lnTo>
                  <a:lnTo>
                    <a:pt x="8793" y="4955"/>
                  </a:lnTo>
                  <a:lnTo>
                    <a:pt x="8975" y="4894"/>
                  </a:lnTo>
                  <a:lnTo>
                    <a:pt x="9138" y="4853"/>
                  </a:lnTo>
                  <a:lnTo>
                    <a:pt x="9341" y="4792"/>
                  </a:lnTo>
                  <a:lnTo>
                    <a:pt x="9503" y="4752"/>
                  </a:lnTo>
                  <a:lnTo>
                    <a:pt x="9706" y="4711"/>
                  </a:lnTo>
                  <a:lnTo>
                    <a:pt x="9889" y="4671"/>
                  </a:lnTo>
                  <a:lnTo>
                    <a:pt x="10092" y="4630"/>
                  </a:lnTo>
                  <a:lnTo>
                    <a:pt x="10275" y="4589"/>
                  </a:lnTo>
                  <a:lnTo>
                    <a:pt x="10356" y="4569"/>
                  </a:lnTo>
                  <a:lnTo>
                    <a:pt x="10661" y="4529"/>
                  </a:lnTo>
                  <a:lnTo>
                    <a:pt x="10701" y="4529"/>
                  </a:lnTo>
                  <a:lnTo>
                    <a:pt x="11026" y="4488"/>
                  </a:lnTo>
                  <a:lnTo>
                    <a:pt x="11107" y="4468"/>
                  </a:lnTo>
                  <a:lnTo>
                    <a:pt x="11432" y="4447"/>
                  </a:lnTo>
                  <a:lnTo>
                    <a:pt x="11453" y="4447"/>
                  </a:lnTo>
                  <a:lnTo>
                    <a:pt x="11798" y="4407"/>
                  </a:lnTo>
                  <a:lnTo>
                    <a:pt x="12163" y="4407"/>
                  </a:lnTo>
                  <a:lnTo>
                    <a:pt x="12387" y="4386"/>
                  </a:lnTo>
                  <a:lnTo>
                    <a:pt x="12813" y="4386"/>
                  </a:lnTo>
                  <a:lnTo>
                    <a:pt x="12955" y="4407"/>
                  </a:lnTo>
                  <a:lnTo>
                    <a:pt x="13341" y="4407"/>
                  </a:lnTo>
                  <a:lnTo>
                    <a:pt x="13605" y="4427"/>
                  </a:lnTo>
                  <a:lnTo>
                    <a:pt x="13727" y="4447"/>
                  </a:lnTo>
                  <a:lnTo>
                    <a:pt x="14072" y="4468"/>
                  </a:lnTo>
                  <a:lnTo>
                    <a:pt x="14113" y="4468"/>
                  </a:lnTo>
                  <a:lnTo>
                    <a:pt x="14498" y="4529"/>
                  </a:lnTo>
                  <a:lnTo>
                    <a:pt x="14580" y="4529"/>
                  </a:lnTo>
                  <a:lnTo>
                    <a:pt x="14884" y="4589"/>
                  </a:lnTo>
                  <a:lnTo>
                    <a:pt x="15026" y="4610"/>
                  </a:lnTo>
                  <a:lnTo>
                    <a:pt x="15270" y="4650"/>
                  </a:lnTo>
                  <a:lnTo>
                    <a:pt x="15575" y="4732"/>
                  </a:lnTo>
                  <a:lnTo>
                    <a:pt x="15635" y="4732"/>
                  </a:lnTo>
                  <a:lnTo>
                    <a:pt x="15940" y="4813"/>
                  </a:lnTo>
                  <a:lnTo>
                    <a:pt x="15981" y="4833"/>
                  </a:lnTo>
                  <a:lnTo>
                    <a:pt x="16265" y="4914"/>
                  </a:lnTo>
                  <a:lnTo>
                    <a:pt x="16346" y="4935"/>
                  </a:lnTo>
                  <a:lnTo>
                    <a:pt x="16651" y="5036"/>
                  </a:lnTo>
                  <a:lnTo>
                    <a:pt x="16691" y="5036"/>
                  </a:lnTo>
                  <a:lnTo>
                    <a:pt x="16955" y="5138"/>
                  </a:lnTo>
                  <a:lnTo>
                    <a:pt x="17037" y="5178"/>
                  </a:lnTo>
                  <a:lnTo>
                    <a:pt x="17219" y="5239"/>
                  </a:lnTo>
                  <a:lnTo>
                    <a:pt x="17361" y="5300"/>
                  </a:lnTo>
                  <a:lnTo>
                    <a:pt x="17544" y="5381"/>
                  </a:lnTo>
                  <a:lnTo>
                    <a:pt x="17666" y="5442"/>
                  </a:lnTo>
                  <a:lnTo>
                    <a:pt x="17869" y="5544"/>
                  </a:lnTo>
                  <a:lnTo>
                    <a:pt x="17950" y="5584"/>
                  </a:lnTo>
                  <a:lnTo>
                    <a:pt x="18255" y="5747"/>
                  </a:lnTo>
                  <a:lnTo>
                    <a:pt x="18255" y="1361"/>
                  </a:lnTo>
                  <a:lnTo>
                    <a:pt x="17971" y="1198"/>
                  </a:lnTo>
                  <a:lnTo>
                    <a:pt x="17869" y="1158"/>
                  </a:lnTo>
                  <a:lnTo>
                    <a:pt x="17666" y="1056"/>
                  </a:lnTo>
                  <a:lnTo>
                    <a:pt x="17544" y="995"/>
                  </a:lnTo>
                  <a:lnTo>
                    <a:pt x="17361" y="914"/>
                  </a:lnTo>
                  <a:lnTo>
                    <a:pt x="17240" y="853"/>
                  </a:lnTo>
                  <a:lnTo>
                    <a:pt x="17118" y="813"/>
                  </a:lnTo>
                  <a:lnTo>
                    <a:pt x="17037" y="772"/>
                  </a:lnTo>
                  <a:lnTo>
                    <a:pt x="16955" y="752"/>
                  </a:lnTo>
                  <a:lnTo>
                    <a:pt x="16712" y="650"/>
                  </a:lnTo>
                  <a:lnTo>
                    <a:pt x="16651" y="630"/>
                  </a:lnTo>
                  <a:lnTo>
                    <a:pt x="16346" y="549"/>
                  </a:lnTo>
                  <a:lnTo>
                    <a:pt x="16265" y="508"/>
                  </a:lnTo>
                  <a:lnTo>
                    <a:pt x="16143" y="488"/>
                  </a:lnTo>
                  <a:lnTo>
                    <a:pt x="16001" y="447"/>
                  </a:lnTo>
                  <a:lnTo>
                    <a:pt x="15960" y="427"/>
                  </a:lnTo>
                  <a:lnTo>
                    <a:pt x="15635" y="346"/>
                  </a:lnTo>
                  <a:lnTo>
                    <a:pt x="15575" y="346"/>
                  </a:lnTo>
                  <a:lnTo>
                    <a:pt x="15311" y="285"/>
                  </a:lnTo>
                  <a:lnTo>
                    <a:pt x="15290" y="264"/>
                  </a:lnTo>
                  <a:lnTo>
                    <a:pt x="15047" y="224"/>
                  </a:lnTo>
                  <a:lnTo>
                    <a:pt x="14905" y="204"/>
                  </a:lnTo>
                  <a:lnTo>
                    <a:pt x="14600" y="143"/>
                  </a:lnTo>
                  <a:lnTo>
                    <a:pt x="14519" y="143"/>
                  </a:lnTo>
                  <a:lnTo>
                    <a:pt x="14133" y="82"/>
                  </a:lnTo>
                  <a:lnTo>
                    <a:pt x="14092" y="82"/>
                  </a:lnTo>
                  <a:lnTo>
                    <a:pt x="13747" y="41"/>
                  </a:lnTo>
                  <a:lnTo>
                    <a:pt x="13605" y="41"/>
                  </a:lnTo>
                  <a:lnTo>
                    <a:pt x="13361" y="21"/>
                  </a:lnTo>
                  <a:lnTo>
                    <a:pt x="13199" y="21"/>
                  </a:lnTo>
                  <a:lnTo>
                    <a:pt x="129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57;p74">
              <a:extLst>
                <a:ext uri="{FF2B5EF4-FFF2-40B4-BE49-F238E27FC236}">
                  <a16:creationId xmlns:a16="http://schemas.microsoft.com/office/drawing/2014/main" id="{62BA74B2-873D-0C74-0EB7-E66CF1406E7D}"/>
                </a:ext>
              </a:extLst>
            </p:cNvPr>
            <p:cNvSpPr/>
            <p:nvPr/>
          </p:nvSpPr>
          <p:spPr>
            <a:xfrm>
              <a:off x="4298075" y="2580825"/>
              <a:ext cx="113725" cy="175675"/>
            </a:xfrm>
            <a:custGeom>
              <a:avLst/>
              <a:gdLst/>
              <a:ahLst/>
              <a:cxnLst/>
              <a:rect l="l" t="t" r="r" b="b"/>
              <a:pathLst>
                <a:path w="4549" h="7027" extrusionOk="0">
                  <a:moveTo>
                    <a:pt x="4549" y="1"/>
                  </a:moveTo>
                  <a:lnTo>
                    <a:pt x="0" y="2640"/>
                  </a:lnTo>
                  <a:lnTo>
                    <a:pt x="0" y="7026"/>
                  </a:lnTo>
                  <a:lnTo>
                    <a:pt x="4529" y="4387"/>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58;p74">
              <a:extLst>
                <a:ext uri="{FF2B5EF4-FFF2-40B4-BE49-F238E27FC236}">
                  <a16:creationId xmlns:a16="http://schemas.microsoft.com/office/drawing/2014/main" id="{45731DAD-FBEB-3BF0-D96A-DF1870E75CC3}"/>
                </a:ext>
              </a:extLst>
            </p:cNvPr>
            <p:cNvSpPr/>
            <p:nvPr/>
          </p:nvSpPr>
          <p:spPr>
            <a:xfrm>
              <a:off x="4146300" y="2493000"/>
              <a:ext cx="265500" cy="153850"/>
            </a:xfrm>
            <a:custGeom>
              <a:avLst/>
              <a:gdLst/>
              <a:ahLst/>
              <a:cxnLst/>
              <a:rect l="l" t="t" r="r" b="b"/>
              <a:pathLst>
                <a:path w="10620" h="6154" extrusionOk="0">
                  <a:moveTo>
                    <a:pt x="4549" y="1"/>
                  </a:moveTo>
                  <a:lnTo>
                    <a:pt x="0" y="2641"/>
                  </a:lnTo>
                  <a:lnTo>
                    <a:pt x="6071" y="6153"/>
                  </a:lnTo>
                  <a:lnTo>
                    <a:pt x="10620" y="351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59;p74">
              <a:extLst>
                <a:ext uri="{FF2B5EF4-FFF2-40B4-BE49-F238E27FC236}">
                  <a16:creationId xmlns:a16="http://schemas.microsoft.com/office/drawing/2014/main" id="{ADA08B79-D954-4BF0-6DC9-4AFCD47DEFED}"/>
                </a:ext>
              </a:extLst>
            </p:cNvPr>
            <p:cNvSpPr/>
            <p:nvPr/>
          </p:nvSpPr>
          <p:spPr>
            <a:xfrm>
              <a:off x="4145775" y="2559000"/>
              <a:ext cx="152325" cy="197500"/>
            </a:xfrm>
            <a:custGeom>
              <a:avLst/>
              <a:gdLst/>
              <a:ahLst/>
              <a:cxnLst/>
              <a:rect l="l" t="t" r="r" b="b"/>
              <a:pathLst>
                <a:path w="6093" h="7900" extrusionOk="0">
                  <a:moveTo>
                    <a:pt x="21" y="1"/>
                  </a:moveTo>
                  <a:lnTo>
                    <a:pt x="1" y="4386"/>
                  </a:lnTo>
                  <a:lnTo>
                    <a:pt x="6092" y="7899"/>
                  </a:lnTo>
                  <a:lnTo>
                    <a:pt x="6092" y="3513"/>
                  </a:lnTo>
                  <a:lnTo>
                    <a:pt x="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60;p74">
              <a:extLst>
                <a:ext uri="{FF2B5EF4-FFF2-40B4-BE49-F238E27FC236}">
                  <a16:creationId xmlns:a16="http://schemas.microsoft.com/office/drawing/2014/main" id="{132CE9BA-71CA-2F88-891B-BBD377BE9F58}"/>
                </a:ext>
              </a:extLst>
            </p:cNvPr>
            <p:cNvSpPr/>
            <p:nvPr/>
          </p:nvSpPr>
          <p:spPr>
            <a:xfrm>
              <a:off x="4867625" y="2479800"/>
              <a:ext cx="58925" cy="191925"/>
            </a:xfrm>
            <a:custGeom>
              <a:avLst/>
              <a:gdLst/>
              <a:ahLst/>
              <a:cxnLst/>
              <a:rect l="l" t="t" r="r" b="b"/>
              <a:pathLst>
                <a:path w="2357" h="7677" extrusionOk="0">
                  <a:moveTo>
                    <a:pt x="1" y="1"/>
                  </a:moveTo>
                  <a:lnTo>
                    <a:pt x="1" y="4387"/>
                  </a:lnTo>
                  <a:lnTo>
                    <a:pt x="285" y="4549"/>
                  </a:lnTo>
                  <a:lnTo>
                    <a:pt x="549" y="4732"/>
                  </a:lnTo>
                  <a:lnTo>
                    <a:pt x="793" y="4915"/>
                  </a:lnTo>
                  <a:lnTo>
                    <a:pt x="1016" y="5118"/>
                  </a:lnTo>
                  <a:lnTo>
                    <a:pt x="1239" y="5301"/>
                  </a:lnTo>
                  <a:lnTo>
                    <a:pt x="1422" y="5504"/>
                  </a:lnTo>
                  <a:lnTo>
                    <a:pt x="1605" y="5707"/>
                  </a:lnTo>
                  <a:lnTo>
                    <a:pt x="1767" y="5930"/>
                  </a:lnTo>
                  <a:lnTo>
                    <a:pt x="1889" y="6133"/>
                  </a:lnTo>
                  <a:lnTo>
                    <a:pt x="2011" y="6356"/>
                  </a:lnTo>
                  <a:lnTo>
                    <a:pt x="2113" y="6560"/>
                  </a:lnTo>
                  <a:lnTo>
                    <a:pt x="2194" y="6783"/>
                  </a:lnTo>
                  <a:lnTo>
                    <a:pt x="2255" y="7006"/>
                  </a:lnTo>
                  <a:lnTo>
                    <a:pt x="2316" y="7230"/>
                  </a:lnTo>
                  <a:lnTo>
                    <a:pt x="2336" y="7453"/>
                  </a:lnTo>
                  <a:lnTo>
                    <a:pt x="2336" y="7676"/>
                  </a:lnTo>
                  <a:lnTo>
                    <a:pt x="2356" y="3290"/>
                  </a:lnTo>
                  <a:lnTo>
                    <a:pt x="2356" y="3067"/>
                  </a:lnTo>
                  <a:lnTo>
                    <a:pt x="2316" y="2844"/>
                  </a:lnTo>
                  <a:lnTo>
                    <a:pt x="2275" y="2620"/>
                  </a:lnTo>
                  <a:lnTo>
                    <a:pt x="2214" y="2397"/>
                  </a:lnTo>
                  <a:lnTo>
                    <a:pt x="2133" y="2174"/>
                  </a:lnTo>
                  <a:lnTo>
                    <a:pt x="2031" y="1971"/>
                  </a:lnTo>
                  <a:lnTo>
                    <a:pt x="1910" y="1747"/>
                  </a:lnTo>
                  <a:lnTo>
                    <a:pt x="1767" y="1544"/>
                  </a:lnTo>
                  <a:lnTo>
                    <a:pt x="1625" y="1321"/>
                  </a:lnTo>
                  <a:lnTo>
                    <a:pt x="1443" y="1118"/>
                  </a:lnTo>
                  <a:lnTo>
                    <a:pt x="1239" y="915"/>
                  </a:lnTo>
                  <a:lnTo>
                    <a:pt x="1036" y="732"/>
                  </a:lnTo>
                  <a:lnTo>
                    <a:pt x="813" y="529"/>
                  </a:lnTo>
                  <a:lnTo>
                    <a:pt x="549" y="346"/>
                  </a:lnTo>
                  <a:lnTo>
                    <a:pt x="285" y="163"/>
                  </a:lnTo>
                  <a:lnTo>
                    <a:pt x="1" y="1"/>
                  </a:lnTo>
                  <a:close/>
                </a:path>
              </a:pathLst>
            </a:custGeom>
            <a:solidFill>
              <a:srgbClr val="1F9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61;p74">
              <a:extLst>
                <a:ext uri="{FF2B5EF4-FFF2-40B4-BE49-F238E27FC236}">
                  <a16:creationId xmlns:a16="http://schemas.microsoft.com/office/drawing/2014/main" id="{B734C509-4569-A2E5-9B4E-33F04A353597}"/>
                </a:ext>
              </a:extLst>
            </p:cNvPr>
            <p:cNvSpPr/>
            <p:nvPr/>
          </p:nvSpPr>
          <p:spPr>
            <a:xfrm>
              <a:off x="4695050" y="2392000"/>
              <a:ext cx="445725" cy="440125"/>
            </a:xfrm>
            <a:custGeom>
              <a:avLst/>
              <a:gdLst/>
              <a:ahLst/>
              <a:cxnLst/>
              <a:rect l="l" t="t" r="r" b="b"/>
              <a:pathLst>
                <a:path w="17829" h="17605" extrusionOk="0">
                  <a:moveTo>
                    <a:pt x="12935" y="0"/>
                  </a:moveTo>
                  <a:lnTo>
                    <a:pt x="6904" y="3513"/>
                  </a:lnTo>
                  <a:lnTo>
                    <a:pt x="7188" y="3675"/>
                  </a:lnTo>
                  <a:lnTo>
                    <a:pt x="7452" y="3858"/>
                  </a:lnTo>
                  <a:lnTo>
                    <a:pt x="7696" y="4041"/>
                  </a:lnTo>
                  <a:lnTo>
                    <a:pt x="7939" y="4224"/>
                  </a:lnTo>
                  <a:lnTo>
                    <a:pt x="8142" y="4427"/>
                  </a:lnTo>
                  <a:lnTo>
                    <a:pt x="8346" y="4630"/>
                  </a:lnTo>
                  <a:lnTo>
                    <a:pt x="8508" y="4833"/>
                  </a:lnTo>
                  <a:lnTo>
                    <a:pt x="8670" y="5036"/>
                  </a:lnTo>
                  <a:lnTo>
                    <a:pt x="8813" y="5239"/>
                  </a:lnTo>
                  <a:lnTo>
                    <a:pt x="8934" y="5462"/>
                  </a:lnTo>
                  <a:lnTo>
                    <a:pt x="9036" y="5686"/>
                  </a:lnTo>
                  <a:lnTo>
                    <a:pt x="9117" y="5889"/>
                  </a:lnTo>
                  <a:lnTo>
                    <a:pt x="9178" y="6112"/>
                  </a:lnTo>
                  <a:lnTo>
                    <a:pt x="9219" y="6335"/>
                  </a:lnTo>
                  <a:lnTo>
                    <a:pt x="9259" y="6559"/>
                  </a:lnTo>
                  <a:lnTo>
                    <a:pt x="9259" y="6782"/>
                  </a:lnTo>
                  <a:lnTo>
                    <a:pt x="9259" y="7005"/>
                  </a:lnTo>
                  <a:lnTo>
                    <a:pt x="9219" y="7229"/>
                  </a:lnTo>
                  <a:lnTo>
                    <a:pt x="9178" y="7452"/>
                  </a:lnTo>
                  <a:lnTo>
                    <a:pt x="9117" y="7655"/>
                  </a:lnTo>
                  <a:lnTo>
                    <a:pt x="9036" y="7879"/>
                  </a:lnTo>
                  <a:lnTo>
                    <a:pt x="8934" y="8102"/>
                  </a:lnTo>
                  <a:lnTo>
                    <a:pt x="8813" y="8305"/>
                  </a:lnTo>
                  <a:lnTo>
                    <a:pt x="8691" y="8528"/>
                  </a:lnTo>
                  <a:lnTo>
                    <a:pt x="8528" y="8731"/>
                  </a:lnTo>
                  <a:lnTo>
                    <a:pt x="8366" y="8934"/>
                  </a:lnTo>
                  <a:lnTo>
                    <a:pt x="8163" y="9137"/>
                  </a:lnTo>
                  <a:lnTo>
                    <a:pt x="7960" y="9320"/>
                  </a:lnTo>
                  <a:lnTo>
                    <a:pt x="7736" y="9523"/>
                  </a:lnTo>
                  <a:lnTo>
                    <a:pt x="7493" y="9706"/>
                  </a:lnTo>
                  <a:lnTo>
                    <a:pt x="7229" y="9868"/>
                  </a:lnTo>
                  <a:lnTo>
                    <a:pt x="6944" y="10051"/>
                  </a:lnTo>
                  <a:lnTo>
                    <a:pt x="0" y="14092"/>
                  </a:lnTo>
                  <a:lnTo>
                    <a:pt x="6071" y="17605"/>
                  </a:lnTo>
                  <a:lnTo>
                    <a:pt x="13016" y="13564"/>
                  </a:lnTo>
                  <a:lnTo>
                    <a:pt x="13584" y="13219"/>
                  </a:lnTo>
                  <a:lnTo>
                    <a:pt x="14133" y="12853"/>
                  </a:lnTo>
                  <a:lnTo>
                    <a:pt x="14620" y="12488"/>
                  </a:lnTo>
                  <a:lnTo>
                    <a:pt x="15087" y="12102"/>
                  </a:lnTo>
                  <a:lnTo>
                    <a:pt x="15513" y="11696"/>
                  </a:lnTo>
                  <a:lnTo>
                    <a:pt x="15919" y="11290"/>
                  </a:lnTo>
                  <a:lnTo>
                    <a:pt x="16285" y="10884"/>
                  </a:lnTo>
                  <a:lnTo>
                    <a:pt x="16589" y="10457"/>
                  </a:lnTo>
                  <a:lnTo>
                    <a:pt x="16894" y="10011"/>
                  </a:lnTo>
                  <a:lnTo>
                    <a:pt x="17138" y="9564"/>
                  </a:lnTo>
                  <a:lnTo>
                    <a:pt x="17341" y="9117"/>
                  </a:lnTo>
                  <a:lnTo>
                    <a:pt x="17523" y="8670"/>
                  </a:lnTo>
                  <a:lnTo>
                    <a:pt x="17666" y="8203"/>
                  </a:lnTo>
                  <a:lnTo>
                    <a:pt x="17747" y="7736"/>
                  </a:lnTo>
                  <a:lnTo>
                    <a:pt x="17808" y="7249"/>
                  </a:lnTo>
                  <a:lnTo>
                    <a:pt x="17828" y="6782"/>
                  </a:lnTo>
                  <a:lnTo>
                    <a:pt x="17808" y="6295"/>
                  </a:lnTo>
                  <a:lnTo>
                    <a:pt x="17747" y="5828"/>
                  </a:lnTo>
                  <a:lnTo>
                    <a:pt x="17645" y="5361"/>
                  </a:lnTo>
                  <a:lnTo>
                    <a:pt x="17503" y="4894"/>
                  </a:lnTo>
                  <a:lnTo>
                    <a:pt x="17320" y="4427"/>
                  </a:lnTo>
                  <a:lnTo>
                    <a:pt x="17097" y="3980"/>
                  </a:lnTo>
                  <a:lnTo>
                    <a:pt x="16853" y="3533"/>
                  </a:lnTo>
                  <a:lnTo>
                    <a:pt x="16549" y="3107"/>
                  </a:lnTo>
                  <a:lnTo>
                    <a:pt x="16224" y="2680"/>
                  </a:lnTo>
                  <a:lnTo>
                    <a:pt x="15858" y="2274"/>
                  </a:lnTo>
                  <a:lnTo>
                    <a:pt x="15473" y="1868"/>
                  </a:lnTo>
                  <a:lnTo>
                    <a:pt x="15026" y="1462"/>
                  </a:lnTo>
                  <a:lnTo>
                    <a:pt x="14559" y="1076"/>
                  </a:lnTo>
                  <a:lnTo>
                    <a:pt x="14051" y="711"/>
                  </a:lnTo>
                  <a:lnTo>
                    <a:pt x="13523" y="345"/>
                  </a:lnTo>
                  <a:lnTo>
                    <a:pt x="129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62;p74">
              <a:extLst>
                <a:ext uri="{FF2B5EF4-FFF2-40B4-BE49-F238E27FC236}">
                  <a16:creationId xmlns:a16="http://schemas.microsoft.com/office/drawing/2014/main" id="{533B270C-90AF-0668-C91A-33FBF25CA506}"/>
                </a:ext>
              </a:extLst>
            </p:cNvPr>
            <p:cNvSpPr/>
            <p:nvPr/>
          </p:nvSpPr>
          <p:spPr>
            <a:xfrm>
              <a:off x="4846325" y="2561550"/>
              <a:ext cx="294450" cy="380225"/>
            </a:xfrm>
            <a:custGeom>
              <a:avLst/>
              <a:gdLst/>
              <a:ahLst/>
              <a:cxnLst/>
              <a:rect l="l" t="t" r="r" b="b"/>
              <a:pathLst>
                <a:path w="11778" h="15209" extrusionOk="0">
                  <a:moveTo>
                    <a:pt x="11777" y="0"/>
                  </a:moveTo>
                  <a:lnTo>
                    <a:pt x="11775" y="353"/>
                  </a:lnTo>
                  <a:lnTo>
                    <a:pt x="11777" y="345"/>
                  </a:lnTo>
                  <a:lnTo>
                    <a:pt x="11777" y="223"/>
                  </a:lnTo>
                  <a:lnTo>
                    <a:pt x="11777" y="0"/>
                  </a:lnTo>
                  <a:close/>
                  <a:moveTo>
                    <a:pt x="11775" y="353"/>
                  </a:moveTo>
                  <a:lnTo>
                    <a:pt x="11757" y="447"/>
                  </a:lnTo>
                  <a:lnTo>
                    <a:pt x="11757" y="569"/>
                  </a:lnTo>
                  <a:lnTo>
                    <a:pt x="11736" y="690"/>
                  </a:lnTo>
                  <a:lnTo>
                    <a:pt x="11716" y="812"/>
                  </a:lnTo>
                  <a:lnTo>
                    <a:pt x="11716" y="934"/>
                  </a:lnTo>
                  <a:lnTo>
                    <a:pt x="11676" y="1056"/>
                  </a:lnTo>
                  <a:lnTo>
                    <a:pt x="11655" y="1157"/>
                  </a:lnTo>
                  <a:lnTo>
                    <a:pt x="11635" y="1279"/>
                  </a:lnTo>
                  <a:lnTo>
                    <a:pt x="11615" y="1401"/>
                  </a:lnTo>
                  <a:lnTo>
                    <a:pt x="11574" y="1523"/>
                  </a:lnTo>
                  <a:lnTo>
                    <a:pt x="11554" y="1624"/>
                  </a:lnTo>
                  <a:lnTo>
                    <a:pt x="11513" y="1746"/>
                  </a:lnTo>
                  <a:lnTo>
                    <a:pt x="11472" y="1868"/>
                  </a:lnTo>
                  <a:lnTo>
                    <a:pt x="11432" y="1990"/>
                  </a:lnTo>
                  <a:lnTo>
                    <a:pt x="11391" y="2091"/>
                  </a:lnTo>
                  <a:lnTo>
                    <a:pt x="11351" y="2234"/>
                  </a:lnTo>
                  <a:lnTo>
                    <a:pt x="11310" y="2335"/>
                  </a:lnTo>
                  <a:lnTo>
                    <a:pt x="11249" y="2457"/>
                  </a:lnTo>
                  <a:lnTo>
                    <a:pt x="11209" y="2559"/>
                  </a:lnTo>
                  <a:lnTo>
                    <a:pt x="11127" y="2721"/>
                  </a:lnTo>
                  <a:lnTo>
                    <a:pt x="11087" y="2782"/>
                  </a:lnTo>
                  <a:lnTo>
                    <a:pt x="10965" y="3005"/>
                  </a:lnTo>
                  <a:lnTo>
                    <a:pt x="10823" y="3249"/>
                  </a:lnTo>
                  <a:lnTo>
                    <a:pt x="10782" y="3330"/>
                  </a:lnTo>
                  <a:lnTo>
                    <a:pt x="10681" y="3472"/>
                  </a:lnTo>
                  <a:lnTo>
                    <a:pt x="10620" y="3574"/>
                  </a:lnTo>
                  <a:lnTo>
                    <a:pt x="10518" y="3716"/>
                  </a:lnTo>
                  <a:lnTo>
                    <a:pt x="10437" y="3797"/>
                  </a:lnTo>
                  <a:lnTo>
                    <a:pt x="10335" y="3939"/>
                  </a:lnTo>
                  <a:lnTo>
                    <a:pt x="10254" y="4061"/>
                  </a:lnTo>
                  <a:lnTo>
                    <a:pt x="10214" y="4102"/>
                  </a:lnTo>
                  <a:lnTo>
                    <a:pt x="10051" y="4284"/>
                  </a:lnTo>
                  <a:lnTo>
                    <a:pt x="10031" y="4325"/>
                  </a:lnTo>
                  <a:lnTo>
                    <a:pt x="9889" y="4488"/>
                  </a:lnTo>
                  <a:lnTo>
                    <a:pt x="9848" y="4528"/>
                  </a:lnTo>
                  <a:lnTo>
                    <a:pt x="9686" y="4711"/>
                  </a:lnTo>
                  <a:lnTo>
                    <a:pt x="9645" y="4731"/>
                  </a:lnTo>
                  <a:lnTo>
                    <a:pt x="9503" y="4894"/>
                  </a:lnTo>
                  <a:lnTo>
                    <a:pt x="9462" y="4934"/>
                  </a:lnTo>
                  <a:lnTo>
                    <a:pt x="9280" y="5097"/>
                  </a:lnTo>
                  <a:lnTo>
                    <a:pt x="9137" y="5218"/>
                  </a:lnTo>
                  <a:lnTo>
                    <a:pt x="9056" y="5300"/>
                  </a:lnTo>
                  <a:lnTo>
                    <a:pt x="8894" y="5422"/>
                  </a:lnTo>
                  <a:lnTo>
                    <a:pt x="8812" y="5503"/>
                  </a:lnTo>
                  <a:lnTo>
                    <a:pt x="8609" y="5665"/>
                  </a:lnTo>
                  <a:lnTo>
                    <a:pt x="8569" y="5686"/>
                  </a:lnTo>
                  <a:lnTo>
                    <a:pt x="8325" y="5889"/>
                  </a:lnTo>
                  <a:lnTo>
                    <a:pt x="8244" y="5949"/>
                  </a:lnTo>
                  <a:lnTo>
                    <a:pt x="8061" y="6071"/>
                  </a:lnTo>
                  <a:lnTo>
                    <a:pt x="7960" y="6153"/>
                  </a:lnTo>
                  <a:lnTo>
                    <a:pt x="7797" y="6254"/>
                  </a:lnTo>
                  <a:lnTo>
                    <a:pt x="7675" y="6335"/>
                  </a:lnTo>
                  <a:lnTo>
                    <a:pt x="7513" y="6437"/>
                  </a:lnTo>
                  <a:lnTo>
                    <a:pt x="7391" y="6518"/>
                  </a:lnTo>
                  <a:lnTo>
                    <a:pt x="7229" y="6620"/>
                  </a:lnTo>
                  <a:lnTo>
                    <a:pt x="6965" y="6782"/>
                  </a:lnTo>
                  <a:lnTo>
                    <a:pt x="20" y="10823"/>
                  </a:lnTo>
                  <a:lnTo>
                    <a:pt x="0" y="15209"/>
                  </a:lnTo>
                  <a:lnTo>
                    <a:pt x="6965" y="11168"/>
                  </a:lnTo>
                  <a:lnTo>
                    <a:pt x="7188" y="11026"/>
                  </a:lnTo>
                  <a:lnTo>
                    <a:pt x="7208" y="11005"/>
                  </a:lnTo>
                  <a:lnTo>
                    <a:pt x="7371" y="10904"/>
                  </a:lnTo>
                  <a:lnTo>
                    <a:pt x="7493" y="10823"/>
                  </a:lnTo>
                  <a:lnTo>
                    <a:pt x="7655" y="10721"/>
                  </a:lnTo>
                  <a:lnTo>
                    <a:pt x="7777" y="10640"/>
                  </a:lnTo>
                  <a:lnTo>
                    <a:pt x="7939" y="10538"/>
                  </a:lnTo>
                  <a:lnTo>
                    <a:pt x="8041" y="10457"/>
                  </a:lnTo>
                  <a:lnTo>
                    <a:pt x="8224" y="10335"/>
                  </a:lnTo>
                  <a:lnTo>
                    <a:pt x="8305" y="10275"/>
                  </a:lnTo>
                  <a:lnTo>
                    <a:pt x="8569" y="10092"/>
                  </a:lnTo>
                  <a:lnTo>
                    <a:pt x="8589" y="10051"/>
                  </a:lnTo>
                  <a:lnTo>
                    <a:pt x="8812" y="9889"/>
                  </a:lnTo>
                  <a:lnTo>
                    <a:pt x="8894" y="9828"/>
                  </a:lnTo>
                  <a:lnTo>
                    <a:pt x="9036" y="9686"/>
                  </a:lnTo>
                  <a:lnTo>
                    <a:pt x="9117" y="9604"/>
                  </a:lnTo>
                  <a:lnTo>
                    <a:pt x="9259" y="9483"/>
                  </a:lnTo>
                  <a:lnTo>
                    <a:pt x="9280" y="9483"/>
                  </a:lnTo>
                  <a:lnTo>
                    <a:pt x="9442" y="9320"/>
                  </a:lnTo>
                  <a:lnTo>
                    <a:pt x="9483" y="9280"/>
                  </a:lnTo>
                  <a:lnTo>
                    <a:pt x="9625" y="9137"/>
                  </a:lnTo>
                  <a:lnTo>
                    <a:pt x="9665" y="9097"/>
                  </a:lnTo>
                  <a:lnTo>
                    <a:pt x="9848" y="8914"/>
                  </a:lnTo>
                  <a:lnTo>
                    <a:pt x="9868" y="8873"/>
                  </a:lnTo>
                  <a:lnTo>
                    <a:pt x="10011" y="8711"/>
                  </a:lnTo>
                  <a:lnTo>
                    <a:pt x="10051" y="8670"/>
                  </a:lnTo>
                  <a:lnTo>
                    <a:pt x="10193" y="8488"/>
                  </a:lnTo>
                  <a:lnTo>
                    <a:pt x="10234" y="8447"/>
                  </a:lnTo>
                  <a:lnTo>
                    <a:pt x="10295" y="8386"/>
                  </a:lnTo>
                  <a:lnTo>
                    <a:pt x="10335" y="8325"/>
                  </a:lnTo>
                  <a:lnTo>
                    <a:pt x="10437" y="8203"/>
                  </a:lnTo>
                  <a:lnTo>
                    <a:pt x="10498" y="8102"/>
                  </a:lnTo>
                  <a:lnTo>
                    <a:pt x="10599" y="7960"/>
                  </a:lnTo>
                  <a:lnTo>
                    <a:pt x="10660" y="7878"/>
                  </a:lnTo>
                  <a:lnTo>
                    <a:pt x="10762" y="7716"/>
                  </a:lnTo>
                  <a:lnTo>
                    <a:pt x="10823" y="7635"/>
                  </a:lnTo>
                  <a:lnTo>
                    <a:pt x="10945" y="7411"/>
                  </a:lnTo>
                  <a:lnTo>
                    <a:pt x="10945" y="7391"/>
                  </a:lnTo>
                  <a:lnTo>
                    <a:pt x="11066" y="7168"/>
                  </a:lnTo>
                  <a:lnTo>
                    <a:pt x="11107" y="7107"/>
                  </a:lnTo>
                  <a:lnTo>
                    <a:pt x="11188" y="6944"/>
                  </a:lnTo>
                  <a:lnTo>
                    <a:pt x="11229" y="6863"/>
                  </a:lnTo>
                  <a:lnTo>
                    <a:pt x="11290" y="6721"/>
                  </a:lnTo>
                  <a:lnTo>
                    <a:pt x="11330" y="6620"/>
                  </a:lnTo>
                  <a:lnTo>
                    <a:pt x="11391" y="6477"/>
                  </a:lnTo>
                  <a:lnTo>
                    <a:pt x="11432" y="6376"/>
                  </a:lnTo>
                  <a:lnTo>
                    <a:pt x="11472" y="6254"/>
                  </a:lnTo>
                  <a:lnTo>
                    <a:pt x="11493" y="6132"/>
                  </a:lnTo>
                  <a:lnTo>
                    <a:pt x="11533" y="6031"/>
                  </a:lnTo>
                  <a:lnTo>
                    <a:pt x="11574" y="5909"/>
                  </a:lnTo>
                  <a:lnTo>
                    <a:pt x="11594" y="5787"/>
                  </a:lnTo>
                  <a:lnTo>
                    <a:pt x="11635" y="5665"/>
                  </a:lnTo>
                  <a:lnTo>
                    <a:pt x="11655" y="5564"/>
                  </a:lnTo>
                  <a:lnTo>
                    <a:pt x="11655" y="5543"/>
                  </a:lnTo>
                  <a:lnTo>
                    <a:pt x="11676" y="5442"/>
                  </a:lnTo>
                  <a:lnTo>
                    <a:pt x="11696" y="5320"/>
                  </a:lnTo>
                  <a:lnTo>
                    <a:pt x="11716" y="5198"/>
                  </a:lnTo>
                  <a:lnTo>
                    <a:pt x="11736" y="5076"/>
                  </a:lnTo>
                  <a:lnTo>
                    <a:pt x="11736" y="4975"/>
                  </a:lnTo>
                  <a:lnTo>
                    <a:pt x="11757" y="4853"/>
                  </a:lnTo>
                  <a:lnTo>
                    <a:pt x="11757" y="4731"/>
                  </a:lnTo>
                  <a:lnTo>
                    <a:pt x="11757" y="4609"/>
                  </a:lnTo>
                  <a:lnTo>
                    <a:pt x="11757" y="4589"/>
                  </a:lnTo>
                  <a:lnTo>
                    <a:pt x="11757" y="4386"/>
                  </a:lnTo>
                  <a:lnTo>
                    <a:pt x="11775" y="353"/>
                  </a:lnTo>
                  <a:close/>
                </a:path>
              </a:pathLst>
            </a:custGeom>
            <a:solidFill>
              <a:srgbClr val="1F9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63;p74">
              <a:extLst>
                <a:ext uri="{FF2B5EF4-FFF2-40B4-BE49-F238E27FC236}">
                  <a16:creationId xmlns:a16="http://schemas.microsoft.com/office/drawing/2014/main" id="{3BC3EE42-3A94-8B02-C9B5-B267356447C0}"/>
                </a:ext>
              </a:extLst>
            </p:cNvPr>
            <p:cNvSpPr/>
            <p:nvPr/>
          </p:nvSpPr>
          <p:spPr>
            <a:xfrm>
              <a:off x="4694525" y="2744275"/>
              <a:ext cx="152325" cy="197500"/>
            </a:xfrm>
            <a:custGeom>
              <a:avLst/>
              <a:gdLst/>
              <a:ahLst/>
              <a:cxnLst/>
              <a:rect l="l" t="t" r="r" b="b"/>
              <a:pathLst>
                <a:path w="6093" h="7900" extrusionOk="0">
                  <a:moveTo>
                    <a:pt x="21" y="1"/>
                  </a:moveTo>
                  <a:lnTo>
                    <a:pt x="1" y="4387"/>
                  </a:lnTo>
                  <a:lnTo>
                    <a:pt x="6072" y="7900"/>
                  </a:lnTo>
                  <a:lnTo>
                    <a:pt x="6092" y="3514"/>
                  </a:lnTo>
                  <a:lnTo>
                    <a:pt x="21" y="1"/>
                  </a:lnTo>
                  <a:close/>
                </a:path>
              </a:pathLst>
            </a:custGeom>
            <a:solidFill>
              <a:srgbClr val="007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64;p74">
              <a:extLst>
                <a:ext uri="{FF2B5EF4-FFF2-40B4-BE49-F238E27FC236}">
                  <a16:creationId xmlns:a16="http://schemas.microsoft.com/office/drawing/2014/main" id="{25969193-E924-22C5-EC34-D3ED36855D5D}"/>
                </a:ext>
              </a:extLst>
            </p:cNvPr>
            <p:cNvSpPr/>
            <p:nvPr/>
          </p:nvSpPr>
          <p:spPr>
            <a:xfrm>
              <a:off x="4581325" y="2810275"/>
              <a:ext cx="151800" cy="197500"/>
            </a:xfrm>
            <a:custGeom>
              <a:avLst/>
              <a:gdLst/>
              <a:ahLst/>
              <a:cxnLst/>
              <a:rect l="l" t="t" r="r" b="b"/>
              <a:pathLst>
                <a:path w="6072" h="7900" extrusionOk="0">
                  <a:moveTo>
                    <a:pt x="1" y="1"/>
                  </a:moveTo>
                  <a:lnTo>
                    <a:pt x="1" y="4387"/>
                  </a:lnTo>
                  <a:lnTo>
                    <a:pt x="6072" y="7899"/>
                  </a:lnTo>
                  <a:lnTo>
                    <a:pt x="6072" y="349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65;p74">
              <a:extLst>
                <a:ext uri="{FF2B5EF4-FFF2-40B4-BE49-F238E27FC236}">
                  <a16:creationId xmlns:a16="http://schemas.microsoft.com/office/drawing/2014/main" id="{13BF000A-715F-5F11-AC88-7F7D5D915261}"/>
                </a:ext>
              </a:extLst>
            </p:cNvPr>
            <p:cNvSpPr/>
            <p:nvPr/>
          </p:nvSpPr>
          <p:spPr>
            <a:xfrm>
              <a:off x="4581325" y="2744275"/>
              <a:ext cx="265525" cy="153350"/>
            </a:xfrm>
            <a:custGeom>
              <a:avLst/>
              <a:gdLst/>
              <a:ahLst/>
              <a:cxnLst/>
              <a:rect l="l" t="t" r="r" b="b"/>
              <a:pathLst>
                <a:path w="10621" h="6134" extrusionOk="0">
                  <a:moveTo>
                    <a:pt x="4549" y="1"/>
                  </a:moveTo>
                  <a:lnTo>
                    <a:pt x="1" y="2641"/>
                  </a:lnTo>
                  <a:lnTo>
                    <a:pt x="6072" y="6133"/>
                  </a:lnTo>
                  <a:lnTo>
                    <a:pt x="10620" y="351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66;p74">
              <a:extLst>
                <a:ext uri="{FF2B5EF4-FFF2-40B4-BE49-F238E27FC236}">
                  <a16:creationId xmlns:a16="http://schemas.microsoft.com/office/drawing/2014/main" id="{F19DAD7C-B27B-31AD-C1B9-63105CD28E44}"/>
                </a:ext>
              </a:extLst>
            </p:cNvPr>
            <p:cNvSpPr/>
            <p:nvPr/>
          </p:nvSpPr>
          <p:spPr>
            <a:xfrm>
              <a:off x="4733100" y="2832100"/>
              <a:ext cx="113750" cy="175675"/>
            </a:xfrm>
            <a:custGeom>
              <a:avLst/>
              <a:gdLst/>
              <a:ahLst/>
              <a:cxnLst/>
              <a:rect l="l" t="t" r="r" b="b"/>
              <a:pathLst>
                <a:path w="4550" h="7027" extrusionOk="0">
                  <a:moveTo>
                    <a:pt x="4549" y="1"/>
                  </a:moveTo>
                  <a:lnTo>
                    <a:pt x="1" y="2620"/>
                  </a:lnTo>
                  <a:lnTo>
                    <a:pt x="1" y="7026"/>
                  </a:lnTo>
                  <a:lnTo>
                    <a:pt x="4529" y="4387"/>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5728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716856" y="11140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
        <p:nvSpPr>
          <p:cNvPr id="2369" name="Google Shape;2369;p38"/>
          <p:cNvSpPr txBox="1">
            <a:spLocks noGrp="1"/>
          </p:cNvSpPr>
          <p:nvPr>
            <p:ph type="body" idx="1"/>
          </p:nvPr>
        </p:nvSpPr>
        <p:spPr>
          <a:xfrm>
            <a:off x="665418" y="563889"/>
            <a:ext cx="7806870" cy="11081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u="sng" dirty="0"/>
              <a:t>Question 5:</a:t>
            </a:r>
            <a:r>
              <a:rPr lang="en-US" dirty="0"/>
              <a:t> </a:t>
            </a:r>
          </a:p>
          <a:p>
            <a:pPr marL="0" lvl="0" indent="0" algn="l" rtl="0">
              <a:spcBef>
                <a:spcPts val="0"/>
              </a:spcBef>
              <a:spcAft>
                <a:spcPts val="0"/>
              </a:spcAft>
              <a:buNone/>
            </a:pPr>
            <a:r>
              <a:rPr lang="en-US" dirty="0"/>
              <a:t>a) What are the advantages of </a:t>
            </a:r>
            <a:r>
              <a:rPr lang="en-US" dirty="0" err="1"/>
              <a:t>Makefile</a:t>
            </a:r>
            <a:r>
              <a:rPr lang="en-US" dirty="0"/>
              <a:t>? Give examples? </a:t>
            </a:r>
          </a:p>
          <a:p>
            <a:pPr marL="0" lvl="0" indent="0" algn="l" rtl="0">
              <a:spcBef>
                <a:spcPts val="0"/>
              </a:spcBef>
              <a:spcAft>
                <a:spcPts val="0"/>
              </a:spcAft>
              <a:buNone/>
            </a:pPr>
            <a:r>
              <a:rPr lang="en-US" dirty="0"/>
              <a:t>b) Is there any </a:t>
            </a:r>
            <a:r>
              <a:rPr lang="en-US" dirty="0" err="1"/>
              <a:t>Makefile</a:t>
            </a:r>
            <a:r>
              <a:rPr lang="en-US" dirty="0"/>
              <a:t> mechanism for other programming languages? If it has, </a:t>
            </a:r>
            <a:r>
              <a:rPr lang="en-US" dirty="0" err="1"/>
              <a:t>givean</a:t>
            </a:r>
            <a:r>
              <a:rPr lang="en-US" dirty="0"/>
              <a:t> example?</a:t>
            </a:r>
          </a:p>
          <a:p>
            <a:pPr marL="0" lvl="0" indent="0" algn="l" rtl="0">
              <a:spcBef>
                <a:spcPts val="0"/>
              </a:spcBef>
              <a:spcAft>
                <a:spcPts val="0"/>
              </a:spcAft>
              <a:buNone/>
            </a:pPr>
            <a:r>
              <a:rPr lang="en-US" dirty="0"/>
              <a:t>c) Compiling a program in the first time usually takes a longer time in </a:t>
            </a:r>
            <a:r>
              <a:rPr lang="en-US" dirty="0" err="1"/>
              <a:t>comparisoncwith</a:t>
            </a:r>
            <a:r>
              <a:rPr lang="en-US" dirty="0"/>
              <a:t> the next re-compiling. What is the reason? </a:t>
            </a:r>
          </a:p>
        </p:txBody>
      </p:sp>
      <p:grpSp>
        <p:nvGrpSpPr>
          <p:cNvPr id="2370" name="Google Shape;2370;p38"/>
          <p:cNvGrpSpPr/>
          <p:nvPr/>
        </p:nvGrpSpPr>
        <p:grpSpPr>
          <a:xfrm>
            <a:off x="7410892" y="124430"/>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33DFE77-6DCC-5C15-F6DB-20096BAFFCA4}"/>
              </a:ext>
            </a:extLst>
          </p:cNvPr>
          <p:cNvSpPr txBox="1"/>
          <p:nvPr/>
        </p:nvSpPr>
        <p:spPr>
          <a:xfrm>
            <a:off x="827576" y="1822584"/>
            <a:ext cx="4134498" cy="2002600"/>
          </a:xfrm>
          <a:prstGeom prst="rect">
            <a:avLst/>
          </a:prstGeom>
          <a:noFill/>
        </p:spPr>
        <p:txBody>
          <a:bodyPr wrap="square" rtlCol="0">
            <a:spAutoFit/>
          </a:bodyPr>
          <a:lstStyle/>
          <a:p>
            <a:pPr>
              <a:lnSpc>
                <a:spcPct val="150000"/>
              </a:lnSpc>
            </a:pPr>
            <a:r>
              <a:rPr lang="en-US" sz="1200" dirty="0">
                <a:latin typeface="Assistant" pitchFamily="2" charset="-79"/>
                <a:cs typeface="Assistant" pitchFamily="2" charset="-79"/>
              </a:rPr>
              <a:t>b) </a:t>
            </a:r>
            <a:r>
              <a:rPr lang="en-US" sz="1200" b="1" u="sng" dirty="0" err="1">
                <a:latin typeface="Assistant" pitchFamily="2" charset="-79"/>
                <a:cs typeface="Assistant" pitchFamily="2" charset="-79"/>
              </a:rPr>
              <a:t>Makefile</a:t>
            </a:r>
            <a:r>
              <a:rPr lang="en-US" sz="1200" b="1" u="sng" dirty="0">
                <a:latin typeface="Assistant" pitchFamily="2" charset="-79"/>
                <a:cs typeface="Assistant" pitchFamily="2" charset="-79"/>
              </a:rPr>
              <a:t> Mechanism for Other Programming Languages:</a:t>
            </a:r>
          </a:p>
          <a:p>
            <a:pPr>
              <a:lnSpc>
                <a:spcPct val="150000"/>
              </a:lnSpc>
            </a:pPr>
            <a:r>
              <a:rPr lang="en-US" sz="1200" dirty="0">
                <a:latin typeface="Assistant" pitchFamily="2" charset="-79"/>
                <a:cs typeface="Assistant" pitchFamily="2" charset="-79"/>
              </a:rPr>
              <a:t>Yes, </a:t>
            </a:r>
            <a:r>
              <a:rPr lang="en-US" sz="1200" dirty="0" err="1">
                <a:latin typeface="Assistant" pitchFamily="2" charset="-79"/>
                <a:cs typeface="Assistant" pitchFamily="2" charset="-79"/>
              </a:rPr>
              <a:t>Makefile</a:t>
            </a:r>
            <a:r>
              <a:rPr lang="en-US" sz="1200" dirty="0">
                <a:latin typeface="Assistant" pitchFamily="2" charset="-79"/>
                <a:cs typeface="Assistant" pitchFamily="2" charset="-79"/>
              </a:rPr>
              <a:t> mechanisms exist for various programming languages besides C.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can be adapted to compile projects written in languages like C++, Java, Python, and more. Each language may have its own compiler and specific build requirements, but the concept of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remains the same - specifying dependencies and rules for building the project.</a:t>
            </a:r>
          </a:p>
        </p:txBody>
      </p:sp>
      <p:pic>
        <p:nvPicPr>
          <p:cNvPr id="5" name="Picture 4">
            <a:extLst>
              <a:ext uri="{FF2B5EF4-FFF2-40B4-BE49-F238E27FC236}">
                <a16:creationId xmlns:a16="http://schemas.microsoft.com/office/drawing/2014/main" id="{7C8ECFE2-62DB-8C60-64F3-990BB275106B}"/>
              </a:ext>
            </a:extLst>
          </p:cNvPr>
          <p:cNvPicPr>
            <a:picLocks noChangeAspect="1"/>
          </p:cNvPicPr>
          <p:nvPr/>
        </p:nvPicPr>
        <p:blipFill>
          <a:blip r:embed="rId3"/>
          <a:stretch>
            <a:fillRect/>
          </a:stretch>
        </p:blipFill>
        <p:spPr>
          <a:xfrm>
            <a:off x="4924898" y="1888199"/>
            <a:ext cx="2882878" cy="2299387"/>
          </a:xfrm>
          <a:prstGeom prst="rect">
            <a:avLst/>
          </a:prstGeom>
        </p:spPr>
      </p:pic>
      <p:grpSp>
        <p:nvGrpSpPr>
          <p:cNvPr id="7" name="Google Shape;5252;p74">
            <a:extLst>
              <a:ext uri="{FF2B5EF4-FFF2-40B4-BE49-F238E27FC236}">
                <a16:creationId xmlns:a16="http://schemas.microsoft.com/office/drawing/2014/main" id="{74431D03-6CB3-A7A9-6E48-A770D9E04300}"/>
              </a:ext>
            </a:extLst>
          </p:cNvPr>
          <p:cNvGrpSpPr/>
          <p:nvPr/>
        </p:nvGrpSpPr>
        <p:grpSpPr>
          <a:xfrm rot="10605475">
            <a:off x="912076" y="4173722"/>
            <a:ext cx="1189025" cy="819591"/>
            <a:chOff x="4145775" y="2321925"/>
            <a:chExt cx="995000" cy="685850"/>
          </a:xfrm>
        </p:grpSpPr>
        <p:sp>
          <p:nvSpPr>
            <p:cNvPr id="8" name="Google Shape;5253;p74">
              <a:extLst>
                <a:ext uri="{FF2B5EF4-FFF2-40B4-BE49-F238E27FC236}">
                  <a16:creationId xmlns:a16="http://schemas.microsoft.com/office/drawing/2014/main" id="{6AAFCF09-D216-1973-F970-FE75666E2CCB}"/>
                </a:ext>
              </a:extLst>
            </p:cNvPr>
            <p:cNvSpPr/>
            <p:nvPr/>
          </p:nvSpPr>
          <p:spPr>
            <a:xfrm>
              <a:off x="4867625" y="2392000"/>
              <a:ext cx="150800" cy="197475"/>
            </a:xfrm>
            <a:custGeom>
              <a:avLst/>
              <a:gdLst/>
              <a:ahLst/>
              <a:cxnLst/>
              <a:rect l="l" t="t" r="r" b="b"/>
              <a:pathLst>
                <a:path w="6032" h="7899" extrusionOk="0">
                  <a:moveTo>
                    <a:pt x="6032" y="0"/>
                  </a:moveTo>
                  <a:lnTo>
                    <a:pt x="1" y="3513"/>
                  </a:lnTo>
                  <a:lnTo>
                    <a:pt x="1" y="7899"/>
                  </a:lnTo>
                  <a:lnTo>
                    <a:pt x="6032" y="4386"/>
                  </a:lnTo>
                  <a:lnTo>
                    <a:pt x="6032" y="0"/>
                  </a:lnTo>
                  <a:close/>
                </a:path>
              </a:pathLst>
            </a:custGeom>
            <a:solidFill>
              <a:srgbClr val="00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54;p74">
              <a:extLst>
                <a:ext uri="{FF2B5EF4-FFF2-40B4-BE49-F238E27FC236}">
                  <a16:creationId xmlns:a16="http://schemas.microsoft.com/office/drawing/2014/main" id="{2AB080A1-F9C9-F953-1C16-960417A4ED7E}"/>
                </a:ext>
              </a:extLst>
            </p:cNvPr>
            <p:cNvSpPr/>
            <p:nvPr/>
          </p:nvSpPr>
          <p:spPr>
            <a:xfrm>
              <a:off x="4259500" y="2493000"/>
              <a:ext cx="152300" cy="197500"/>
            </a:xfrm>
            <a:custGeom>
              <a:avLst/>
              <a:gdLst/>
              <a:ahLst/>
              <a:cxnLst/>
              <a:rect l="l" t="t" r="r" b="b"/>
              <a:pathLst>
                <a:path w="6092" h="7900" extrusionOk="0">
                  <a:moveTo>
                    <a:pt x="21" y="1"/>
                  </a:moveTo>
                  <a:lnTo>
                    <a:pt x="0" y="4387"/>
                  </a:lnTo>
                  <a:lnTo>
                    <a:pt x="6072" y="7900"/>
                  </a:lnTo>
                  <a:lnTo>
                    <a:pt x="6092" y="3514"/>
                  </a:lnTo>
                  <a:lnTo>
                    <a:pt x="21" y="1"/>
                  </a:lnTo>
                  <a:close/>
                </a:path>
              </a:pathLst>
            </a:custGeom>
            <a:solidFill>
              <a:srgbClr val="007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55;p74">
              <a:extLst>
                <a:ext uri="{FF2B5EF4-FFF2-40B4-BE49-F238E27FC236}">
                  <a16:creationId xmlns:a16="http://schemas.microsoft.com/office/drawing/2014/main" id="{9ECE1D6A-D2C1-ECBC-57EE-D46A775B0DD7}"/>
                </a:ext>
              </a:extLst>
            </p:cNvPr>
            <p:cNvSpPr/>
            <p:nvPr/>
          </p:nvSpPr>
          <p:spPr>
            <a:xfrm>
              <a:off x="4260000" y="2321925"/>
              <a:ext cx="758425" cy="258925"/>
            </a:xfrm>
            <a:custGeom>
              <a:avLst/>
              <a:gdLst/>
              <a:ahLst/>
              <a:cxnLst/>
              <a:rect l="l" t="t" r="r" b="b"/>
              <a:pathLst>
                <a:path w="30337" h="10357" extrusionOk="0">
                  <a:moveTo>
                    <a:pt x="17808" y="1"/>
                  </a:moveTo>
                  <a:lnTo>
                    <a:pt x="16976" y="42"/>
                  </a:lnTo>
                  <a:lnTo>
                    <a:pt x="16184" y="103"/>
                  </a:lnTo>
                  <a:lnTo>
                    <a:pt x="15372" y="184"/>
                  </a:lnTo>
                  <a:lnTo>
                    <a:pt x="14580" y="285"/>
                  </a:lnTo>
                  <a:lnTo>
                    <a:pt x="13808" y="407"/>
                  </a:lnTo>
                  <a:lnTo>
                    <a:pt x="13036" y="549"/>
                  </a:lnTo>
                  <a:lnTo>
                    <a:pt x="12306" y="712"/>
                  </a:lnTo>
                  <a:lnTo>
                    <a:pt x="11554" y="915"/>
                  </a:lnTo>
                  <a:lnTo>
                    <a:pt x="10844" y="1118"/>
                  </a:lnTo>
                  <a:lnTo>
                    <a:pt x="10133" y="1341"/>
                  </a:lnTo>
                  <a:lnTo>
                    <a:pt x="9463" y="1605"/>
                  </a:lnTo>
                  <a:lnTo>
                    <a:pt x="8793" y="1869"/>
                  </a:lnTo>
                  <a:lnTo>
                    <a:pt x="8163" y="2153"/>
                  </a:lnTo>
                  <a:lnTo>
                    <a:pt x="7534" y="2478"/>
                  </a:lnTo>
                  <a:lnTo>
                    <a:pt x="6945" y="2803"/>
                  </a:lnTo>
                  <a:lnTo>
                    <a:pt x="1" y="6844"/>
                  </a:lnTo>
                  <a:lnTo>
                    <a:pt x="6072" y="10357"/>
                  </a:lnTo>
                  <a:lnTo>
                    <a:pt x="13016" y="6316"/>
                  </a:lnTo>
                  <a:lnTo>
                    <a:pt x="13321" y="6153"/>
                  </a:lnTo>
                  <a:lnTo>
                    <a:pt x="13625" y="5991"/>
                  </a:lnTo>
                  <a:lnTo>
                    <a:pt x="13930" y="5849"/>
                  </a:lnTo>
                  <a:lnTo>
                    <a:pt x="14275" y="5727"/>
                  </a:lnTo>
                  <a:lnTo>
                    <a:pt x="14600" y="5605"/>
                  </a:lnTo>
                  <a:lnTo>
                    <a:pt x="14945" y="5483"/>
                  </a:lnTo>
                  <a:lnTo>
                    <a:pt x="15656" y="5301"/>
                  </a:lnTo>
                  <a:lnTo>
                    <a:pt x="16387" y="5159"/>
                  </a:lnTo>
                  <a:lnTo>
                    <a:pt x="17138" y="5037"/>
                  </a:lnTo>
                  <a:lnTo>
                    <a:pt x="17889" y="4976"/>
                  </a:lnTo>
                  <a:lnTo>
                    <a:pt x="18661" y="4955"/>
                  </a:lnTo>
                  <a:lnTo>
                    <a:pt x="19412" y="4976"/>
                  </a:lnTo>
                  <a:lnTo>
                    <a:pt x="20184" y="5037"/>
                  </a:lnTo>
                  <a:lnTo>
                    <a:pt x="20935" y="5159"/>
                  </a:lnTo>
                  <a:lnTo>
                    <a:pt x="21666" y="5301"/>
                  </a:lnTo>
                  <a:lnTo>
                    <a:pt x="22377" y="5483"/>
                  </a:lnTo>
                  <a:lnTo>
                    <a:pt x="22722" y="5605"/>
                  </a:lnTo>
                  <a:lnTo>
                    <a:pt x="23047" y="5727"/>
                  </a:lnTo>
                  <a:lnTo>
                    <a:pt x="23392" y="5849"/>
                  </a:lnTo>
                  <a:lnTo>
                    <a:pt x="23697" y="5991"/>
                  </a:lnTo>
                  <a:lnTo>
                    <a:pt x="24001" y="6153"/>
                  </a:lnTo>
                  <a:lnTo>
                    <a:pt x="24306" y="6316"/>
                  </a:lnTo>
                  <a:lnTo>
                    <a:pt x="30337" y="2803"/>
                  </a:lnTo>
                  <a:lnTo>
                    <a:pt x="29748" y="2478"/>
                  </a:lnTo>
                  <a:lnTo>
                    <a:pt x="29118" y="2153"/>
                  </a:lnTo>
                  <a:lnTo>
                    <a:pt x="28489" y="1869"/>
                  </a:lnTo>
                  <a:lnTo>
                    <a:pt x="27819" y="1605"/>
                  </a:lnTo>
                  <a:lnTo>
                    <a:pt x="27128" y="1341"/>
                  </a:lnTo>
                  <a:lnTo>
                    <a:pt x="26418" y="1118"/>
                  </a:lnTo>
                  <a:lnTo>
                    <a:pt x="25707" y="915"/>
                  </a:lnTo>
                  <a:lnTo>
                    <a:pt x="24976" y="712"/>
                  </a:lnTo>
                  <a:lnTo>
                    <a:pt x="24225" y="549"/>
                  </a:lnTo>
                  <a:lnTo>
                    <a:pt x="23453" y="407"/>
                  </a:lnTo>
                  <a:lnTo>
                    <a:pt x="22681" y="285"/>
                  </a:lnTo>
                  <a:lnTo>
                    <a:pt x="21890" y="184"/>
                  </a:lnTo>
                  <a:lnTo>
                    <a:pt x="21077" y="103"/>
                  </a:lnTo>
                  <a:lnTo>
                    <a:pt x="20265" y="42"/>
                  </a:lnTo>
                  <a:lnTo>
                    <a:pt x="19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56;p74">
              <a:extLst>
                <a:ext uri="{FF2B5EF4-FFF2-40B4-BE49-F238E27FC236}">
                  <a16:creationId xmlns:a16="http://schemas.microsoft.com/office/drawing/2014/main" id="{5F414646-AF97-95FC-72F8-085CDABF22F1}"/>
                </a:ext>
              </a:extLst>
            </p:cNvPr>
            <p:cNvSpPr/>
            <p:nvPr/>
          </p:nvSpPr>
          <p:spPr>
            <a:xfrm>
              <a:off x="4411275" y="2445800"/>
              <a:ext cx="456375" cy="244700"/>
            </a:xfrm>
            <a:custGeom>
              <a:avLst/>
              <a:gdLst/>
              <a:ahLst/>
              <a:cxnLst/>
              <a:rect l="l" t="t" r="r" b="b"/>
              <a:pathLst>
                <a:path w="18255" h="9788" extrusionOk="0">
                  <a:moveTo>
                    <a:pt x="12407" y="0"/>
                  </a:moveTo>
                  <a:lnTo>
                    <a:pt x="12184" y="21"/>
                  </a:lnTo>
                  <a:lnTo>
                    <a:pt x="11798" y="21"/>
                  </a:lnTo>
                  <a:lnTo>
                    <a:pt x="11453" y="41"/>
                  </a:lnTo>
                  <a:lnTo>
                    <a:pt x="11453" y="61"/>
                  </a:lnTo>
                  <a:lnTo>
                    <a:pt x="11250" y="61"/>
                  </a:lnTo>
                  <a:lnTo>
                    <a:pt x="11128" y="82"/>
                  </a:lnTo>
                  <a:lnTo>
                    <a:pt x="11047" y="102"/>
                  </a:lnTo>
                  <a:lnTo>
                    <a:pt x="10722" y="143"/>
                  </a:lnTo>
                  <a:lnTo>
                    <a:pt x="10661" y="143"/>
                  </a:lnTo>
                  <a:lnTo>
                    <a:pt x="10376" y="183"/>
                  </a:lnTo>
                  <a:lnTo>
                    <a:pt x="10295" y="204"/>
                  </a:lnTo>
                  <a:lnTo>
                    <a:pt x="10214" y="204"/>
                  </a:lnTo>
                  <a:lnTo>
                    <a:pt x="10112" y="244"/>
                  </a:lnTo>
                  <a:lnTo>
                    <a:pt x="9889" y="285"/>
                  </a:lnTo>
                  <a:lnTo>
                    <a:pt x="9727" y="305"/>
                  </a:lnTo>
                  <a:lnTo>
                    <a:pt x="9524" y="366"/>
                  </a:lnTo>
                  <a:lnTo>
                    <a:pt x="9361" y="407"/>
                  </a:lnTo>
                  <a:lnTo>
                    <a:pt x="9158" y="447"/>
                  </a:lnTo>
                  <a:lnTo>
                    <a:pt x="8996" y="508"/>
                  </a:lnTo>
                  <a:lnTo>
                    <a:pt x="8793" y="569"/>
                  </a:lnTo>
                  <a:lnTo>
                    <a:pt x="8711" y="589"/>
                  </a:lnTo>
                  <a:lnTo>
                    <a:pt x="8590" y="630"/>
                  </a:lnTo>
                  <a:lnTo>
                    <a:pt x="8529" y="650"/>
                  </a:lnTo>
                  <a:lnTo>
                    <a:pt x="8224" y="752"/>
                  </a:lnTo>
                  <a:lnTo>
                    <a:pt x="8183" y="772"/>
                  </a:lnTo>
                  <a:lnTo>
                    <a:pt x="7940" y="874"/>
                  </a:lnTo>
                  <a:lnTo>
                    <a:pt x="7859" y="914"/>
                  </a:lnTo>
                  <a:lnTo>
                    <a:pt x="7574" y="1036"/>
                  </a:lnTo>
                  <a:lnTo>
                    <a:pt x="7554" y="1056"/>
                  </a:lnTo>
                  <a:lnTo>
                    <a:pt x="7310" y="1178"/>
                  </a:lnTo>
                  <a:lnTo>
                    <a:pt x="7229" y="1219"/>
                  </a:lnTo>
                  <a:lnTo>
                    <a:pt x="6965" y="1361"/>
                  </a:lnTo>
                  <a:lnTo>
                    <a:pt x="21" y="5402"/>
                  </a:lnTo>
                  <a:lnTo>
                    <a:pt x="1" y="9788"/>
                  </a:lnTo>
                  <a:lnTo>
                    <a:pt x="6945" y="5747"/>
                  </a:lnTo>
                  <a:lnTo>
                    <a:pt x="7209" y="5605"/>
                  </a:lnTo>
                  <a:lnTo>
                    <a:pt x="7290" y="5564"/>
                  </a:lnTo>
                  <a:lnTo>
                    <a:pt x="7534" y="5442"/>
                  </a:lnTo>
                  <a:lnTo>
                    <a:pt x="7574" y="5422"/>
                  </a:lnTo>
                  <a:lnTo>
                    <a:pt x="7838" y="5300"/>
                  </a:lnTo>
                  <a:lnTo>
                    <a:pt x="7920" y="5260"/>
                  </a:lnTo>
                  <a:lnTo>
                    <a:pt x="8163" y="5178"/>
                  </a:lnTo>
                  <a:lnTo>
                    <a:pt x="8224" y="5158"/>
                  </a:lnTo>
                  <a:lnTo>
                    <a:pt x="8508" y="5036"/>
                  </a:lnTo>
                  <a:lnTo>
                    <a:pt x="8590" y="5016"/>
                  </a:lnTo>
                  <a:lnTo>
                    <a:pt x="8793" y="4955"/>
                  </a:lnTo>
                  <a:lnTo>
                    <a:pt x="8975" y="4894"/>
                  </a:lnTo>
                  <a:lnTo>
                    <a:pt x="9138" y="4853"/>
                  </a:lnTo>
                  <a:lnTo>
                    <a:pt x="9341" y="4792"/>
                  </a:lnTo>
                  <a:lnTo>
                    <a:pt x="9503" y="4752"/>
                  </a:lnTo>
                  <a:lnTo>
                    <a:pt x="9706" y="4711"/>
                  </a:lnTo>
                  <a:lnTo>
                    <a:pt x="9889" y="4671"/>
                  </a:lnTo>
                  <a:lnTo>
                    <a:pt x="10092" y="4630"/>
                  </a:lnTo>
                  <a:lnTo>
                    <a:pt x="10275" y="4589"/>
                  </a:lnTo>
                  <a:lnTo>
                    <a:pt x="10356" y="4569"/>
                  </a:lnTo>
                  <a:lnTo>
                    <a:pt x="10661" y="4529"/>
                  </a:lnTo>
                  <a:lnTo>
                    <a:pt x="10701" y="4529"/>
                  </a:lnTo>
                  <a:lnTo>
                    <a:pt x="11026" y="4488"/>
                  </a:lnTo>
                  <a:lnTo>
                    <a:pt x="11107" y="4468"/>
                  </a:lnTo>
                  <a:lnTo>
                    <a:pt x="11432" y="4447"/>
                  </a:lnTo>
                  <a:lnTo>
                    <a:pt x="11453" y="4447"/>
                  </a:lnTo>
                  <a:lnTo>
                    <a:pt x="11798" y="4407"/>
                  </a:lnTo>
                  <a:lnTo>
                    <a:pt x="12163" y="4407"/>
                  </a:lnTo>
                  <a:lnTo>
                    <a:pt x="12387" y="4386"/>
                  </a:lnTo>
                  <a:lnTo>
                    <a:pt x="12813" y="4386"/>
                  </a:lnTo>
                  <a:lnTo>
                    <a:pt x="12955" y="4407"/>
                  </a:lnTo>
                  <a:lnTo>
                    <a:pt x="13341" y="4407"/>
                  </a:lnTo>
                  <a:lnTo>
                    <a:pt x="13605" y="4427"/>
                  </a:lnTo>
                  <a:lnTo>
                    <a:pt x="13727" y="4447"/>
                  </a:lnTo>
                  <a:lnTo>
                    <a:pt x="14072" y="4468"/>
                  </a:lnTo>
                  <a:lnTo>
                    <a:pt x="14113" y="4468"/>
                  </a:lnTo>
                  <a:lnTo>
                    <a:pt x="14498" y="4529"/>
                  </a:lnTo>
                  <a:lnTo>
                    <a:pt x="14580" y="4529"/>
                  </a:lnTo>
                  <a:lnTo>
                    <a:pt x="14884" y="4589"/>
                  </a:lnTo>
                  <a:lnTo>
                    <a:pt x="15026" y="4610"/>
                  </a:lnTo>
                  <a:lnTo>
                    <a:pt x="15270" y="4650"/>
                  </a:lnTo>
                  <a:lnTo>
                    <a:pt x="15575" y="4732"/>
                  </a:lnTo>
                  <a:lnTo>
                    <a:pt x="15635" y="4732"/>
                  </a:lnTo>
                  <a:lnTo>
                    <a:pt x="15940" y="4813"/>
                  </a:lnTo>
                  <a:lnTo>
                    <a:pt x="15981" y="4833"/>
                  </a:lnTo>
                  <a:lnTo>
                    <a:pt x="16265" y="4914"/>
                  </a:lnTo>
                  <a:lnTo>
                    <a:pt x="16346" y="4935"/>
                  </a:lnTo>
                  <a:lnTo>
                    <a:pt x="16651" y="5036"/>
                  </a:lnTo>
                  <a:lnTo>
                    <a:pt x="16691" y="5036"/>
                  </a:lnTo>
                  <a:lnTo>
                    <a:pt x="16955" y="5138"/>
                  </a:lnTo>
                  <a:lnTo>
                    <a:pt x="17037" y="5178"/>
                  </a:lnTo>
                  <a:lnTo>
                    <a:pt x="17219" y="5239"/>
                  </a:lnTo>
                  <a:lnTo>
                    <a:pt x="17361" y="5300"/>
                  </a:lnTo>
                  <a:lnTo>
                    <a:pt x="17544" y="5381"/>
                  </a:lnTo>
                  <a:lnTo>
                    <a:pt x="17666" y="5442"/>
                  </a:lnTo>
                  <a:lnTo>
                    <a:pt x="17869" y="5544"/>
                  </a:lnTo>
                  <a:lnTo>
                    <a:pt x="17950" y="5584"/>
                  </a:lnTo>
                  <a:lnTo>
                    <a:pt x="18255" y="5747"/>
                  </a:lnTo>
                  <a:lnTo>
                    <a:pt x="18255" y="1361"/>
                  </a:lnTo>
                  <a:lnTo>
                    <a:pt x="17971" y="1198"/>
                  </a:lnTo>
                  <a:lnTo>
                    <a:pt x="17869" y="1158"/>
                  </a:lnTo>
                  <a:lnTo>
                    <a:pt x="17666" y="1056"/>
                  </a:lnTo>
                  <a:lnTo>
                    <a:pt x="17544" y="995"/>
                  </a:lnTo>
                  <a:lnTo>
                    <a:pt x="17361" y="914"/>
                  </a:lnTo>
                  <a:lnTo>
                    <a:pt x="17240" y="853"/>
                  </a:lnTo>
                  <a:lnTo>
                    <a:pt x="17118" y="813"/>
                  </a:lnTo>
                  <a:lnTo>
                    <a:pt x="17037" y="772"/>
                  </a:lnTo>
                  <a:lnTo>
                    <a:pt x="16955" y="752"/>
                  </a:lnTo>
                  <a:lnTo>
                    <a:pt x="16712" y="650"/>
                  </a:lnTo>
                  <a:lnTo>
                    <a:pt x="16651" y="630"/>
                  </a:lnTo>
                  <a:lnTo>
                    <a:pt x="16346" y="549"/>
                  </a:lnTo>
                  <a:lnTo>
                    <a:pt x="16265" y="508"/>
                  </a:lnTo>
                  <a:lnTo>
                    <a:pt x="16143" y="488"/>
                  </a:lnTo>
                  <a:lnTo>
                    <a:pt x="16001" y="447"/>
                  </a:lnTo>
                  <a:lnTo>
                    <a:pt x="15960" y="427"/>
                  </a:lnTo>
                  <a:lnTo>
                    <a:pt x="15635" y="346"/>
                  </a:lnTo>
                  <a:lnTo>
                    <a:pt x="15575" y="346"/>
                  </a:lnTo>
                  <a:lnTo>
                    <a:pt x="15311" y="285"/>
                  </a:lnTo>
                  <a:lnTo>
                    <a:pt x="15290" y="264"/>
                  </a:lnTo>
                  <a:lnTo>
                    <a:pt x="15047" y="224"/>
                  </a:lnTo>
                  <a:lnTo>
                    <a:pt x="14905" y="204"/>
                  </a:lnTo>
                  <a:lnTo>
                    <a:pt x="14600" y="143"/>
                  </a:lnTo>
                  <a:lnTo>
                    <a:pt x="14519" y="143"/>
                  </a:lnTo>
                  <a:lnTo>
                    <a:pt x="14133" y="82"/>
                  </a:lnTo>
                  <a:lnTo>
                    <a:pt x="14092" y="82"/>
                  </a:lnTo>
                  <a:lnTo>
                    <a:pt x="13747" y="41"/>
                  </a:lnTo>
                  <a:lnTo>
                    <a:pt x="13605" y="41"/>
                  </a:lnTo>
                  <a:lnTo>
                    <a:pt x="13361" y="21"/>
                  </a:lnTo>
                  <a:lnTo>
                    <a:pt x="13199" y="21"/>
                  </a:lnTo>
                  <a:lnTo>
                    <a:pt x="129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7;p74">
              <a:extLst>
                <a:ext uri="{FF2B5EF4-FFF2-40B4-BE49-F238E27FC236}">
                  <a16:creationId xmlns:a16="http://schemas.microsoft.com/office/drawing/2014/main" id="{48BBA2B0-E8F3-4747-6B6E-FD2622A61915}"/>
                </a:ext>
              </a:extLst>
            </p:cNvPr>
            <p:cNvSpPr/>
            <p:nvPr/>
          </p:nvSpPr>
          <p:spPr>
            <a:xfrm>
              <a:off x="4298075" y="2580825"/>
              <a:ext cx="113725" cy="175675"/>
            </a:xfrm>
            <a:custGeom>
              <a:avLst/>
              <a:gdLst/>
              <a:ahLst/>
              <a:cxnLst/>
              <a:rect l="l" t="t" r="r" b="b"/>
              <a:pathLst>
                <a:path w="4549" h="7027" extrusionOk="0">
                  <a:moveTo>
                    <a:pt x="4549" y="1"/>
                  </a:moveTo>
                  <a:lnTo>
                    <a:pt x="0" y="2640"/>
                  </a:lnTo>
                  <a:lnTo>
                    <a:pt x="0" y="7026"/>
                  </a:lnTo>
                  <a:lnTo>
                    <a:pt x="4529" y="4387"/>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58;p74">
              <a:extLst>
                <a:ext uri="{FF2B5EF4-FFF2-40B4-BE49-F238E27FC236}">
                  <a16:creationId xmlns:a16="http://schemas.microsoft.com/office/drawing/2014/main" id="{641D5478-461E-9750-798A-2D01BE79A266}"/>
                </a:ext>
              </a:extLst>
            </p:cNvPr>
            <p:cNvSpPr/>
            <p:nvPr/>
          </p:nvSpPr>
          <p:spPr>
            <a:xfrm>
              <a:off x="4146300" y="2493000"/>
              <a:ext cx="265500" cy="153850"/>
            </a:xfrm>
            <a:custGeom>
              <a:avLst/>
              <a:gdLst/>
              <a:ahLst/>
              <a:cxnLst/>
              <a:rect l="l" t="t" r="r" b="b"/>
              <a:pathLst>
                <a:path w="10620" h="6154" extrusionOk="0">
                  <a:moveTo>
                    <a:pt x="4549" y="1"/>
                  </a:moveTo>
                  <a:lnTo>
                    <a:pt x="0" y="2641"/>
                  </a:lnTo>
                  <a:lnTo>
                    <a:pt x="6071" y="6153"/>
                  </a:lnTo>
                  <a:lnTo>
                    <a:pt x="10620" y="351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59;p74">
              <a:extLst>
                <a:ext uri="{FF2B5EF4-FFF2-40B4-BE49-F238E27FC236}">
                  <a16:creationId xmlns:a16="http://schemas.microsoft.com/office/drawing/2014/main" id="{20E9181A-AA30-9A7F-5F7B-A3CE6A1D080F}"/>
                </a:ext>
              </a:extLst>
            </p:cNvPr>
            <p:cNvSpPr/>
            <p:nvPr/>
          </p:nvSpPr>
          <p:spPr>
            <a:xfrm>
              <a:off x="4145775" y="2559000"/>
              <a:ext cx="152325" cy="197500"/>
            </a:xfrm>
            <a:custGeom>
              <a:avLst/>
              <a:gdLst/>
              <a:ahLst/>
              <a:cxnLst/>
              <a:rect l="l" t="t" r="r" b="b"/>
              <a:pathLst>
                <a:path w="6093" h="7900" extrusionOk="0">
                  <a:moveTo>
                    <a:pt x="21" y="1"/>
                  </a:moveTo>
                  <a:lnTo>
                    <a:pt x="1" y="4386"/>
                  </a:lnTo>
                  <a:lnTo>
                    <a:pt x="6092" y="7899"/>
                  </a:lnTo>
                  <a:lnTo>
                    <a:pt x="6092" y="3513"/>
                  </a:lnTo>
                  <a:lnTo>
                    <a:pt x="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60;p74">
              <a:extLst>
                <a:ext uri="{FF2B5EF4-FFF2-40B4-BE49-F238E27FC236}">
                  <a16:creationId xmlns:a16="http://schemas.microsoft.com/office/drawing/2014/main" id="{A71AD79F-8FF7-16CF-4061-FB4BD966BB9D}"/>
                </a:ext>
              </a:extLst>
            </p:cNvPr>
            <p:cNvSpPr/>
            <p:nvPr/>
          </p:nvSpPr>
          <p:spPr>
            <a:xfrm>
              <a:off x="4867625" y="2479800"/>
              <a:ext cx="58925" cy="191925"/>
            </a:xfrm>
            <a:custGeom>
              <a:avLst/>
              <a:gdLst/>
              <a:ahLst/>
              <a:cxnLst/>
              <a:rect l="l" t="t" r="r" b="b"/>
              <a:pathLst>
                <a:path w="2357" h="7677" extrusionOk="0">
                  <a:moveTo>
                    <a:pt x="1" y="1"/>
                  </a:moveTo>
                  <a:lnTo>
                    <a:pt x="1" y="4387"/>
                  </a:lnTo>
                  <a:lnTo>
                    <a:pt x="285" y="4549"/>
                  </a:lnTo>
                  <a:lnTo>
                    <a:pt x="549" y="4732"/>
                  </a:lnTo>
                  <a:lnTo>
                    <a:pt x="793" y="4915"/>
                  </a:lnTo>
                  <a:lnTo>
                    <a:pt x="1016" y="5118"/>
                  </a:lnTo>
                  <a:lnTo>
                    <a:pt x="1239" y="5301"/>
                  </a:lnTo>
                  <a:lnTo>
                    <a:pt x="1422" y="5504"/>
                  </a:lnTo>
                  <a:lnTo>
                    <a:pt x="1605" y="5707"/>
                  </a:lnTo>
                  <a:lnTo>
                    <a:pt x="1767" y="5930"/>
                  </a:lnTo>
                  <a:lnTo>
                    <a:pt x="1889" y="6133"/>
                  </a:lnTo>
                  <a:lnTo>
                    <a:pt x="2011" y="6356"/>
                  </a:lnTo>
                  <a:lnTo>
                    <a:pt x="2113" y="6560"/>
                  </a:lnTo>
                  <a:lnTo>
                    <a:pt x="2194" y="6783"/>
                  </a:lnTo>
                  <a:lnTo>
                    <a:pt x="2255" y="7006"/>
                  </a:lnTo>
                  <a:lnTo>
                    <a:pt x="2316" y="7230"/>
                  </a:lnTo>
                  <a:lnTo>
                    <a:pt x="2336" y="7453"/>
                  </a:lnTo>
                  <a:lnTo>
                    <a:pt x="2336" y="7676"/>
                  </a:lnTo>
                  <a:lnTo>
                    <a:pt x="2356" y="3290"/>
                  </a:lnTo>
                  <a:lnTo>
                    <a:pt x="2356" y="3067"/>
                  </a:lnTo>
                  <a:lnTo>
                    <a:pt x="2316" y="2844"/>
                  </a:lnTo>
                  <a:lnTo>
                    <a:pt x="2275" y="2620"/>
                  </a:lnTo>
                  <a:lnTo>
                    <a:pt x="2214" y="2397"/>
                  </a:lnTo>
                  <a:lnTo>
                    <a:pt x="2133" y="2174"/>
                  </a:lnTo>
                  <a:lnTo>
                    <a:pt x="2031" y="1971"/>
                  </a:lnTo>
                  <a:lnTo>
                    <a:pt x="1910" y="1747"/>
                  </a:lnTo>
                  <a:lnTo>
                    <a:pt x="1767" y="1544"/>
                  </a:lnTo>
                  <a:lnTo>
                    <a:pt x="1625" y="1321"/>
                  </a:lnTo>
                  <a:lnTo>
                    <a:pt x="1443" y="1118"/>
                  </a:lnTo>
                  <a:lnTo>
                    <a:pt x="1239" y="915"/>
                  </a:lnTo>
                  <a:lnTo>
                    <a:pt x="1036" y="732"/>
                  </a:lnTo>
                  <a:lnTo>
                    <a:pt x="813" y="529"/>
                  </a:lnTo>
                  <a:lnTo>
                    <a:pt x="549" y="346"/>
                  </a:lnTo>
                  <a:lnTo>
                    <a:pt x="285" y="163"/>
                  </a:lnTo>
                  <a:lnTo>
                    <a:pt x="1" y="1"/>
                  </a:lnTo>
                  <a:close/>
                </a:path>
              </a:pathLst>
            </a:custGeom>
            <a:solidFill>
              <a:srgbClr val="1F9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61;p74">
              <a:extLst>
                <a:ext uri="{FF2B5EF4-FFF2-40B4-BE49-F238E27FC236}">
                  <a16:creationId xmlns:a16="http://schemas.microsoft.com/office/drawing/2014/main" id="{42504C9D-27B4-EA41-A300-3CC1D3DD4B8F}"/>
                </a:ext>
              </a:extLst>
            </p:cNvPr>
            <p:cNvSpPr/>
            <p:nvPr/>
          </p:nvSpPr>
          <p:spPr>
            <a:xfrm>
              <a:off x="4695050" y="2392000"/>
              <a:ext cx="445725" cy="440125"/>
            </a:xfrm>
            <a:custGeom>
              <a:avLst/>
              <a:gdLst/>
              <a:ahLst/>
              <a:cxnLst/>
              <a:rect l="l" t="t" r="r" b="b"/>
              <a:pathLst>
                <a:path w="17829" h="17605" extrusionOk="0">
                  <a:moveTo>
                    <a:pt x="12935" y="0"/>
                  </a:moveTo>
                  <a:lnTo>
                    <a:pt x="6904" y="3513"/>
                  </a:lnTo>
                  <a:lnTo>
                    <a:pt x="7188" y="3675"/>
                  </a:lnTo>
                  <a:lnTo>
                    <a:pt x="7452" y="3858"/>
                  </a:lnTo>
                  <a:lnTo>
                    <a:pt x="7696" y="4041"/>
                  </a:lnTo>
                  <a:lnTo>
                    <a:pt x="7939" y="4224"/>
                  </a:lnTo>
                  <a:lnTo>
                    <a:pt x="8142" y="4427"/>
                  </a:lnTo>
                  <a:lnTo>
                    <a:pt x="8346" y="4630"/>
                  </a:lnTo>
                  <a:lnTo>
                    <a:pt x="8508" y="4833"/>
                  </a:lnTo>
                  <a:lnTo>
                    <a:pt x="8670" y="5036"/>
                  </a:lnTo>
                  <a:lnTo>
                    <a:pt x="8813" y="5239"/>
                  </a:lnTo>
                  <a:lnTo>
                    <a:pt x="8934" y="5462"/>
                  </a:lnTo>
                  <a:lnTo>
                    <a:pt x="9036" y="5686"/>
                  </a:lnTo>
                  <a:lnTo>
                    <a:pt x="9117" y="5889"/>
                  </a:lnTo>
                  <a:lnTo>
                    <a:pt x="9178" y="6112"/>
                  </a:lnTo>
                  <a:lnTo>
                    <a:pt x="9219" y="6335"/>
                  </a:lnTo>
                  <a:lnTo>
                    <a:pt x="9259" y="6559"/>
                  </a:lnTo>
                  <a:lnTo>
                    <a:pt x="9259" y="6782"/>
                  </a:lnTo>
                  <a:lnTo>
                    <a:pt x="9259" y="7005"/>
                  </a:lnTo>
                  <a:lnTo>
                    <a:pt x="9219" y="7229"/>
                  </a:lnTo>
                  <a:lnTo>
                    <a:pt x="9178" y="7452"/>
                  </a:lnTo>
                  <a:lnTo>
                    <a:pt x="9117" y="7655"/>
                  </a:lnTo>
                  <a:lnTo>
                    <a:pt x="9036" y="7879"/>
                  </a:lnTo>
                  <a:lnTo>
                    <a:pt x="8934" y="8102"/>
                  </a:lnTo>
                  <a:lnTo>
                    <a:pt x="8813" y="8305"/>
                  </a:lnTo>
                  <a:lnTo>
                    <a:pt x="8691" y="8528"/>
                  </a:lnTo>
                  <a:lnTo>
                    <a:pt x="8528" y="8731"/>
                  </a:lnTo>
                  <a:lnTo>
                    <a:pt x="8366" y="8934"/>
                  </a:lnTo>
                  <a:lnTo>
                    <a:pt x="8163" y="9137"/>
                  </a:lnTo>
                  <a:lnTo>
                    <a:pt x="7960" y="9320"/>
                  </a:lnTo>
                  <a:lnTo>
                    <a:pt x="7736" y="9523"/>
                  </a:lnTo>
                  <a:lnTo>
                    <a:pt x="7493" y="9706"/>
                  </a:lnTo>
                  <a:lnTo>
                    <a:pt x="7229" y="9868"/>
                  </a:lnTo>
                  <a:lnTo>
                    <a:pt x="6944" y="10051"/>
                  </a:lnTo>
                  <a:lnTo>
                    <a:pt x="0" y="14092"/>
                  </a:lnTo>
                  <a:lnTo>
                    <a:pt x="6071" y="17605"/>
                  </a:lnTo>
                  <a:lnTo>
                    <a:pt x="13016" y="13564"/>
                  </a:lnTo>
                  <a:lnTo>
                    <a:pt x="13584" y="13219"/>
                  </a:lnTo>
                  <a:lnTo>
                    <a:pt x="14133" y="12853"/>
                  </a:lnTo>
                  <a:lnTo>
                    <a:pt x="14620" y="12488"/>
                  </a:lnTo>
                  <a:lnTo>
                    <a:pt x="15087" y="12102"/>
                  </a:lnTo>
                  <a:lnTo>
                    <a:pt x="15513" y="11696"/>
                  </a:lnTo>
                  <a:lnTo>
                    <a:pt x="15919" y="11290"/>
                  </a:lnTo>
                  <a:lnTo>
                    <a:pt x="16285" y="10884"/>
                  </a:lnTo>
                  <a:lnTo>
                    <a:pt x="16589" y="10457"/>
                  </a:lnTo>
                  <a:lnTo>
                    <a:pt x="16894" y="10011"/>
                  </a:lnTo>
                  <a:lnTo>
                    <a:pt x="17138" y="9564"/>
                  </a:lnTo>
                  <a:lnTo>
                    <a:pt x="17341" y="9117"/>
                  </a:lnTo>
                  <a:lnTo>
                    <a:pt x="17523" y="8670"/>
                  </a:lnTo>
                  <a:lnTo>
                    <a:pt x="17666" y="8203"/>
                  </a:lnTo>
                  <a:lnTo>
                    <a:pt x="17747" y="7736"/>
                  </a:lnTo>
                  <a:lnTo>
                    <a:pt x="17808" y="7249"/>
                  </a:lnTo>
                  <a:lnTo>
                    <a:pt x="17828" y="6782"/>
                  </a:lnTo>
                  <a:lnTo>
                    <a:pt x="17808" y="6295"/>
                  </a:lnTo>
                  <a:lnTo>
                    <a:pt x="17747" y="5828"/>
                  </a:lnTo>
                  <a:lnTo>
                    <a:pt x="17645" y="5361"/>
                  </a:lnTo>
                  <a:lnTo>
                    <a:pt x="17503" y="4894"/>
                  </a:lnTo>
                  <a:lnTo>
                    <a:pt x="17320" y="4427"/>
                  </a:lnTo>
                  <a:lnTo>
                    <a:pt x="17097" y="3980"/>
                  </a:lnTo>
                  <a:lnTo>
                    <a:pt x="16853" y="3533"/>
                  </a:lnTo>
                  <a:lnTo>
                    <a:pt x="16549" y="3107"/>
                  </a:lnTo>
                  <a:lnTo>
                    <a:pt x="16224" y="2680"/>
                  </a:lnTo>
                  <a:lnTo>
                    <a:pt x="15858" y="2274"/>
                  </a:lnTo>
                  <a:lnTo>
                    <a:pt x="15473" y="1868"/>
                  </a:lnTo>
                  <a:lnTo>
                    <a:pt x="15026" y="1462"/>
                  </a:lnTo>
                  <a:lnTo>
                    <a:pt x="14559" y="1076"/>
                  </a:lnTo>
                  <a:lnTo>
                    <a:pt x="14051" y="711"/>
                  </a:lnTo>
                  <a:lnTo>
                    <a:pt x="13523" y="345"/>
                  </a:lnTo>
                  <a:lnTo>
                    <a:pt x="129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62;p74">
              <a:extLst>
                <a:ext uri="{FF2B5EF4-FFF2-40B4-BE49-F238E27FC236}">
                  <a16:creationId xmlns:a16="http://schemas.microsoft.com/office/drawing/2014/main" id="{DA9B480B-737C-0711-90A0-5EF6BE9352E0}"/>
                </a:ext>
              </a:extLst>
            </p:cNvPr>
            <p:cNvSpPr/>
            <p:nvPr/>
          </p:nvSpPr>
          <p:spPr>
            <a:xfrm>
              <a:off x="4846325" y="2561550"/>
              <a:ext cx="294450" cy="380225"/>
            </a:xfrm>
            <a:custGeom>
              <a:avLst/>
              <a:gdLst/>
              <a:ahLst/>
              <a:cxnLst/>
              <a:rect l="l" t="t" r="r" b="b"/>
              <a:pathLst>
                <a:path w="11778" h="15209" extrusionOk="0">
                  <a:moveTo>
                    <a:pt x="11777" y="0"/>
                  </a:moveTo>
                  <a:lnTo>
                    <a:pt x="11775" y="353"/>
                  </a:lnTo>
                  <a:lnTo>
                    <a:pt x="11777" y="345"/>
                  </a:lnTo>
                  <a:lnTo>
                    <a:pt x="11777" y="223"/>
                  </a:lnTo>
                  <a:lnTo>
                    <a:pt x="11777" y="0"/>
                  </a:lnTo>
                  <a:close/>
                  <a:moveTo>
                    <a:pt x="11775" y="353"/>
                  </a:moveTo>
                  <a:lnTo>
                    <a:pt x="11757" y="447"/>
                  </a:lnTo>
                  <a:lnTo>
                    <a:pt x="11757" y="569"/>
                  </a:lnTo>
                  <a:lnTo>
                    <a:pt x="11736" y="690"/>
                  </a:lnTo>
                  <a:lnTo>
                    <a:pt x="11716" y="812"/>
                  </a:lnTo>
                  <a:lnTo>
                    <a:pt x="11716" y="934"/>
                  </a:lnTo>
                  <a:lnTo>
                    <a:pt x="11676" y="1056"/>
                  </a:lnTo>
                  <a:lnTo>
                    <a:pt x="11655" y="1157"/>
                  </a:lnTo>
                  <a:lnTo>
                    <a:pt x="11635" y="1279"/>
                  </a:lnTo>
                  <a:lnTo>
                    <a:pt x="11615" y="1401"/>
                  </a:lnTo>
                  <a:lnTo>
                    <a:pt x="11574" y="1523"/>
                  </a:lnTo>
                  <a:lnTo>
                    <a:pt x="11554" y="1624"/>
                  </a:lnTo>
                  <a:lnTo>
                    <a:pt x="11513" y="1746"/>
                  </a:lnTo>
                  <a:lnTo>
                    <a:pt x="11472" y="1868"/>
                  </a:lnTo>
                  <a:lnTo>
                    <a:pt x="11432" y="1990"/>
                  </a:lnTo>
                  <a:lnTo>
                    <a:pt x="11391" y="2091"/>
                  </a:lnTo>
                  <a:lnTo>
                    <a:pt x="11351" y="2234"/>
                  </a:lnTo>
                  <a:lnTo>
                    <a:pt x="11310" y="2335"/>
                  </a:lnTo>
                  <a:lnTo>
                    <a:pt x="11249" y="2457"/>
                  </a:lnTo>
                  <a:lnTo>
                    <a:pt x="11209" y="2559"/>
                  </a:lnTo>
                  <a:lnTo>
                    <a:pt x="11127" y="2721"/>
                  </a:lnTo>
                  <a:lnTo>
                    <a:pt x="11087" y="2782"/>
                  </a:lnTo>
                  <a:lnTo>
                    <a:pt x="10965" y="3005"/>
                  </a:lnTo>
                  <a:lnTo>
                    <a:pt x="10823" y="3249"/>
                  </a:lnTo>
                  <a:lnTo>
                    <a:pt x="10782" y="3330"/>
                  </a:lnTo>
                  <a:lnTo>
                    <a:pt x="10681" y="3472"/>
                  </a:lnTo>
                  <a:lnTo>
                    <a:pt x="10620" y="3574"/>
                  </a:lnTo>
                  <a:lnTo>
                    <a:pt x="10518" y="3716"/>
                  </a:lnTo>
                  <a:lnTo>
                    <a:pt x="10437" y="3797"/>
                  </a:lnTo>
                  <a:lnTo>
                    <a:pt x="10335" y="3939"/>
                  </a:lnTo>
                  <a:lnTo>
                    <a:pt x="10254" y="4061"/>
                  </a:lnTo>
                  <a:lnTo>
                    <a:pt x="10214" y="4102"/>
                  </a:lnTo>
                  <a:lnTo>
                    <a:pt x="10051" y="4284"/>
                  </a:lnTo>
                  <a:lnTo>
                    <a:pt x="10031" y="4325"/>
                  </a:lnTo>
                  <a:lnTo>
                    <a:pt x="9889" y="4488"/>
                  </a:lnTo>
                  <a:lnTo>
                    <a:pt x="9848" y="4528"/>
                  </a:lnTo>
                  <a:lnTo>
                    <a:pt x="9686" y="4711"/>
                  </a:lnTo>
                  <a:lnTo>
                    <a:pt x="9645" y="4731"/>
                  </a:lnTo>
                  <a:lnTo>
                    <a:pt x="9503" y="4894"/>
                  </a:lnTo>
                  <a:lnTo>
                    <a:pt x="9462" y="4934"/>
                  </a:lnTo>
                  <a:lnTo>
                    <a:pt x="9280" y="5097"/>
                  </a:lnTo>
                  <a:lnTo>
                    <a:pt x="9137" y="5218"/>
                  </a:lnTo>
                  <a:lnTo>
                    <a:pt x="9056" y="5300"/>
                  </a:lnTo>
                  <a:lnTo>
                    <a:pt x="8894" y="5422"/>
                  </a:lnTo>
                  <a:lnTo>
                    <a:pt x="8812" y="5503"/>
                  </a:lnTo>
                  <a:lnTo>
                    <a:pt x="8609" y="5665"/>
                  </a:lnTo>
                  <a:lnTo>
                    <a:pt x="8569" y="5686"/>
                  </a:lnTo>
                  <a:lnTo>
                    <a:pt x="8325" y="5889"/>
                  </a:lnTo>
                  <a:lnTo>
                    <a:pt x="8244" y="5949"/>
                  </a:lnTo>
                  <a:lnTo>
                    <a:pt x="8061" y="6071"/>
                  </a:lnTo>
                  <a:lnTo>
                    <a:pt x="7960" y="6153"/>
                  </a:lnTo>
                  <a:lnTo>
                    <a:pt x="7797" y="6254"/>
                  </a:lnTo>
                  <a:lnTo>
                    <a:pt x="7675" y="6335"/>
                  </a:lnTo>
                  <a:lnTo>
                    <a:pt x="7513" y="6437"/>
                  </a:lnTo>
                  <a:lnTo>
                    <a:pt x="7391" y="6518"/>
                  </a:lnTo>
                  <a:lnTo>
                    <a:pt x="7229" y="6620"/>
                  </a:lnTo>
                  <a:lnTo>
                    <a:pt x="6965" y="6782"/>
                  </a:lnTo>
                  <a:lnTo>
                    <a:pt x="20" y="10823"/>
                  </a:lnTo>
                  <a:lnTo>
                    <a:pt x="0" y="15209"/>
                  </a:lnTo>
                  <a:lnTo>
                    <a:pt x="6965" y="11168"/>
                  </a:lnTo>
                  <a:lnTo>
                    <a:pt x="7188" y="11026"/>
                  </a:lnTo>
                  <a:lnTo>
                    <a:pt x="7208" y="11005"/>
                  </a:lnTo>
                  <a:lnTo>
                    <a:pt x="7371" y="10904"/>
                  </a:lnTo>
                  <a:lnTo>
                    <a:pt x="7493" y="10823"/>
                  </a:lnTo>
                  <a:lnTo>
                    <a:pt x="7655" y="10721"/>
                  </a:lnTo>
                  <a:lnTo>
                    <a:pt x="7777" y="10640"/>
                  </a:lnTo>
                  <a:lnTo>
                    <a:pt x="7939" y="10538"/>
                  </a:lnTo>
                  <a:lnTo>
                    <a:pt x="8041" y="10457"/>
                  </a:lnTo>
                  <a:lnTo>
                    <a:pt x="8224" y="10335"/>
                  </a:lnTo>
                  <a:lnTo>
                    <a:pt x="8305" y="10275"/>
                  </a:lnTo>
                  <a:lnTo>
                    <a:pt x="8569" y="10092"/>
                  </a:lnTo>
                  <a:lnTo>
                    <a:pt x="8589" y="10051"/>
                  </a:lnTo>
                  <a:lnTo>
                    <a:pt x="8812" y="9889"/>
                  </a:lnTo>
                  <a:lnTo>
                    <a:pt x="8894" y="9828"/>
                  </a:lnTo>
                  <a:lnTo>
                    <a:pt x="9036" y="9686"/>
                  </a:lnTo>
                  <a:lnTo>
                    <a:pt x="9117" y="9604"/>
                  </a:lnTo>
                  <a:lnTo>
                    <a:pt x="9259" y="9483"/>
                  </a:lnTo>
                  <a:lnTo>
                    <a:pt x="9280" y="9483"/>
                  </a:lnTo>
                  <a:lnTo>
                    <a:pt x="9442" y="9320"/>
                  </a:lnTo>
                  <a:lnTo>
                    <a:pt x="9483" y="9280"/>
                  </a:lnTo>
                  <a:lnTo>
                    <a:pt x="9625" y="9137"/>
                  </a:lnTo>
                  <a:lnTo>
                    <a:pt x="9665" y="9097"/>
                  </a:lnTo>
                  <a:lnTo>
                    <a:pt x="9848" y="8914"/>
                  </a:lnTo>
                  <a:lnTo>
                    <a:pt x="9868" y="8873"/>
                  </a:lnTo>
                  <a:lnTo>
                    <a:pt x="10011" y="8711"/>
                  </a:lnTo>
                  <a:lnTo>
                    <a:pt x="10051" y="8670"/>
                  </a:lnTo>
                  <a:lnTo>
                    <a:pt x="10193" y="8488"/>
                  </a:lnTo>
                  <a:lnTo>
                    <a:pt x="10234" y="8447"/>
                  </a:lnTo>
                  <a:lnTo>
                    <a:pt x="10295" y="8386"/>
                  </a:lnTo>
                  <a:lnTo>
                    <a:pt x="10335" y="8325"/>
                  </a:lnTo>
                  <a:lnTo>
                    <a:pt x="10437" y="8203"/>
                  </a:lnTo>
                  <a:lnTo>
                    <a:pt x="10498" y="8102"/>
                  </a:lnTo>
                  <a:lnTo>
                    <a:pt x="10599" y="7960"/>
                  </a:lnTo>
                  <a:lnTo>
                    <a:pt x="10660" y="7878"/>
                  </a:lnTo>
                  <a:lnTo>
                    <a:pt x="10762" y="7716"/>
                  </a:lnTo>
                  <a:lnTo>
                    <a:pt x="10823" y="7635"/>
                  </a:lnTo>
                  <a:lnTo>
                    <a:pt x="10945" y="7411"/>
                  </a:lnTo>
                  <a:lnTo>
                    <a:pt x="10945" y="7391"/>
                  </a:lnTo>
                  <a:lnTo>
                    <a:pt x="11066" y="7168"/>
                  </a:lnTo>
                  <a:lnTo>
                    <a:pt x="11107" y="7107"/>
                  </a:lnTo>
                  <a:lnTo>
                    <a:pt x="11188" y="6944"/>
                  </a:lnTo>
                  <a:lnTo>
                    <a:pt x="11229" y="6863"/>
                  </a:lnTo>
                  <a:lnTo>
                    <a:pt x="11290" y="6721"/>
                  </a:lnTo>
                  <a:lnTo>
                    <a:pt x="11330" y="6620"/>
                  </a:lnTo>
                  <a:lnTo>
                    <a:pt x="11391" y="6477"/>
                  </a:lnTo>
                  <a:lnTo>
                    <a:pt x="11432" y="6376"/>
                  </a:lnTo>
                  <a:lnTo>
                    <a:pt x="11472" y="6254"/>
                  </a:lnTo>
                  <a:lnTo>
                    <a:pt x="11493" y="6132"/>
                  </a:lnTo>
                  <a:lnTo>
                    <a:pt x="11533" y="6031"/>
                  </a:lnTo>
                  <a:lnTo>
                    <a:pt x="11574" y="5909"/>
                  </a:lnTo>
                  <a:lnTo>
                    <a:pt x="11594" y="5787"/>
                  </a:lnTo>
                  <a:lnTo>
                    <a:pt x="11635" y="5665"/>
                  </a:lnTo>
                  <a:lnTo>
                    <a:pt x="11655" y="5564"/>
                  </a:lnTo>
                  <a:lnTo>
                    <a:pt x="11655" y="5543"/>
                  </a:lnTo>
                  <a:lnTo>
                    <a:pt x="11676" y="5442"/>
                  </a:lnTo>
                  <a:lnTo>
                    <a:pt x="11696" y="5320"/>
                  </a:lnTo>
                  <a:lnTo>
                    <a:pt x="11716" y="5198"/>
                  </a:lnTo>
                  <a:lnTo>
                    <a:pt x="11736" y="5076"/>
                  </a:lnTo>
                  <a:lnTo>
                    <a:pt x="11736" y="4975"/>
                  </a:lnTo>
                  <a:lnTo>
                    <a:pt x="11757" y="4853"/>
                  </a:lnTo>
                  <a:lnTo>
                    <a:pt x="11757" y="4731"/>
                  </a:lnTo>
                  <a:lnTo>
                    <a:pt x="11757" y="4609"/>
                  </a:lnTo>
                  <a:lnTo>
                    <a:pt x="11757" y="4589"/>
                  </a:lnTo>
                  <a:lnTo>
                    <a:pt x="11757" y="4386"/>
                  </a:lnTo>
                  <a:lnTo>
                    <a:pt x="11775" y="353"/>
                  </a:lnTo>
                  <a:close/>
                </a:path>
              </a:pathLst>
            </a:custGeom>
            <a:solidFill>
              <a:srgbClr val="1F9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3;p74">
              <a:extLst>
                <a:ext uri="{FF2B5EF4-FFF2-40B4-BE49-F238E27FC236}">
                  <a16:creationId xmlns:a16="http://schemas.microsoft.com/office/drawing/2014/main" id="{F545B014-0763-FD0C-C803-21CCC6430BA5}"/>
                </a:ext>
              </a:extLst>
            </p:cNvPr>
            <p:cNvSpPr/>
            <p:nvPr/>
          </p:nvSpPr>
          <p:spPr>
            <a:xfrm>
              <a:off x="4694525" y="2744275"/>
              <a:ext cx="152325" cy="197500"/>
            </a:xfrm>
            <a:custGeom>
              <a:avLst/>
              <a:gdLst/>
              <a:ahLst/>
              <a:cxnLst/>
              <a:rect l="l" t="t" r="r" b="b"/>
              <a:pathLst>
                <a:path w="6093" h="7900" extrusionOk="0">
                  <a:moveTo>
                    <a:pt x="21" y="1"/>
                  </a:moveTo>
                  <a:lnTo>
                    <a:pt x="1" y="4387"/>
                  </a:lnTo>
                  <a:lnTo>
                    <a:pt x="6072" y="7900"/>
                  </a:lnTo>
                  <a:lnTo>
                    <a:pt x="6092" y="3514"/>
                  </a:lnTo>
                  <a:lnTo>
                    <a:pt x="21" y="1"/>
                  </a:lnTo>
                  <a:close/>
                </a:path>
              </a:pathLst>
            </a:custGeom>
            <a:solidFill>
              <a:srgbClr val="007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64;p74">
              <a:extLst>
                <a:ext uri="{FF2B5EF4-FFF2-40B4-BE49-F238E27FC236}">
                  <a16:creationId xmlns:a16="http://schemas.microsoft.com/office/drawing/2014/main" id="{52BDE9E8-C144-0DB5-710A-05BE85C6EF86}"/>
                </a:ext>
              </a:extLst>
            </p:cNvPr>
            <p:cNvSpPr/>
            <p:nvPr/>
          </p:nvSpPr>
          <p:spPr>
            <a:xfrm>
              <a:off x="4581325" y="2810275"/>
              <a:ext cx="151800" cy="197500"/>
            </a:xfrm>
            <a:custGeom>
              <a:avLst/>
              <a:gdLst/>
              <a:ahLst/>
              <a:cxnLst/>
              <a:rect l="l" t="t" r="r" b="b"/>
              <a:pathLst>
                <a:path w="6072" h="7900" extrusionOk="0">
                  <a:moveTo>
                    <a:pt x="1" y="1"/>
                  </a:moveTo>
                  <a:lnTo>
                    <a:pt x="1" y="4387"/>
                  </a:lnTo>
                  <a:lnTo>
                    <a:pt x="6072" y="7899"/>
                  </a:lnTo>
                  <a:lnTo>
                    <a:pt x="6072" y="349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65;p74">
              <a:extLst>
                <a:ext uri="{FF2B5EF4-FFF2-40B4-BE49-F238E27FC236}">
                  <a16:creationId xmlns:a16="http://schemas.microsoft.com/office/drawing/2014/main" id="{71800E14-C957-E286-343D-B2F0BF43D744}"/>
                </a:ext>
              </a:extLst>
            </p:cNvPr>
            <p:cNvSpPr/>
            <p:nvPr/>
          </p:nvSpPr>
          <p:spPr>
            <a:xfrm>
              <a:off x="4581325" y="2744275"/>
              <a:ext cx="265525" cy="153350"/>
            </a:xfrm>
            <a:custGeom>
              <a:avLst/>
              <a:gdLst/>
              <a:ahLst/>
              <a:cxnLst/>
              <a:rect l="l" t="t" r="r" b="b"/>
              <a:pathLst>
                <a:path w="10621" h="6134" extrusionOk="0">
                  <a:moveTo>
                    <a:pt x="4549" y="1"/>
                  </a:moveTo>
                  <a:lnTo>
                    <a:pt x="1" y="2641"/>
                  </a:lnTo>
                  <a:lnTo>
                    <a:pt x="6072" y="6133"/>
                  </a:lnTo>
                  <a:lnTo>
                    <a:pt x="10620" y="3514"/>
                  </a:lnTo>
                  <a:lnTo>
                    <a:pt x="45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66;p74">
              <a:extLst>
                <a:ext uri="{FF2B5EF4-FFF2-40B4-BE49-F238E27FC236}">
                  <a16:creationId xmlns:a16="http://schemas.microsoft.com/office/drawing/2014/main" id="{B0AAAD79-A9D8-049A-5C91-9E73471EDC11}"/>
                </a:ext>
              </a:extLst>
            </p:cNvPr>
            <p:cNvSpPr/>
            <p:nvPr/>
          </p:nvSpPr>
          <p:spPr>
            <a:xfrm>
              <a:off x="4733100" y="2832100"/>
              <a:ext cx="113750" cy="175675"/>
            </a:xfrm>
            <a:custGeom>
              <a:avLst/>
              <a:gdLst/>
              <a:ahLst/>
              <a:cxnLst/>
              <a:rect l="l" t="t" r="r" b="b"/>
              <a:pathLst>
                <a:path w="4550" h="7027" extrusionOk="0">
                  <a:moveTo>
                    <a:pt x="4549" y="1"/>
                  </a:moveTo>
                  <a:lnTo>
                    <a:pt x="1" y="2620"/>
                  </a:lnTo>
                  <a:lnTo>
                    <a:pt x="1" y="7026"/>
                  </a:lnTo>
                  <a:lnTo>
                    <a:pt x="4529" y="4387"/>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7" name="Google Shape;5145;p74">
            <a:extLst>
              <a:ext uri="{FF2B5EF4-FFF2-40B4-BE49-F238E27FC236}">
                <a16:creationId xmlns:a16="http://schemas.microsoft.com/office/drawing/2014/main" id="{4601E3FB-0D4A-090C-9D8B-88A079C9433A}"/>
              </a:ext>
            </a:extLst>
          </p:cNvPr>
          <p:cNvGrpSpPr/>
          <p:nvPr/>
        </p:nvGrpSpPr>
        <p:grpSpPr>
          <a:xfrm rot="11370526">
            <a:off x="-1585227" y="299671"/>
            <a:ext cx="1287444" cy="1330650"/>
            <a:chOff x="1821350" y="1670650"/>
            <a:chExt cx="1649300" cy="1704650"/>
          </a:xfrm>
        </p:grpSpPr>
        <p:sp>
          <p:nvSpPr>
            <p:cNvPr id="2488" name="Google Shape;5146;p74">
              <a:extLst>
                <a:ext uri="{FF2B5EF4-FFF2-40B4-BE49-F238E27FC236}">
                  <a16:creationId xmlns:a16="http://schemas.microsoft.com/office/drawing/2014/main" id="{98D4246D-B4B7-73BA-237C-E73A76716300}"/>
                </a:ext>
              </a:extLst>
            </p:cNvPr>
            <p:cNvSpPr/>
            <p:nvPr/>
          </p:nvSpPr>
          <p:spPr>
            <a:xfrm>
              <a:off x="3242700" y="2659500"/>
              <a:ext cx="102575" cy="35075"/>
            </a:xfrm>
            <a:custGeom>
              <a:avLst/>
              <a:gdLst/>
              <a:ahLst/>
              <a:cxnLst/>
              <a:rect l="l" t="t" r="r" b="b"/>
              <a:pathLst>
                <a:path w="4103" h="1403" extrusionOk="0">
                  <a:moveTo>
                    <a:pt x="1240" y="1402"/>
                  </a:moveTo>
                  <a:lnTo>
                    <a:pt x="1240" y="1402"/>
                  </a:lnTo>
                  <a:lnTo>
                    <a:pt x="1260" y="1402"/>
                  </a:lnTo>
                  <a:lnTo>
                    <a:pt x="1260" y="1402"/>
                  </a:lnTo>
                  <a:lnTo>
                    <a:pt x="1260" y="1402"/>
                  </a:lnTo>
                  <a:lnTo>
                    <a:pt x="1240" y="1402"/>
                  </a:lnTo>
                  <a:close/>
                  <a:moveTo>
                    <a:pt x="2458" y="1138"/>
                  </a:moveTo>
                  <a:lnTo>
                    <a:pt x="2458" y="1138"/>
                  </a:lnTo>
                  <a:lnTo>
                    <a:pt x="2194" y="1260"/>
                  </a:lnTo>
                  <a:lnTo>
                    <a:pt x="1889" y="1341"/>
                  </a:lnTo>
                  <a:lnTo>
                    <a:pt x="1585" y="1402"/>
                  </a:lnTo>
                  <a:lnTo>
                    <a:pt x="1260" y="1402"/>
                  </a:lnTo>
                  <a:lnTo>
                    <a:pt x="1260" y="1402"/>
                  </a:lnTo>
                  <a:lnTo>
                    <a:pt x="1585" y="1402"/>
                  </a:lnTo>
                  <a:lnTo>
                    <a:pt x="1889" y="1341"/>
                  </a:lnTo>
                  <a:lnTo>
                    <a:pt x="2194" y="1260"/>
                  </a:lnTo>
                  <a:lnTo>
                    <a:pt x="2458" y="1138"/>
                  </a:lnTo>
                  <a:close/>
                  <a:moveTo>
                    <a:pt x="1" y="1118"/>
                  </a:moveTo>
                  <a:lnTo>
                    <a:pt x="1" y="1118"/>
                  </a:lnTo>
                  <a:lnTo>
                    <a:pt x="21" y="1118"/>
                  </a:lnTo>
                  <a:lnTo>
                    <a:pt x="21" y="1118"/>
                  </a:lnTo>
                  <a:lnTo>
                    <a:pt x="1" y="1118"/>
                  </a:lnTo>
                  <a:close/>
                  <a:moveTo>
                    <a:pt x="3595" y="468"/>
                  </a:moveTo>
                  <a:lnTo>
                    <a:pt x="3595" y="468"/>
                  </a:lnTo>
                  <a:lnTo>
                    <a:pt x="3595" y="468"/>
                  </a:lnTo>
                  <a:lnTo>
                    <a:pt x="3047" y="793"/>
                  </a:lnTo>
                  <a:lnTo>
                    <a:pt x="3595" y="468"/>
                  </a:lnTo>
                  <a:lnTo>
                    <a:pt x="3575" y="955"/>
                  </a:lnTo>
                  <a:lnTo>
                    <a:pt x="3595" y="468"/>
                  </a:lnTo>
                  <a:lnTo>
                    <a:pt x="3595" y="468"/>
                  </a:lnTo>
                  <a:lnTo>
                    <a:pt x="3595" y="468"/>
                  </a:lnTo>
                  <a:close/>
                  <a:moveTo>
                    <a:pt x="4103" y="204"/>
                  </a:moveTo>
                  <a:lnTo>
                    <a:pt x="4103" y="265"/>
                  </a:lnTo>
                  <a:lnTo>
                    <a:pt x="4103" y="265"/>
                  </a:lnTo>
                  <a:lnTo>
                    <a:pt x="4103" y="204"/>
                  </a:lnTo>
                  <a:close/>
                  <a:moveTo>
                    <a:pt x="4042" y="1"/>
                  </a:moveTo>
                  <a:lnTo>
                    <a:pt x="4042" y="1"/>
                  </a:lnTo>
                  <a:lnTo>
                    <a:pt x="3981" y="123"/>
                  </a:lnTo>
                  <a:lnTo>
                    <a:pt x="3879" y="245"/>
                  </a:lnTo>
                  <a:lnTo>
                    <a:pt x="3757" y="366"/>
                  </a:lnTo>
                  <a:lnTo>
                    <a:pt x="3595" y="468"/>
                  </a:lnTo>
                  <a:lnTo>
                    <a:pt x="3595" y="468"/>
                  </a:lnTo>
                  <a:lnTo>
                    <a:pt x="3757" y="366"/>
                  </a:lnTo>
                  <a:lnTo>
                    <a:pt x="3879" y="245"/>
                  </a:lnTo>
                  <a:lnTo>
                    <a:pt x="3981" y="123"/>
                  </a:lnTo>
                  <a:lnTo>
                    <a:pt x="4042" y="1"/>
                  </a:lnTo>
                  <a:lnTo>
                    <a:pt x="4042" y="1"/>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5147;p74">
              <a:extLst>
                <a:ext uri="{FF2B5EF4-FFF2-40B4-BE49-F238E27FC236}">
                  <a16:creationId xmlns:a16="http://schemas.microsoft.com/office/drawing/2014/main" id="{715DF246-D5DB-77A2-5A16-4213DAD9EE01}"/>
                </a:ext>
              </a:extLst>
            </p:cNvPr>
            <p:cNvSpPr/>
            <p:nvPr/>
          </p:nvSpPr>
          <p:spPr>
            <a:xfrm>
              <a:off x="3273675" y="2694550"/>
              <a:ext cx="525" cy="25"/>
            </a:xfrm>
            <a:custGeom>
              <a:avLst/>
              <a:gdLst/>
              <a:ahLst/>
              <a:cxnLst/>
              <a:rect l="l" t="t" r="r" b="b"/>
              <a:pathLst>
                <a:path w="21" h="1" fill="none" extrusionOk="0">
                  <a:moveTo>
                    <a:pt x="1" y="0"/>
                  </a:moveTo>
                  <a:lnTo>
                    <a:pt x="1" y="0"/>
                  </a:lnTo>
                  <a:lnTo>
                    <a:pt x="2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5148;p74">
              <a:extLst>
                <a:ext uri="{FF2B5EF4-FFF2-40B4-BE49-F238E27FC236}">
                  <a16:creationId xmlns:a16="http://schemas.microsoft.com/office/drawing/2014/main" id="{45ADABA3-A30B-FA6C-F784-8FC4D98CEA60}"/>
                </a:ext>
              </a:extLst>
            </p:cNvPr>
            <p:cNvSpPr/>
            <p:nvPr/>
          </p:nvSpPr>
          <p:spPr>
            <a:xfrm>
              <a:off x="3274175" y="2687950"/>
              <a:ext cx="29975" cy="6625"/>
            </a:xfrm>
            <a:custGeom>
              <a:avLst/>
              <a:gdLst/>
              <a:ahLst/>
              <a:cxnLst/>
              <a:rect l="l" t="t" r="r" b="b"/>
              <a:pathLst>
                <a:path w="1199" h="265" fill="none" extrusionOk="0">
                  <a:moveTo>
                    <a:pt x="1199" y="0"/>
                  </a:moveTo>
                  <a:lnTo>
                    <a:pt x="1199" y="0"/>
                  </a:lnTo>
                  <a:lnTo>
                    <a:pt x="935" y="122"/>
                  </a:lnTo>
                  <a:lnTo>
                    <a:pt x="630" y="203"/>
                  </a:lnTo>
                  <a:lnTo>
                    <a:pt x="326" y="264"/>
                  </a:lnTo>
                  <a:lnTo>
                    <a:pt x="1" y="264"/>
                  </a:lnTo>
                  <a:lnTo>
                    <a:pt x="1" y="264"/>
                  </a:lnTo>
                  <a:lnTo>
                    <a:pt x="326" y="264"/>
                  </a:lnTo>
                  <a:lnTo>
                    <a:pt x="630" y="203"/>
                  </a:lnTo>
                  <a:lnTo>
                    <a:pt x="935" y="122"/>
                  </a:lnTo>
                  <a:lnTo>
                    <a:pt x="11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5149;p74">
              <a:extLst>
                <a:ext uri="{FF2B5EF4-FFF2-40B4-BE49-F238E27FC236}">
                  <a16:creationId xmlns:a16="http://schemas.microsoft.com/office/drawing/2014/main" id="{C89E3926-00C4-7B4F-D821-7F64CEB6EF38}"/>
                </a:ext>
              </a:extLst>
            </p:cNvPr>
            <p:cNvSpPr/>
            <p:nvPr/>
          </p:nvSpPr>
          <p:spPr>
            <a:xfrm>
              <a:off x="3242700" y="2687425"/>
              <a:ext cx="550" cy="25"/>
            </a:xfrm>
            <a:custGeom>
              <a:avLst/>
              <a:gdLst/>
              <a:ahLst/>
              <a:cxnLst/>
              <a:rect l="l" t="t" r="r" b="b"/>
              <a:pathLst>
                <a:path w="22" h="1" fill="none" extrusionOk="0">
                  <a:moveTo>
                    <a:pt x="1" y="1"/>
                  </a:moveTo>
                  <a:lnTo>
                    <a:pt x="1" y="1"/>
                  </a:lnTo>
                  <a:lnTo>
                    <a:pt x="21" y="1"/>
                  </a:lnTo>
                  <a:lnTo>
                    <a:pt x="2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5150;p74">
              <a:extLst>
                <a:ext uri="{FF2B5EF4-FFF2-40B4-BE49-F238E27FC236}">
                  <a16:creationId xmlns:a16="http://schemas.microsoft.com/office/drawing/2014/main" id="{F71A16F7-2248-9DA0-83FD-127C380D8EDB}"/>
                </a:ext>
              </a:extLst>
            </p:cNvPr>
            <p:cNvSpPr/>
            <p:nvPr/>
          </p:nvSpPr>
          <p:spPr>
            <a:xfrm>
              <a:off x="3318850" y="2671175"/>
              <a:ext cx="13725" cy="12225"/>
            </a:xfrm>
            <a:custGeom>
              <a:avLst/>
              <a:gdLst/>
              <a:ahLst/>
              <a:cxnLst/>
              <a:rect l="l" t="t" r="r" b="b"/>
              <a:pathLst>
                <a:path w="549" h="489" fill="none" extrusionOk="0">
                  <a:moveTo>
                    <a:pt x="549" y="1"/>
                  </a:moveTo>
                  <a:lnTo>
                    <a:pt x="549" y="1"/>
                  </a:lnTo>
                  <a:lnTo>
                    <a:pt x="549" y="1"/>
                  </a:lnTo>
                  <a:lnTo>
                    <a:pt x="1" y="326"/>
                  </a:lnTo>
                  <a:lnTo>
                    <a:pt x="549" y="1"/>
                  </a:lnTo>
                  <a:lnTo>
                    <a:pt x="529" y="488"/>
                  </a:lnTo>
                  <a:lnTo>
                    <a:pt x="549" y="1"/>
                  </a:lnTo>
                  <a:lnTo>
                    <a:pt x="549" y="1"/>
                  </a:lnTo>
                  <a:lnTo>
                    <a:pt x="5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5151;p74">
              <a:extLst>
                <a:ext uri="{FF2B5EF4-FFF2-40B4-BE49-F238E27FC236}">
                  <a16:creationId xmlns:a16="http://schemas.microsoft.com/office/drawing/2014/main" id="{EE4EC15B-DF0B-0339-EAE1-E39230160EF1}"/>
                </a:ext>
              </a:extLst>
            </p:cNvPr>
            <p:cNvSpPr/>
            <p:nvPr/>
          </p:nvSpPr>
          <p:spPr>
            <a:xfrm>
              <a:off x="3345250" y="2664600"/>
              <a:ext cx="25" cy="1525"/>
            </a:xfrm>
            <a:custGeom>
              <a:avLst/>
              <a:gdLst/>
              <a:ahLst/>
              <a:cxnLst/>
              <a:rect l="l" t="t" r="r" b="b"/>
              <a:pathLst>
                <a:path w="1" h="61" fill="none" extrusionOk="0">
                  <a:moveTo>
                    <a:pt x="1" y="0"/>
                  </a:moveTo>
                  <a:lnTo>
                    <a:pt x="1" y="61"/>
                  </a:lnTo>
                  <a:lnTo>
                    <a:pt x="1" y="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5152;p74">
              <a:extLst>
                <a:ext uri="{FF2B5EF4-FFF2-40B4-BE49-F238E27FC236}">
                  <a16:creationId xmlns:a16="http://schemas.microsoft.com/office/drawing/2014/main" id="{B56435CD-4645-C3AF-D2B1-2A38B57777CE}"/>
                </a:ext>
              </a:extLst>
            </p:cNvPr>
            <p:cNvSpPr/>
            <p:nvPr/>
          </p:nvSpPr>
          <p:spPr>
            <a:xfrm>
              <a:off x="3332550" y="2659500"/>
              <a:ext cx="11200" cy="11700"/>
            </a:xfrm>
            <a:custGeom>
              <a:avLst/>
              <a:gdLst/>
              <a:ahLst/>
              <a:cxnLst/>
              <a:rect l="l" t="t" r="r" b="b"/>
              <a:pathLst>
                <a:path w="448" h="468" fill="none" extrusionOk="0">
                  <a:moveTo>
                    <a:pt x="448" y="1"/>
                  </a:moveTo>
                  <a:lnTo>
                    <a:pt x="448" y="1"/>
                  </a:lnTo>
                  <a:lnTo>
                    <a:pt x="387" y="123"/>
                  </a:lnTo>
                  <a:lnTo>
                    <a:pt x="285" y="245"/>
                  </a:lnTo>
                  <a:lnTo>
                    <a:pt x="163" y="366"/>
                  </a:lnTo>
                  <a:lnTo>
                    <a:pt x="1" y="468"/>
                  </a:lnTo>
                  <a:lnTo>
                    <a:pt x="1" y="468"/>
                  </a:lnTo>
                  <a:lnTo>
                    <a:pt x="163" y="366"/>
                  </a:lnTo>
                  <a:lnTo>
                    <a:pt x="285" y="245"/>
                  </a:lnTo>
                  <a:lnTo>
                    <a:pt x="387" y="123"/>
                  </a:lnTo>
                  <a:lnTo>
                    <a:pt x="448" y="1"/>
                  </a:lnTo>
                  <a:lnTo>
                    <a:pt x="4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5153;p74">
              <a:extLst>
                <a:ext uri="{FF2B5EF4-FFF2-40B4-BE49-F238E27FC236}">
                  <a16:creationId xmlns:a16="http://schemas.microsoft.com/office/drawing/2014/main" id="{EDB2F609-F0AD-2D26-4D69-336D9E695805}"/>
                </a:ext>
              </a:extLst>
            </p:cNvPr>
            <p:cNvSpPr/>
            <p:nvPr/>
          </p:nvSpPr>
          <p:spPr>
            <a:xfrm>
              <a:off x="3457450" y="2824500"/>
              <a:ext cx="13200" cy="27925"/>
            </a:xfrm>
            <a:custGeom>
              <a:avLst/>
              <a:gdLst/>
              <a:ahLst/>
              <a:cxnLst/>
              <a:rect l="l" t="t" r="r" b="b"/>
              <a:pathLst>
                <a:path w="528" h="1117" extrusionOk="0">
                  <a:moveTo>
                    <a:pt x="528" y="0"/>
                  </a:moveTo>
                  <a:lnTo>
                    <a:pt x="487" y="102"/>
                  </a:lnTo>
                  <a:lnTo>
                    <a:pt x="447" y="203"/>
                  </a:lnTo>
                  <a:lnTo>
                    <a:pt x="386" y="305"/>
                  </a:lnTo>
                  <a:lnTo>
                    <a:pt x="325" y="386"/>
                  </a:lnTo>
                  <a:lnTo>
                    <a:pt x="223" y="467"/>
                  </a:lnTo>
                  <a:lnTo>
                    <a:pt x="122" y="569"/>
                  </a:lnTo>
                  <a:lnTo>
                    <a:pt x="0" y="650"/>
                  </a:lnTo>
                  <a:lnTo>
                    <a:pt x="0" y="1117"/>
                  </a:lnTo>
                  <a:lnTo>
                    <a:pt x="122" y="1036"/>
                  </a:lnTo>
                  <a:lnTo>
                    <a:pt x="223" y="955"/>
                  </a:lnTo>
                  <a:lnTo>
                    <a:pt x="325" y="853"/>
                  </a:lnTo>
                  <a:lnTo>
                    <a:pt x="386" y="772"/>
                  </a:lnTo>
                  <a:lnTo>
                    <a:pt x="447" y="670"/>
                  </a:lnTo>
                  <a:lnTo>
                    <a:pt x="487" y="569"/>
                  </a:lnTo>
                  <a:lnTo>
                    <a:pt x="528" y="467"/>
                  </a:lnTo>
                  <a:lnTo>
                    <a:pt x="528" y="366"/>
                  </a:lnTo>
                  <a:lnTo>
                    <a:pt x="528" y="0"/>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5154;p74">
              <a:extLst>
                <a:ext uri="{FF2B5EF4-FFF2-40B4-BE49-F238E27FC236}">
                  <a16:creationId xmlns:a16="http://schemas.microsoft.com/office/drawing/2014/main" id="{F7AA576D-53DD-9456-4221-305948C982FD}"/>
                </a:ext>
              </a:extLst>
            </p:cNvPr>
            <p:cNvSpPr/>
            <p:nvPr/>
          </p:nvSpPr>
          <p:spPr>
            <a:xfrm>
              <a:off x="3457450" y="2789975"/>
              <a:ext cx="13200" cy="62450"/>
            </a:xfrm>
            <a:custGeom>
              <a:avLst/>
              <a:gdLst/>
              <a:ahLst/>
              <a:cxnLst/>
              <a:rect l="l" t="t" r="r" b="b"/>
              <a:pathLst>
                <a:path w="528" h="2498" fill="none" extrusionOk="0">
                  <a:moveTo>
                    <a:pt x="528" y="0"/>
                  </a:moveTo>
                  <a:lnTo>
                    <a:pt x="528" y="0"/>
                  </a:lnTo>
                  <a:lnTo>
                    <a:pt x="528" y="41"/>
                  </a:lnTo>
                  <a:lnTo>
                    <a:pt x="528" y="1280"/>
                  </a:lnTo>
                  <a:lnTo>
                    <a:pt x="528" y="1280"/>
                  </a:lnTo>
                  <a:lnTo>
                    <a:pt x="528" y="1381"/>
                  </a:lnTo>
                  <a:lnTo>
                    <a:pt x="487" y="1483"/>
                  </a:lnTo>
                  <a:lnTo>
                    <a:pt x="447" y="1584"/>
                  </a:lnTo>
                  <a:lnTo>
                    <a:pt x="386" y="1686"/>
                  </a:lnTo>
                  <a:lnTo>
                    <a:pt x="325" y="1767"/>
                  </a:lnTo>
                  <a:lnTo>
                    <a:pt x="223" y="1848"/>
                  </a:lnTo>
                  <a:lnTo>
                    <a:pt x="122" y="1950"/>
                  </a:lnTo>
                  <a:lnTo>
                    <a:pt x="0" y="2031"/>
                  </a:lnTo>
                  <a:lnTo>
                    <a:pt x="0" y="2498"/>
                  </a:lnTo>
                  <a:lnTo>
                    <a:pt x="0" y="2498"/>
                  </a:lnTo>
                  <a:lnTo>
                    <a:pt x="122" y="2417"/>
                  </a:lnTo>
                  <a:lnTo>
                    <a:pt x="223" y="2336"/>
                  </a:lnTo>
                  <a:lnTo>
                    <a:pt x="325" y="2234"/>
                  </a:lnTo>
                  <a:lnTo>
                    <a:pt x="386" y="2153"/>
                  </a:lnTo>
                  <a:lnTo>
                    <a:pt x="447" y="2051"/>
                  </a:lnTo>
                  <a:lnTo>
                    <a:pt x="487" y="1950"/>
                  </a:lnTo>
                  <a:lnTo>
                    <a:pt x="528" y="1848"/>
                  </a:lnTo>
                  <a:lnTo>
                    <a:pt x="528" y="1747"/>
                  </a:lnTo>
                  <a:lnTo>
                    <a:pt x="5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5155;p74">
              <a:extLst>
                <a:ext uri="{FF2B5EF4-FFF2-40B4-BE49-F238E27FC236}">
                  <a16:creationId xmlns:a16="http://schemas.microsoft.com/office/drawing/2014/main" id="{E751B8FA-1C6A-DDB4-8649-4D234B2707B6}"/>
                </a:ext>
              </a:extLst>
            </p:cNvPr>
            <p:cNvSpPr/>
            <p:nvPr/>
          </p:nvSpPr>
          <p:spPr>
            <a:xfrm>
              <a:off x="1821350" y="2952425"/>
              <a:ext cx="13225" cy="26925"/>
            </a:xfrm>
            <a:custGeom>
              <a:avLst/>
              <a:gdLst/>
              <a:ahLst/>
              <a:cxnLst/>
              <a:rect l="l" t="t" r="r" b="b"/>
              <a:pathLst>
                <a:path w="529" h="1077" extrusionOk="0">
                  <a:moveTo>
                    <a:pt x="0" y="0"/>
                  </a:moveTo>
                  <a:lnTo>
                    <a:pt x="0" y="325"/>
                  </a:lnTo>
                  <a:lnTo>
                    <a:pt x="0" y="426"/>
                  </a:lnTo>
                  <a:lnTo>
                    <a:pt x="21" y="528"/>
                  </a:lnTo>
                  <a:lnTo>
                    <a:pt x="61" y="630"/>
                  </a:lnTo>
                  <a:lnTo>
                    <a:pt x="122" y="731"/>
                  </a:lnTo>
                  <a:lnTo>
                    <a:pt x="203" y="833"/>
                  </a:lnTo>
                  <a:lnTo>
                    <a:pt x="305" y="914"/>
                  </a:lnTo>
                  <a:lnTo>
                    <a:pt x="407" y="995"/>
                  </a:lnTo>
                  <a:lnTo>
                    <a:pt x="528" y="1076"/>
                  </a:lnTo>
                  <a:lnTo>
                    <a:pt x="528" y="609"/>
                  </a:lnTo>
                  <a:lnTo>
                    <a:pt x="407" y="528"/>
                  </a:lnTo>
                  <a:lnTo>
                    <a:pt x="305" y="447"/>
                  </a:lnTo>
                  <a:lnTo>
                    <a:pt x="224" y="366"/>
                  </a:lnTo>
                  <a:lnTo>
                    <a:pt x="143" y="284"/>
                  </a:lnTo>
                  <a:lnTo>
                    <a:pt x="82" y="183"/>
                  </a:lnTo>
                  <a:lnTo>
                    <a:pt x="41" y="81"/>
                  </a:lnTo>
                  <a:lnTo>
                    <a:pt x="0" y="0"/>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5156;p74">
              <a:extLst>
                <a:ext uri="{FF2B5EF4-FFF2-40B4-BE49-F238E27FC236}">
                  <a16:creationId xmlns:a16="http://schemas.microsoft.com/office/drawing/2014/main" id="{5BA776A7-8B6F-816A-E6B3-4A8B1AD1C390}"/>
                </a:ext>
              </a:extLst>
            </p:cNvPr>
            <p:cNvSpPr/>
            <p:nvPr/>
          </p:nvSpPr>
          <p:spPr>
            <a:xfrm>
              <a:off x="1821350" y="2949875"/>
              <a:ext cx="13225" cy="29475"/>
            </a:xfrm>
            <a:custGeom>
              <a:avLst/>
              <a:gdLst/>
              <a:ahLst/>
              <a:cxnLst/>
              <a:rect l="l" t="t" r="r" b="b"/>
              <a:pathLst>
                <a:path w="529" h="1179" fill="none" extrusionOk="0">
                  <a:moveTo>
                    <a:pt x="0" y="1"/>
                  </a:moveTo>
                  <a:lnTo>
                    <a:pt x="0" y="427"/>
                  </a:lnTo>
                  <a:lnTo>
                    <a:pt x="0" y="427"/>
                  </a:lnTo>
                  <a:lnTo>
                    <a:pt x="0" y="528"/>
                  </a:lnTo>
                  <a:lnTo>
                    <a:pt x="21" y="630"/>
                  </a:lnTo>
                  <a:lnTo>
                    <a:pt x="61" y="732"/>
                  </a:lnTo>
                  <a:lnTo>
                    <a:pt x="122" y="833"/>
                  </a:lnTo>
                  <a:lnTo>
                    <a:pt x="203" y="935"/>
                  </a:lnTo>
                  <a:lnTo>
                    <a:pt x="305" y="1016"/>
                  </a:lnTo>
                  <a:lnTo>
                    <a:pt x="407" y="1097"/>
                  </a:lnTo>
                  <a:lnTo>
                    <a:pt x="528" y="1178"/>
                  </a:lnTo>
                  <a:lnTo>
                    <a:pt x="528" y="1178"/>
                  </a:lnTo>
                  <a:lnTo>
                    <a:pt x="528" y="711"/>
                  </a:lnTo>
                  <a:lnTo>
                    <a:pt x="528" y="711"/>
                  </a:lnTo>
                  <a:lnTo>
                    <a:pt x="528" y="711"/>
                  </a:lnTo>
                  <a:lnTo>
                    <a:pt x="407" y="630"/>
                  </a:lnTo>
                  <a:lnTo>
                    <a:pt x="305" y="549"/>
                  </a:lnTo>
                  <a:lnTo>
                    <a:pt x="224" y="468"/>
                  </a:lnTo>
                  <a:lnTo>
                    <a:pt x="143" y="386"/>
                  </a:lnTo>
                  <a:lnTo>
                    <a:pt x="82" y="285"/>
                  </a:lnTo>
                  <a:lnTo>
                    <a:pt x="41" y="183"/>
                  </a:lnTo>
                  <a:lnTo>
                    <a:pt x="0" y="10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5157;p74">
              <a:extLst>
                <a:ext uri="{FF2B5EF4-FFF2-40B4-BE49-F238E27FC236}">
                  <a16:creationId xmlns:a16="http://schemas.microsoft.com/office/drawing/2014/main" id="{8867DC21-EDBF-C14C-CFE7-D434CA537252}"/>
                </a:ext>
              </a:extLst>
            </p:cNvPr>
            <p:cNvSpPr/>
            <p:nvPr/>
          </p:nvSpPr>
          <p:spPr>
            <a:xfrm>
              <a:off x="2571125" y="2840725"/>
              <a:ext cx="886350" cy="526950"/>
            </a:xfrm>
            <a:custGeom>
              <a:avLst/>
              <a:gdLst/>
              <a:ahLst/>
              <a:cxnLst/>
              <a:rect l="l" t="t" r="r" b="b"/>
              <a:pathLst>
                <a:path w="35454" h="21078" extrusionOk="0">
                  <a:moveTo>
                    <a:pt x="35453" y="1"/>
                  </a:moveTo>
                  <a:lnTo>
                    <a:pt x="0" y="20590"/>
                  </a:lnTo>
                  <a:lnTo>
                    <a:pt x="0" y="21078"/>
                  </a:lnTo>
                  <a:lnTo>
                    <a:pt x="35453" y="468"/>
                  </a:lnTo>
                  <a:lnTo>
                    <a:pt x="35453" y="1"/>
                  </a:lnTo>
                  <a:close/>
                </a:path>
              </a:pathLst>
            </a:custGeom>
            <a:solidFill>
              <a:srgbClr val="42424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5158;p74">
              <a:extLst>
                <a:ext uri="{FF2B5EF4-FFF2-40B4-BE49-F238E27FC236}">
                  <a16:creationId xmlns:a16="http://schemas.microsoft.com/office/drawing/2014/main" id="{BD2A18B1-1958-3581-1DC6-895A655873B1}"/>
                </a:ext>
              </a:extLst>
            </p:cNvPr>
            <p:cNvSpPr/>
            <p:nvPr/>
          </p:nvSpPr>
          <p:spPr>
            <a:xfrm>
              <a:off x="1834550" y="2967650"/>
              <a:ext cx="672125" cy="400025"/>
            </a:xfrm>
            <a:custGeom>
              <a:avLst/>
              <a:gdLst/>
              <a:ahLst/>
              <a:cxnLst/>
              <a:rect l="l" t="t" r="r" b="b"/>
              <a:pathLst>
                <a:path w="26885" h="16001" extrusionOk="0">
                  <a:moveTo>
                    <a:pt x="0" y="0"/>
                  </a:moveTo>
                  <a:lnTo>
                    <a:pt x="0" y="467"/>
                  </a:lnTo>
                  <a:lnTo>
                    <a:pt x="26884" y="16001"/>
                  </a:lnTo>
                  <a:lnTo>
                    <a:pt x="26884" y="15513"/>
                  </a:lnTo>
                  <a:lnTo>
                    <a:pt x="0" y="0"/>
                  </a:lnTo>
                  <a:close/>
                </a:path>
              </a:pathLst>
            </a:custGeom>
            <a:solidFill>
              <a:srgbClr val="42424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5159;p74">
              <a:extLst>
                <a:ext uri="{FF2B5EF4-FFF2-40B4-BE49-F238E27FC236}">
                  <a16:creationId xmlns:a16="http://schemas.microsoft.com/office/drawing/2014/main" id="{D832A51C-AFB2-ED49-D89A-888474E3F98C}"/>
                </a:ext>
              </a:extLst>
            </p:cNvPr>
            <p:cNvSpPr/>
            <p:nvPr/>
          </p:nvSpPr>
          <p:spPr>
            <a:xfrm>
              <a:off x="2507150" y="2788950"/>
              <a:ext cx="963500" cy="530500"/>
            </a:xfrm>
            <a:custGeom>
              <a:avLst/>
              <a:gdLst/>
              <a:ahLst/>
              <a:cxnLst/>
              <a:rect l="l" t="t" r="r" b="b"/>
              <a:pathLst>
                <a:path w="38540" h="21220" extrusionOk="0">
                  <a:moveTo>
                    <a:pt x="1280" y="21220"/>
                  </a:moveTo>
                  <a:lnTo>
                    <a:pt x="1280" y="21220"/>
                  </a:lnTo>
                  <a:lnTo>
                    <a:pt x="1280" y="21220"/>
                  </a:lnTo>
                  <a:lnTo>
                    <a:pt x="1280" y="21220"/>
                  </a:lnTo>
                  <a:lnTo>
                    <a:pt x="1280" y="21220"/>
                  </a:lnTo>
                  <a:lnTo>
                    <a:pt x="1280" y="21220"/>
                  </a:lnTo>
                  <a:close/>
                  <a:moveTo>
                    <a:pt x="2539" y="20935"/>
                  </a:moveTo>
                  <a:lnTo>
                    <a:pt x="2539" y="20935"/>
                  </a:lnTo>
                  <a:lnTo>
                    <a:pt x="2255" y="21057"/>
                  </a:lnTo>
                  <a:lnTo>
                    <a:pt x="1950" y="21159"/>
                  </a:lnTo>
                  <a:lnTo>
                    <a:pt x="1625" y="21199"/>
                  </a:lnTo>
                  <a:lnTo>
                    <a:pt x="1280" y="21220"/>
                  </a:lnTo>
                  <a:lnTo>
                    <a:pt x="1280" y="21220"/>
                  </a:lnTo>
                  <a:lnTo>
                    <a:pt x="1625" y="21199"/>
                  </a:lnTo>
                  <a:lnTo>
                    <a:pt x="1950" y="21159"/>
                  </a:lnTo>
                  <a:lnTo>
                    <a:pt x="2255" y="21057"/>
                  </a:lnTo>
                  <a:lnTo>
                    <a:pt x="2539" y="20935"/>
                  </a:lnTo>
                  <a:close/>
                  <a:moveTo>
                    <a:pt x="1" y="20915"/>
                  </a:moveTo>
                  <a:lnTo>
                    <a:pt x="1" y="20915"/>
                  </a:lnTo>
                  <a:lnTo>
                    <a:pt x="1" y="20915"/>
                  </a:lnTo>
                  <a:lnTo>
                    <a:pt x="1" y="20915"/>
                  </a:lnTo>
                  <a:lnTo>
                    <a:pt x="1" y="20915"/>
                  </a:lnTo>
                  <a:close/>
                  <a:moveTo>
                    <a:pt x="38540" y="1"/>
                  </a:moveTo>
                  <a:lnTo>
                    <a:pt x="38540" y="82"/>
                  </a:lnTo>
                  <a:lnTo>
                    <a:pt x="38540" y="82"/>
                  </a:lnTo>
                  <a:lnTo>
                    <a:pt x="38540" y="41"/>
                  </a:lnTo>
                  <a:lnTo>
                    <a:pt x="38540" y="41"/>
                  </a:lnTo>
                  <a:lnTo>
                    <a:pt x="38540" y="1"/>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5160;p74">
              <a:extLst>
                <a:ext uri="{FF2B5EF4-FFF2-40B4-BE49-F238E27FC236}">
                  <a16:creationId xmlns:a16="http://schemas.microsoft.com/office/drawing/2014/main" id="{77E8DABB-6CC7-9B98-37D1-DFF975037014}"/>
                </a:ext>
              </a:extLst>
            </p:cNvPr>
            <p:cNvSpPr/>
            <p:nvPr/>
          </p:nvSpPr>
          <p:spPr>
            <a:xfrm>
              <a:off x="2539125" y="331942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5161;p74">
              <a:extLst>
                <a:ext uri="{FF2B5EF4-FFF2-40B4-BE49-F238E27FC236}">
                  <a16:creationId xmlns:a16="http://schemas.microsoft.com/office/drawing/2014/main" id="{5E6C8F7A-BFD8-C859-2F19-3E0172B7ADB3}"/>
                </a:ext>
              </a:extLst>
            </p:cNvPr>
            <p:cNvSpPr/>
            <p:nvPr/>
          </p:nvSpPr>
          <p:spPr>
            <a:xfrm>
              <a:off x="2539125" y="3312325"/>
              <a:ext cx="31500" cy="7125"/>
            </a:xfrm>
            <a:custGeom>
              <a:avLst/>
              <a:gdLst/>
              <a:ahLst/>
              <a:cxnLst/>
              <a:rect l="l" t="t" r="r" b="b"/>
              <a:pathLst>
                <a:path w="1260" h="285" fill="none" extrusionOk="0">
                  <a:moveTo>
                    <a:pt x="1260" y="0"/>
                  </a:moveTo>
                  <a:lnTo>
                    <a:pt x="1260" y="0"/>
                  </a:lnTo>
                  <a:lnTo>
                    <a:pt x="976" y="122"/>
                  </a:lnTo>
                  <a:lnTo>
                    <a:pt x="671" y="224"/>
                  </a:lnTo>
                  <a:lnTo>
                    <a:pt x="346" y="264"/>
                  </a:lnTo>
                  <a:lnTo>
                    <a:pt x="1" y="285"/>
                  </a:lnTo>
                  <a:lnTo>
                    <a:pt x="1" y="285"/>
                  </a:lnTo>
                  <a:lnTo>
                    <a:pt x="346" y="264"/>
                  </a:lnTo>
                  <a:lnTo>
                    <a:pt x="671" y="224"/>
                  </a:lnTo>
                  <a:lnTo>
                    <a:pt x="976" y="122"/>
                  </a:lnTo>
                  <a:lnTo>
                    <a:pt x="12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5162;p74">
              <a:extLst>
                <a:ext uri="{FF2B5EF4-FFF2-40B4-BE49-F238E27FC236}">
                  <a16:creationId xmlns:a16="http://schemas.microsoft.com/office/drawing/2014/main" id="{CA291931-E762-A0A2-313D-1B799CA34650}"/>
                </a:ext>
              </a:extLst>
            </p:cNvPr>
            <p:cNvSpPr/>
            <p:nvPr/>
          </p:nvSpPr>
          <p:spPr>
            <a:xfrm>
              <a:off x="2507150" y="33118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5163;p74">
              <a:extLst>
                <a:ext uri="{FF2B5EF4-FFF2-40B4-BE49-F238E27FC236}">
                  <a16:creationId xmlns:a16="http://schemas.microsoft.com/office/drawing/2014/main" id="{B9F7F77A-88A7-8751-2565-062EA7734880}"/>
                </a:ext>
              </a:extLst>
            </p:cNvPr>
            <p:cNvSpPr/>
            <p:nvPr/>
          </p:nvSpPr>
          <p:spPr>
            <a:xfrm>
              <a:off x="3470625" y="2788950"/>
              <a:ext cx="25" cy="2075"/>
            </a:xfrm>
            <a:custGeom>
              <a:avLst/>
              <a:gdLst/>
              <a:ahLst/>
              <a:cxnLst/>
              <a:rect l="l" t="t" r="r" b="b"/>
              <a:pathLst>
                <a:path w="1" h="83" fill="none" extrusionOk="0">
                  <a:moveTo>
                    <a:pt x="1" y="1"/>
                  </a:moveTo>
                  <a:lnTo>
                    <a:pt x="1" y="82"/>
                  </a:lnTo>
                  <a:lnTo>
                    <a:pt x="1" y="82"/>
                  </a:lnTo>
                  <a:lnTo>
                    <a:pt x="1" y="41"/>
                  </a:lnTo>
                  <a:lnTo>
                    <a:pt x="1" y="4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5164;p74">
              <a:extLst>
                <a:ext uri="{FF2B5EF4-FFF2-40B4-BE49-F238E27FC236}">
                  <a16:creationId xmlns:a16="http://schemas.microsoft.com/office/drawing/2014/main" id="{C89AB76E-9EEA-DAE5-9604-98880ED91AD2}"/>
                </a:ext>
              </a:extLst>
            </p:cNvPr>
            <p:cNvSpPr/>
            <p:nvPr/>
          </p:nvSpPr>
          <p:spPr>
            <a:xfrm>
              <a:off x="2506650" y="3355475"/>
              <a:ext cx="64500" cy="19825"/>
            </a:xfrm>
            <a:custGeom>
              <a:avLst/>
              <a:gdLst/>
              <a:ahLst/>
              <a:cxnLst/>
              <a:rect l="l" t="t" r="r" b="b"/>
              <a:pathLst>
                <a:path w="2580" h="793" extrusionOk="0">
                  <a:moveTo>
                    <a:pt x="0" y="0"/>
                  </a:moveTo>
                  <a:lnTo>
                    <a:pt x="0" y="488"/>
                  </a:lnTo>
                  <a:lnTo>
                    <a:pt x="143" y="549"/>
                  </a:lnTo>
                  <a:lnTo>
                    <a:pt x="285" y="610"/>
                  </a:lnTo>
                  <a:lnTo>
                    <a:pt x="610" y="711"/>
                  </a:lnTo>
                  <a:lnTo>
                    <a:pt x="934" y="772"/>
                  </a:lnTo>
                  <a:lnTo>
                    <a:pt x="1300" y="792"/>
                  </a:lnTo>
                  <a:lnTo>
                    <a:pt x="1645" y="772"/>
                  </a:lnTo>
                  <a:lnTo>
                    <a:pt x="1970" y="711"/>
                  </a:lnTo>
                  <a:lnTo>
                    <a:pt x="2295" y="610"/>
                  </a:lnTo>
                  <a:lnTo>
                    <a:pt x="2437" y="549"/>
                  </a:lnTo>
                  <a:lnTo>
                    <a:pt x="2579" y="488"/>
                  </a:lnTo>
                  <a:lnTo>
                    <a:pt x="2579" y="0"/>
                  </a:lnTo>
                  <a:lnTo>
                    <a:pt x="2437" y="82"/>
                  </a:lnTo>
                  <a:lnTo>
                    <a:pt x="2295" y="143"/>
                  </a:lnTo>
                  <a:lnTo>
                    <a:pt x="1970" y="244"/>
                  </a:lnTo>
                  <a:lnTo>
                    <a:pt x="1645" y="305"/>
                  </a:lnTo>
                  <a:lnTo>
                    <a:pt x="1300" y="325"/>
                  </a:lnTo>
                  <a:lnTo>
                    <a:pt x="934" y="305"/>
                  </a:lnTo>
                  <a:lnTo>
                    <a:pt x="610" y="244"/>
                  </a:lnTo>
                  <a:lnTo>
                    <a:pt x="285" y="143"/>
                  </a:lnTo>
                  <a:lnTo>
                    <a:pt x="143" y="82"/>
                  </a:lnTo>
                  <a:lnTo>
                    <a:pt x="0" y="0"/>
                  </a:lnTo>
                  <a:close/>
                </a:path>
              </a:pathLst>
            </a:custGeom>
            <a:solidFill>
              <a:srgbClr val="42424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5165;p74">
              <a:extLst>
                <a:ext uri="{FF2B5EF4-FFF2-40B4-BE49-F238E27FC236}">
                  <a16:creationId xmlns:a16="http://schemas.microsoft.com/office/drawing/2014/main" id="{339F265E-8F62-C3F7-7204-8A894AC5F511}"/>
                </a:ext>
              </a:extLst>
            </p:cNvPr>
            <p:cNvSpPr/>
            <p:nvPr/>
          </p:nvSpPr>
          <p:spPr>
            <a:xfrm>
              <a:off x="1843675" y="1754400"/>
              <a:ext cx="890425" cy="517300"/>
            </a:xfrm>
            <a:custGeom>
              <a:avLst/>
              <a:gdLst/>
              <a:ahLst/>
              <a:cxnLst/>
              <a:rect l="l" t="t" r="r" b="b"/>
              <a:pathLst>
                <a:path w="35617" h="20692" extrusionOk="0">
                  <a:moveTo>
                    <a:pt x="35596" y="15717"/>
                  </a:moveTo>
                  <a:lnTo>
                    <a:pt x="35576" y="16001"/>
                  </a:lnTo>
                  <a:lnTo>
                    <a:pt x="35535" y="16286"/>
                  </a:lnTo>
                  <a:lnTo>
                    <a:pt x="35454" y="16570"/>
                  </a:lnTo>
                  <a:lnTo>
                    <a:pt x="35372" y="16854"/>
                  </a:lnTo>
                  <a:lnTo>
                    <a:pt x="35271" y="17118"/>
                  </a:lnTo>
                  <a:lnTo>
                    <a:pt x="35169" y="17402"/>
                  </a:lnTo>
                  <a:lnTo>
                    <a:pt x="35027" y="17687"/>
                  </a:lnTo>
                  <a:lnTo>
                    <a:pt x="34885" y="17951"/>
                  </a:lnTo>
                  <a:lnTo>
                    <a:pt x="34723" y="18215"/>
                  </a:lnTo>
                  <a:lnTo>
                    <a:pt x="34560" y="18458"/>
                  </a:lnTo>
                  <a:lnTo>
                    <a:pt x="34378" y="18702"/>
                  </a:lnTo>
                  <a:lnTo>
                    <a:pt x="34174" y="18946"/>
                  </a:lnTo>
                  <a:lnTo>
                    <a:pt x="33971" y="19149"/>
                  </a:lnTo>
                  <a:lnTo>
                    <a:pt x="33768" y="19352"/>
                  </a:lnTo>
                  <a:lnTo>
                    <a:pt x="33545" y="19534"/>
                  </a:lnTo>
                  <a:lnTo>
                    <a:pt x="33322" y="19697"/>
                  </a:lnTo>
                  <a:lnTo>
                    <a:pt x="33322" y="20184"/>
                  </a:lnTo>
                  <a:lnTo>
                    <a:pt x="33545" y="20022"/>
                  </a:lnTo>
                  <a:lnTo>
                    <a:pt x="33789" y="19819"/>
                  </a:lnTo>
                  <a:lnTo>
                    <a:pt x="33992" y="19595"/>
                  </a:lnTo>
                  <a:lnTo>
                    <a:pt x="34215" y="19372"/>
                  </a:lnTo>
                  <a:lnTo>
                    <a:pt x="34418" y="19128"/>
                  </a:lnTo>
                  <a:lnTo>
                    <a:pt x="34601" y="18864"/>
                  </a:lnTo>
                  <a:lnTo>
                    <a:pt x="34784" y="18600"/>
                  </a:lnTo>
                  <a:lnTo>
                    <a:pt x="34946" y="18316"/>
                  </a:lnTo>
                  <a:lnTo>
                    <a:pt x="35088" y="18032"/>
                  </a:lnTo>
                  <a:lnTo>
                    <a:pt x="35210" y="17748"/>
                  </a:lnTo>
                  <a:lnTo>
                    <a:pt x="35332" y="17443"/>
                  </a:lnTo>
                  <a:lnTo>
                    <a:pt x="35433" y="17138"/>
                  </a:lnTo>
                  <a:lnTo>
                    <a:pt x="35515" y="16854"/>
                  </a:lnTo>
                  <a:lnTo>
                    <a:pt x="35555" y="16549"/>
                  </a:lnTo>
                  <a:lnTo>
                    <a:pt x="35596" y="16265"/>
                  </a:lnTo>
                  <a:lnTo>
                    <a:pt x="35616" y="15961"/>
                  </a:lnTo>
                  <a:lnTo>
                    <a:pt x="35596" y="15717"/>
                  </a:lnTo>
                  <a:close/>
                  <a:moveTo>
                    <a:pt x="21" y="1"/>
                  </a:moveTo>
                  <a:lnTo>
                    <a:pt x="1" y="244"/>
                  </a:lnTo>
                  <a:lnTo>
                    <a:pt x="21" y="488"/>
                  </a:lnTo>
                  <a:lnTo>
                    <a:pt x="41" y="732"/>
                  </a:lnTo>
                  <a:lnTo>
                    <a:pt x="82" y="975"/>
                  </a:lnTo>
                  <a:lnTo>
                    <a:pt x="143" y="1219"/>
                  </a:lnTo>
                  <a:lnTo>
                    <a:pt x="224" y="1442"/>
                  </a:lnTo>
                  <a:lnTo>
                    <a:pt x="305" y="1666"/>
                  </a:lnTo>
                  <a:lnTo>
                    <a:pt x="407" y="1889"/>
                  </a:lnTo>
                  <a:lnTo>
                    <a:pt x="529" y="2112"/>
                  </a:lnTo>
                  <a:lnTo>
                    <a:pt x="671" y="2316"/>
                  </a:lnTo>
                  <a:lnTo>
                    <a:pt x="813" y="2519"/>
                  </a:lnTo>
                  <a:lnTo>
                    <a:pt x="996" y="2701"/>
                  </a:lnTo>
                  <a:lnTo>
                    <a:pt x="1158" y="2884"/>
                  </a:lnTo>
                  <a:lnTo>
                    <a:pt x="1361" y="3047"/>
                  </a:lnTo>
                  <a:lnTo>
                    <a:pt x="1564" y="3189"/>
                  </a:lnTo>
                  <a:lnTo>
                    <a:pt x="1788" y="3331"/>
                  </a:lnTo>
                  <a:lnTo>
                    <a:pt x="31251" y="20509"/>
                  </a:lnTo>
                  <a:lnTo>
                    <a:pt x="31372" y="20570"/>
                  </a:lnTo>
                  <a:lnTo>
                    <a:pt x="31515" y="20631"/>
                  </a:lnTo>
                  <a:lnTo>
                    <a:pt x="31636" y="20671"/>
                  </a:lnTo>
                  <a:lnTo>
                    <a:pt x="31778" y="20692"/>
                  </a:lnTo>
                  <a:lnTo>
                    <a:pt x="31778" y="20204"/>
                  </a:lnTo>
                  <a:lnTo>
                    <a:pt x="31636" y="20184"/>
                  </a:lnTo>
                  <a:lnTo>
                    <a:pt x="31494" y="20144"/>
                  </a:lnTo>
                  <a:lnTo>
                    <a:pt x="31372" y="20103"/>
                  </a:lnTo>
                  <a:lnTo>
                    <a:pt x="31251" y="20042"/>
                  </a:lnTo>
                  <a:lnTo>
                    <a:pt x="1788" y="2864"/>
                  </a:lnTo>
                  <a:lnTo>
                    <a:pt x="1605" y="2742"/>
                  </a:lnTo>
                  <a:lnTo>
                    <a:pt x="1402" y="2600"/>
                  </a:lnTo>
                  <a:lnTo>
                    <a:pt x="1239" y="2458"/>
                  </a:lnTo>
                  <a:lnTo>
                    <a:pt x="1077" y="2316"/>
                  </a:lnTo>
                  <a:lnTo>
                    <a:pt x="915" y="2153"/>
                  </a:lnTo>
                  <a:lnTo>
                    <a:pt x="772" y="1991"/>
                  </a:lnTo>
                  <a:lnTo>
                    <a:pt x="651" y="1808"/>
                  </a:lnTo>
                  <a:lnTo>
                    <a:pt x="529" y="1625"/>
                  </a:lnTo>
                  <a:lnTo>
                    <a:pt x="427" y="1442"/>
                  </a:lnTo>
                  <a:lnTo>
                    <a:pt x="326" y="1239"/>
                  </a:lnTo>
                  <a:lnTo>
                    <a:pt x="245" y="1036"/>
                  </a:lnTo>
                  <a:lnTo>
                    <a:pt x="184" y="833"/>
                  </a:lnTo>
                  <a:lnTo>
                    <a:pt x="123" y="630"/>
                  </a:lnTo>
                  <a:lnTo>
                    <a:pt x="62" y="427"/>
                  </a:lnTo>
                  <a:lnTo>
                    <a:pt x="41" y="204"/>
                  </a:lnTo>
                  <a:lnTo>
                    <a:pt x="21" y="1"/>
                  </a:lnTo>
                  <a:close/>
                </a:path>
              </a:pathLst>
            </a:custGeom>
            <a:solidFill>
              <a:srgbClr val="ED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5166;p74">
              <a:extLst>
                <a:ext uri="{FF2B5EF4-FFF2-40B4-BE49-F238E27FC236}">
                  <a16:creationId xmlns:a16="http://schemas.microsoft.com/office/drawing/2014/main" id="{FCD5695E-B684-9B37-ED16-C169455D36D5}"/>
                </a:ext>
              </a:extLst>
            </p:cNvPr>
            <p:cNvSpPr/>
            <p:nvPr/>
          </p:nvSpPr>
          <p:spPr>
            <a:xfrm>
              <a:off x="2676700" y="2147300"/>
              <a:ext cx="57400" cy="111725"/>
            </a:xfrm>
            <a:custGeom>
              <a:avLst/>
              <a:gdLst/>
              <a:ahLst/>
              <a:cxnLst/>
              <a:rect l="l" t="t" r="r" b="b"/>
              <a:pathLst>
                <a:path w="2296" h="4469" fill="none" extrusionOk="0">
                  <a:moveTo>
                    <a:pt x="2275" y="1"/>
                  </a:moveTo>
                  <a:lnTo>
                    <a:pt x="2275" y="1"/>
                  </a:lnTo>
                  <a:lnTo>
                    <a:pt x="2255" y="285"/>
                  </a:lnTo>
                  <a:lnTo>
                    <a:pt x="2214" y="570"/>
                  </a:lnTo>
                  <a:lnTo>
                    <a:pt x="2133" y="854"/>
                  </a:lnTo>
                  <a:lnTo>
                    <a:pt x="2051" y="1138"/>
                  </a:lnTo>
                  <a:lnTo>
                    <a:pt x="1950" y="1402"/>
                  </a:lnTo>
                  <a:lnTo>
                    <a:pt x="1848" y="1686"/>
                  </a:lnTo>
                  <a:lnTo>
                    <a:pt x="1706" y="1971"/>
                  </a:lnTo>
                  <a:lnTo>
                    <a:pt x="1564" y="2235"/>
                  </a:lnTo>
                  <a:lnTo>
                    <a:pt x="1402" y="2499"/>
                  </a:lnTo>
                  <a:lnTo>
                    <a:pt x="1239" y="2742"/>
                  </a:lnTo>
                  <a:lnTo>
                    <a:pt x="1057" y="2986"/>
                  </a:lnTo>
                  <a:lnTo>
                    <a:pt x="853" y="3230"/>
                  </a:lnTo>
                  <a:lnTo>
                    <a:pt x="650" y="3433"/>
                  </a:lnTo>
                  <a:lnTo>
                    <a:pt x="447" y="3636"/>
                  </a:lnTo>
                  <a:lnTo>
                    <a:pt x="224" y="3818"/>
                  </a:lnTo>
                  <a:lnTo>
                    <a:pt x="1" y="3981"/>
                  </a:lnTo>
                  <a:lnTo>
                    <a:pt x="1" y="4468"/>
                  </a:lnTo>
                  <a:lnTo>
                    <a:pt x="1" y="4468"/>
                  </a:lnTo>
                  <a:lnTo>
                    <a:pt x="224" y="4306"/>
                  </a:lnTo>
                  <a:lnTo>
                    <a:pt x="468" y="4103"/>
                  </a:lnTo>
                  <a:lnTo>
                    <a:pt x="671" y="3879"/>
                  </a:lnTo>
                  <a:lnTo>
                    <a:pt x="894" y="3656"/>
                  </a:lnTo>
                  <a:lnTo>
                    <a:pt x="1097" y="3412"/>
                  </a:lnTo>
                  <a:lnTo>
                    <a:pt x="1280" y="3148"/>
                  </a:lnTo>
                  <a:lnTo>
                    <a:pt x="1463" y="2884"/>
                  </a:lnTo>
                  <a:lnTo>
                    <a:pt x="1625" y="2600"/>
                  </a:lnTo>
                  <a:lnTo>
                    <a:pt x="1767" y="2316"/>
                  </a:lnTo>
                  <a:lnTo>
                    <a:pt x="1889" y="2032"/>
                  </a:lnTo>
                  <a:lnTo>
                    <a:pt x="2011" y="1727"/>
                  </a:lnTo>
                  <a:lnTo>
                    <a:pt x="2112" y="1422"/>
                  </a:lnTo>
                  <a:lnTo>
                    <a:pt x="2194" y="1138"/>
                  </a:lnTo>
                  <a:lnTo>
                    <a:pt x="2234" y="833"/>
                  </a:lnTo>
                  <a:lnTo>
                    <a:pt x="2275" y="549"/>
                  </a:lnTo>
                  <a:lnTo>
                    <a:pt x="2295" y="245"/>
                  </a:lnTo>
                  <a:lnTo>
                    <a:pt x="2295" y="245"/>
                  </a:lnTo>
                  <a:lnTo>
                    <a:pt x="22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5167;p74">
              <a:extLst>
                <a:ext uri="{FF2B5EF4-FFF2-40B4-BE49-F238E27FC236}">
                  <a16:creationId xmlns:a16="http://schemas.microsoft.com/office/drawing/2014/main" id="{04892CEB-1F99-0E96-17F4-10B0B9F95E91}"/>
                </a:ext>
              </a:extLst>
            </p:cNvPr>
            <p:cNvSpPr/>
            <p:nvPr/>
          </p:nvSpPr>
          <p:spPr>
            <a:xfrm>
              <a:off x="1843675" y="1754400"/>
              <a:ext cx="794475" cy="517300"/>
            </a:xfrm>
            <a:custGeom>
              <a:avLst/>
              <a:gdLst/>
              <a:ahLst/>
              <a:cxnLst/>
              <a:rect l="l" t="t" r="r" b="b"/>
              <a:pathLst>
                <a:path w="31779" h="20692" fill="none" extrusionOk="0">
                  <a:moveTo>
                    <a:pt x="21" y="1"/>
                  </a:moveTo>
                  <a:lnTo>
                    <a:pt x="21" y="1"/>
                  </a:lnTo>
                  <a:lnTo>
                    <a:pt x="1" y="244"/>
                  </a:lnTo>
                  <a:lnTo>
                    <a:pt x="21" y="488"/>
                  </a:lnTo>
                  <a:lnTo>
                    <a:pt x="41" y="732"/>
                  </a:lnTo>
                  <a:lnTo>
                    <a:pt x="82" y="975"/>
                  </a:lnTo>
                  <a:lnTo>
                    <a:pt x="143" y="1219"/>
                  </a:lnTo>
                  <a:lnTo>
                    <a:pt x="224" y="1442"/>
                  </a:lnTo>
                  <a:lnTo>
                    <a:pt x="305" y="1666"/>
                  </a:lnTo>
                  <a:lnTo>
                    <a:pt x="407" y="1889"/>
                  </a:lnTo>
                  <a:lnTo>
                    <a:pt x="529" y="2112"/>
                  </a:lnTo>
                  <a:lnTo>
                    <a:pt x="671" y="2316"/>
                  </a:lnTo>
                  <a:lnTo>
                    <a:pt x="813" y="2519"/>
                  </a:lnTo>
                  <a:lnTo>
                    <a:pt x="996" y="2701"/>
                  </a:lnTo>
                  <a:lnTo>
                    <a:pt x="1158" y="2884"/>
                  </a:lnTo>
                  <a:lnTo>
                    <a:pt x="1361" y="3047"/>
                  </a:lnTo>
                  <a:lnTo>
                    <a:pt x="1564" y="3189"/>
                  </a:lnTo>
                  <a:lnTo>
                    <a:pt x="1788" y="3331"/>
                  </a:lnTo>
                  <a:lnTo>
                    <a:pt x="31251" y="20509"/>
                  </a:lnTo>
                  <a:lnTo>
                    <a:pt x="31251" y="20509"/>
                  </a:lnTo>
                  <a:lnTo>
                    <a:pt x="31251" y="20509"/>
                  </a:lnTo>
                  <a:lnTo>
                    <a:pt x="31372" y="20570"/>
                  </a:lnTo>
                  <a:lnTo>
                    <a:pt x="31515" y="20631"/>
                  </a:lnTo>
                  <a:lnTo>
                    <a:pt x="31636" y="20671"/>
                  </a:lnTo>
                  <a:lnTo>
                    <a:pt x="31778" y="20692"/>
                  </a:lnTo>
                  <a:lnTo>
                    <a:pt x="31778" y="20204"/>
                  </a:lnTo>
                  <a:lnTo>
                    <a:pt x="31778" y="20204"/>
                  </a:lnTo>
                  <a:lnTo>
                    <a:pt x="31636" y="20184"/>
                  </a:lnTo>
                  <a:lnTo>
                    <a:pt x="31494" y="20144"/>
                  </a:lnTo>
                  <a:lnTo>
                    <a:pt x="31372" y="20103"/>
                  </a:lnTo>
                  <a:lnTo>
                    <a:pt x="31251" y="20042"/>
                  </a:lnTo>
                  <a:lnTo>
                    <a:pt x="31251" y="20042"/>
                  </a:lnTo>
                  <a:lnTo>
                    <a:pt x="1788" y="2864"/>
                  </a:lnTo>
                  <a:lnTo>
                    <a:pt x="1788" y="2864"/>
                  </a:lnTo>
                  <a:lnTo>
                    <a:pt x="1605" y="2742"/>
                  </a:lnTo>
                  <a:lnTo>
                    <a:pt x="1402" y="2600"/>
                  </a:lnTo>
                  <a:lnTo>
                    <a:pt x="1239" y="2458"/>
                  </a:lnTo>
                  <a:lnTo>
                    <a:pt x="1077" y="2316"/>
                  </a:lnTo>
                  <a:lnTo>
                    <a:pt x="915" y="2153"/>
                  </a:lnTo>
                  <a:lnTo>
                    <a:pt x="772" y="1991"/>
                  </a:lnTo>
                  <a:lnTo>
                    <a:pt x="651" y="1808"/>
                  </a:lnTo>
                  <a:lnTo>
                    <a:pt x="529" y="1625"/>
                  </a:lnTo>
                  <a:lnTo>
                    <a:pt x="427" y="1442"/>
                  </a:lnTo>
                  <a:lnTo>
                    <a:pt x="326" y="1239"/>
                  </a:lnTo>
                  <a:lnTo>
                    <a:pt x="245" y="1036"/>
                  </a:lnTo>
                  <a:lnTo>
                    <a:pt x="184" y="833"/>
                  </a:lnTo>
                  <a:lnTo>
                    <a:pt x="123" y="630"/>
                  </a:lnTo>
                  <a:lnTo>
                    <a:pt x="62" y="427"/>
                  </a:lnTo>
                  <a:lnTo>
                    <a:pt x="41" y="204"/>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5168;p74">
              <a:extLst>
                <a:ext uri="{FF2B5EF4-FFF2-40B4-BE49-F238E27FC236}">
                  <a16:creationId xmlns:a16="http://schemas.microsoft.com/office/drawing/2014/main" id="{C03E9C8E-65EB-A128-C1C2-BDE2D0D2F7E1}"/>
                </a:ext>
              </a:extLst>
            </p:cNvPr>
            <p:cNvSpPr/>
            <p:nvPr/>
          </p:nvSpPr>
          <p:spPr>
            <a:xfrm>
              <a:off x="2638125" y="2247325"/>
              <a:ext cx="38600" cy="169050"/>
            </a:xfrm>
            <a:custGeom>
              <a:avLst/>
              <a:gdLst/>
              <a:ahLst/>
              <a:cxnLst/>
              <a:rect l="l" t="t" r="r" b="b"/>
              <a:pathLst>
                <a:path w="1544" h="6762" extrusionOk="0">
                  <a:moveTo>
                    <a:pt x="1544" y="0"/>
                  </a:moveTo>
                  <a:lnTo>
                    <a:pt x="1320" y="6112"/>
                  </a:lnTo>
                  <a:lnTo>
                    <a:pt x="1341" y="6112"/>
                  </a:lnTo>
                  <a:lnTo>
                    <a:pt x="1544" y="467"/>
                  </a:lnTo>
                  <a:lnTo>
                    <a:pt x="1544" y="0"/>
                  </a:lnTo>
                  <a:close/>
                  <a:moveTo>
                    <a:pt x="0" y="487"/>
                  </a:moveTo>
                  <a:lnTo>
                    <a:pt x="0" y="975"/>
                  </a:lnTo>
                  <a:lnTo>
                    <a:pt x="204" y="6762"/>
                  </a:lnTo>
                  <a:lnTo>
                    <a:pt x="224" y="6762"/>
                  </a:lnTo>
                  <a:lnTo>
                    <a:pt x="0" y="487"/>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5169;p74">
              <a:extLst>
                <a:ext uri="{FF2B5EF4-FFF2-40B4-BE49-F238E27FC236}">
                  <a16:creationId xmlns:a16="http://schemas.microsoft.com/office/drawing/2014/main" id="{B85D92F9-2A39-88D6-CD82-1E495AFB85F5}"/>
                </a:ext>
              </a:extLst>
            </p:cNvPr>
            <p:cNvSpPr/>
            <p:nvPr/>
          </p:nvSpPr>
          <p:spPr>
            <a:xfrm>
              <a:off x="2638125" y="2259500"/>
              <a:ext cx="5600" cy="156875"/>
            </a:xfrm>
            <a:custGeom>
              <a:avLst/>
              <a:gdLst/>
              <a:ahLst/>
              <a:cxnLst/>
              <a:rect l="l" t="t" r="r" b="b"/>
              <a:pathLst>
                <a:path w="224" h="6275" fill="none" extrusionOk="0">
                  <a:moveTo>
                    <a:pt x="0" y="0"/>
                  </a:moveTo>
                  <a:lnTo>
                    <a:pt x="0" y="488"/>
                  </a:lnTo>
                  <a:lnTo>
                    <a:pt x="204" y="6275"/>
                  </a:lnTo>
                  <a:lnTo>
                    <a:pt x="224" y="6275"/>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5170;p74">
              <a:extLst>
                <a:ext uri="{FF2B5EF4-FFF2-40B4-BE49-F238E27FC236}">
                  <a16:creationId xmlns:a16="http://schemas.microsoft.com/office/drawing/2014/main" id="{57759F70-99AC-9C91-EAF6-95CF97CE928D}"/>
                </a:ext>
              </a:extLst>
            </p:cNvPr>
            <p:cNvSpPr/>
            <p:nvPr/>
          </p:nvSpPr>
          <p:spPr>
            <a:xfrm>
              <a:off x="2671125" y="2246800"/>
              <a:ext cx="5600" cy="153325"/>
            </a:xfrm>
            <a:custGeom>
              <a:avLst/>
              <a:gdLst/>
              <a:ahLst/>
              <a:cxnLst/>
              <a:rect l="l" t="t" r="r" b="b"/>
              <a:pathLst>
                <a:path w="224" h="6133" fill="none" extrusionOk="0">
                  <a:moveTo>
                    <a:pt x="224" y="1"/>
                  </a:moveTo>
                  <a:lnTo>
                    <a:pt x="224" y="1"/>
                  </a:lnTo>
                  <a:lnTo>
                    <a:pt x="224" y="21"/>
                  </a:lnTo>
                  <a:lnTo>
                    <a:pt x="0" y="6133"/>
                  </a:lnTo>
                  <a:lnTo>
                    <a:pt x="21" y="6133"/>
                  </a:lnTo>
                  <a:lnTo>
                    <a:pt x="224" y="488"/>
                  </a:lnTo>
                  <a:lnTo>
                    <a:pt x="2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5171;p74">
              <a:extLst>
                <a:ext uri="{FF2B5EF4-FFF2-40B4-BE49-F238E27FC236}">
                  <a16:creationId xmlns:a16="http://schemas.microsoft.com/office/drawing/2014/main" id="{1D4D172E-38B1-36D7-0ABB-93781C62018F}"/>
                </a:ext>
              </a:extLst>
            </p:cNvPr>
            <p:cNvSpPr/>
            <p:nvPr/>
          </p:nvSpPr>
          <p:spPr>
            <a:xfrm>
              <a:off x="3332050" y="2653425"/>
              <a:ext cx="13225" cy="41150"/>
            </a:xfrm>
            <a:custGeom>
              <a:avLst/>
              <a:gdLst/>
              <a:ahLst/>
              <a:cxnLst/>
              <a:rect l="l" t="t" r="r" b="b"/>
              <a:pathLst>
                <a:path w="529" h="1646" extrusionOk="0">
                  <a:moveTo>
                    <a:pt x="529" y="0"/>
                  </a:moveTo>
                  <a:lnTo>
                    <a:pt x="508" y="122"/>
                  </a:lnTo>
                  <a:lnTo>
                    <a:pt x="468" y="244"/>
                  </a:lnTo>
                  <a:lnTo>
                    <a:pt x="407" y="366"/>
                  </a:lnTo>
                  <a:lnTo>
                    <a:pt x="305" y="488"/>
                  </a:lnTo>
                  <a:lnTo>
                    <a:pt x="183" y="609"/>
                  </a:lnTo>
                  <a:lnTo>
                    <a:pt x="21" y="711"/>
                  </a:lnTo>
                  <a:lnTo>
                    <a:pt x="1" y="1198"/>
                  </a:lnTo>
                  <a:lnTo>
                    <a:pt x="1" y="1361"/>
                  </a:lnTo>
                  <a:lnTo>
                    <a:pt x="508" y="1645"/>
                  </a:lnTo>
                  <a:lnTo>
                    <a:pt x="529" y="508"/>
                  </a:lnTo>
                  <a:lnTo>
                    <a:pt x="529" y="447"/>
                  </a:lnTo>
                  <a:lnTo>
                    <a:pt x="529" y="0"/>
                  </a:lnTo>
                  <a:close/>
                </a:path>
              </a:pathLst>
            </a:custGeom>
            <a:solidFill>
              <a:srgbClr val="006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5172;p74">
              <a:extLst>
                <a:ext uri="{FF2B5EF4-FFF2-40B4-BE49-F238E27FC236}">
                  <a16:creationId xmlns:a16="http://schemas.microsoft.com/office/drawing/2014/main" id="{3477CAB8-D647-B5C8-64C8-AA4C0AE33754}"/>
                </a:ext>
              </a:extLst>
            </p:cNvPr>
            <p:cNvSpPr/>
            <p:nvPr/>
          </p:nvSpPr>
          <p:spPr>
            <a:xfrm>
              <a:off x="3332050" y="2653425"/>
              <a:ext cx="13225" cy="41150"/>
            </a:xfrm>
            <a:custGeom>
              <a:avLst/>
              <a:gdLst/>
              <a:ahLst/>
              <a:cxnLst/>
              <a:rect l="l" t="t" r="r" b="b"/>
              <a:pathLst>
                <a:path w="529" h="1646" fill="none" extrusionOk="0">
                  <a:moveTo>
                    <a:pt x="529" y="0"/>
                  </a:moveTo>
                  <a:lnTo>
                    <a:pt x="529" y="0"/>
                  </a:lnTo>
                  <a:lnTo>
                    <a:pt x="508" y="122"/>
                  </a:lnTo>
                  <a:lnTo>
                    <a:pt x="468" y="244"/>
                  </a:lnTo>
                  <a:lnTo>
                    <a:pt x="468" y="244"/>
                  </a:lnTo>
                  <a:lnTo>
                    <a:pt x="407" y="366"/>
                  </a:lnTo>
                  <a:lnTo>
                    <a:pt x="305" y="488"/>
                  </a:lnTo>
                  <a:lnTo>
                    <a:pt x="183" y="609"/>
                  </a:lnTo>
                  <a:lnTo>
                    <a:pt x="21" y="711"/>
                  </a:lnTo>
                  <a:lnTo>
                    <a:pt x="21" y="711"/>
                  </a:lnTo>
                  <a:lnTo>
                    <a:pt x="21" y="711"/>
                  </a:lnTo>
                  <a:lnTo>
                    <a:pt x="21" y="711"/>
                  </a:lnTo>
                  <a:lnTo>
                    <a:pt x="21" y="711"/>
                  </a:lnTo>
                  <a:lnTo>
                    <a:pt x="1" y="1198"/>
                  </a:lnTo>
                  <a:lnTo>
                    <a:pt x="1" y="1361"/>
                  </a:lnTo>
                  <a:lnTo>
                    <a:pt x="508" y="1645"/>
                  </a:lnTo>
                  <a:lnTo>
                    <a:pt x="529" y="508"/>
                  </a:lnTo>
                  <a:lnTo>
                    <a:pt x="529" y="508"/>
                  </a:lnTo>
                  <a:lnTo>
                    <a:pt x="529" y="447"/>
                  </a:lnTo>
                  <a:lnTo>
                    <a:pt x="5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5173;p74">
              <a:extLst>
                <a:ext uri="{FF2B5EF4-FFF2-40B4-BE49-F238E27FC236}">
                  <a16:creationId xmlns:a16="http://schemas.microsoft.com/office/drawing/2014/main" id="{020F240F-CACF-11FE-D1A6-B5E0468CB241}"/>
                </a:ext>
              </a:extLst>
            </p:cNvPr>
            <p:cNvSpPr/>
            <p:nvPr/>
          </p:nvSpPr>
          <p:spPr>
            <a:xfrm>
              <a:off x="3318850" y="2671175"/>
              <a:ext cx="13725" cy="16275"/>
            </a:xfrm>
            <a:custGeom>
              <a:avLst/>
              <a:gdLst/>
              <a:ahLst/>
              <a:cxnLst/>
              <a:rect l="l" t="t" r="r" b="b"/>
              <a:pathLst>
                <a:path w="549" h="651" extrusionOk="0">
                  <a:moveTo>
                    <a:pt x="549" y="1"/>
                  </a:moveTo>
                  <a:lnTo>
                    <a:pt x="1" y="326"/>
                  </a:lnTo>
                  <a:lnTo>
                    <a:pt x="529" y="651"/>
                  </a:lnTo>
                  <a:lnTo>
                    <a:pt x="529" y="488"/>
                  </a:lnTo>
                  <a:lnTo>
                    <a:pt x="549" y="1"/>
                  </a:lnTo>
                  <a:close/>
                </a:path>
              </a:pathLst>
            </a:custGeom>
            <a:solidFill>
              <a:srgbClr val="006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5174;p74">
              <a:extLst>
                <a:ext uri="{FF2B5EF4-FFF2-40B4-BE49-F238E27FC236}">
                  <a16:creationId xmlns:a16="http://schemas.microsoft.com/office/drawing/2014/main" id="{48E54F0C-8CCD-93EC-3A84-8E9D28678235}"/>
                </a:ext>
              </a:extLst>
            </p:cNvPr>
            <p:cNvSpPr/>
            <p:nvPr/>
          </p:nvSpPr>
          <p:spPr>
            <a:xfrm>
              <a:off x="3318850" y="2671175"/>
              <a:ext cx="13725" cy="16275"/>
            </a:xfrm>
            <a:custGeom>
              <a:avLst/>
              <a:gdLst/>
              <a:ahLst/>
              <a:cxnLst/>
              <a:rect l="l" t="t" r="r" b="b"/>
              <a:pathLst>
                <a:path w="549" h="651" fill="none" extrusionOk="0">
                  <a:moveTo>
                    <a:pt x="549" y="1"/>
                  </a:moveTo>
                  <a:lnTo>
                    <a:pt x="1" y="326"/>
                  </a:lnTo>
                  <a:lnTo>
                    <a:pt x="529" y="651"/>
                  </a:lnTo>
                  <a:lnTo>
                    <a:pt x="529" y="488"/>
                  </a:lnTo>
                  <a:lnTo>
                    <a:pt x="5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5175;p74">
              <a:extLst>
                <a:ext uri="{FF2B5EF4-FFF2-40B4-BE49-F238E27FC236}">
                  <a16:creationId xmlns:a16="http://schemas.microsoft.com/office/drawing/2014/main" id="{6B543926-BC9D-4D08-188F-8ACF9830EB73}"/>
                </a:ext>
              </a:extLst>
            </p:cNvPr>
            <p:cNvSpPr/>
            <p:nvPr/>
          </p:nvSpPr>
          <p:spPr>
            <a:xfrm>
              <a:off x="2897525" y="2436150"/>
              <a:ext cx="447750" cy="258425"/>
            </a:xfrm>
            <a:custGeom>
              <a:avLst/>
              <a:gdLst/>
              <a:ahLst/>
              <a:cxnLst/>
              <a:rect l="l" t="t" r="r" b="b"/>
              <a:pathLst>
                <a:path w="17910" h="10337" extrusionOk="0">
                  <a:moveTo>
                    <a:pt x="2843" y="1"/>
                  </a:moveTo>
                  <a:lnTo>
                    <a:pt x="2518" y="21"/>
                  </a:lnTo>
                  <a:lnTo>
                    <a:pt x="2193" y="82"/>
                  </a:lnTo>
                  <a:lnTo>
                    <a:pt x="1889" y="163"/>
                  </a:lnTo>
                  <a:lnTo>
                    <a:pt x="1747" y="224"/>
                  </a:lnTo>
                  <a:lnTo>
                    <a:pt x="1605" y="305"/>
                  </a:lnTo>
                  <a:lnTo>
                    <a:pt x="1056" y="610"/>
                  </a:lnTo>
                  <a:lnTo>
                    <a:pt x="508" y="935"/>
                  </a:lnTo>
                  <a:lnTo>
                    <a:pt x="386" y="1016"/>
                  </a:lnTo>
                  <a:lnTo>
                    <a:pt x="285" y="1097"/>
                  </a:lnTo>
                  <a:lnTo>
                    <a:pt x="203" y="1178"/>
                  </a:lnTo>
                  <a:lnTo>
                    <a:pt x="122" y="1260"/>
                  </a:lnTo>
                  <a:lnTo>
                    <a:pt x="82" y="1361"/>
                  </a:lnTo>
                  <a:lnTo>
                    <a:pt x="41" y="1463"/>
                  </a:lnTo>
                  <a:lnTo>
                    <a:pt x="0" y="1544"/>
                  </a:lnTo>
                  <a:lnTo>
                    <a:pt x="0" y="1645"/>
                  </a:lnTo>
                  <a:lnTo>
                    <a:pt x="0" y="1747"/>
                  </a:lnTo>
                  <a:lnTo>
                    <a:pt x="41" y="1848"/>
                  </a:lnTo>
                  <a:lnTo>
                    <a:pt x="82" y="1950"/>
                  </a:lnTo>
                  <a:lnTo>
                    <a:pt x="122" y="2031"/>
                  </a:lnTo>
                  <a:lnTo>
                    <a:pt x="203" y="2133"/>
                  </a:lnTo>
                  <a:lnTo>
                    <a:pt x="285" y="2214"/>
                  </a:lnTo>
                  <a:lnTo>
                    <a:pt x="407" y="2295"/>
                  </a:lnTo>
                  <a:lnTo>
                    <a:pt x="528" y="2376"/>
                  </a:lnTo>
                  <a:lnTo>
                    <a:pt x="13808" y="10052"/>
                  </a:lnTo>
                  <a:lnTo>
                    <a:pt x="13828" y="10052"/>
                  </a:lnTo>
                  <a:lnTo>
                    <a:pt x="14092" y="10174"/>
                  </a:lnTo>
                  <a:lnTo>
                    <a:pt x="14397" y="10275"/>
                  </a:lnTo>
                  <a:lnTo>
                    <a:pt x="14722" y="10336"/>
                  </a:lnTo>
                  <a:lnTo>
                    <a:pt x="15392" y="10336"/>
                  </a:lnTo>
                  <a:lnTo>
                    <a:pt x="15696" y="10275"/>
                  </a:lnTo>
                  <a:lnTo>
                    <a:pt x="16001" y="10194"/>
                  </a:lnTo>
                  <a:lnTo>
                    <a:pt x="16265" y="10072"/>
                  </a:lnTo>
                  <a:lnTo>
                    <a:pt x="16285" y="10052"/>
                  </a:lnTo>
                  <a:lnTo>
                    <a:pt x="16854" y="9727"/>
                  </a:lnTo>
                  <a:lnTo>
                    <a:pt x="17402" y="9402"/>
                  </a:lnTo>
                  <a:lnTo>
                    <a:pt x="17564" y="9300"/>
                  </a:lnTo>
                  <a:lnTo>
                    <a:pt x="17686" y="9179"/>
                  </a:lnTo>
                  <a:lnTo>
                    <a:pt x="17788" y="9057"/>
                  </a:lnTo>
                  <a:lnTo>
                    <a:pt x="17849" y="8935"/>
                  </a:lnTo>
                  <a:lnTo>
                    <a:pt x="17889" y="8813"/>
                  </a:lnTo>
                  <a:lnTo>
                    <a:pt x="17910" y="8671"/>
                  </a:lnTo>
                  <a:lnTo>
                    <a:pt x="17889" y="8549"/>
                  </a:lnTo>
                  <a:lnTo>
                    <a:pt x="17849" y="8427"/>
                  </a:lnTo>
                  <a:lnTo>
                    <a:pt x="17767" y="8306"/>
                  </a:lnTo>
                  <a:lnTo>
                    <a:pt x="17666" y="8184"/>
                  </a:lnTo>
                  <a:lnTo>
                    <a:pt x="17544" y="8082"/>
                  </a:lnTo>
                  <a:lnTo>
                    <a:pt x="17382" y="7960"/>
                  </a:lnTo>
                  <a:lnTo>
                    <a:pt x="4082" y="305"/>
                  </a:lnTo>
                  <a:lnTo>
                    <a:pt x="3960" y="224"/>
                  </a:lnTo>
                  <a:lnTo>
                    <a:pt x="3818" y="163"/>
                  </a:lnTo>
                  <a:lnTo>
                    <a:pt x="3513" y="82"/>
                  </a:lnTo>
                  <a:lnTo>
                    <a:pt x="3188" y="21"/>
                  </a:lnTo>
                  <a:lnTo>
                    <a:pt x="2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5176;p74">
              <a:extLst>
                <a:ext uri="{FF2B5EF4-FFF2-40B4-BE49-F238E27FC236}">
                  <a16:creationId xmlns:a16="http://schemas.microsoft.com/office/drawing/2014/main" id="{39B6A7D1-123B-827A-9AD2-421159271D68}"/>
                </a:ext>
              </a:extLst>
            </p:cNvPr>
            <p:cNvSpPr/>
            <p:nvPr/>
          </p:nvSpPr>
          <p:spPr>
            <a:xfrm>
              <a:off x="2897525" y="2436150"/>
              <a:ext cx="447750" cy="258425"/>
            </a:xfrm>
            <a:custGeom>
              <a:avLst/>
              <a:gdLst/>
              <a:ahLst/>
              <a:cxnLst/>
              <a:rect l="l" t="t" r="r" b="b"/>
              <a:pathLst>
                <a:path w="17910" h="10337" fill="none" extrusionOk="0">
                  <a:moveTo>
                    <a:pt x="2843" y="1"/>
                  </a:moveTo>
                  <a:lnTo>
                    <a:pt x="2843" y="1"/>
                  </a:lnTo>
                  <a:lnTo>
                    <a:pt x="2518" y="21"/>
                  </a:lnTo>
                  <a:lnTo>
                    <a:pt x="2193" y="82"/>
                  </a:lnTo>
                  <a:lnTo>
                    <a:pt x="1889" y="163"/>
                  </a:lnTo>
                  <a:lnTo>
                    <a:pt x="1747" y="224"/>
                  </a:lnTo>
                  <a:lnTo>
                    <a:pt x="1605" y="305"/>
                  </a:lnTo>
                  <a:lnTo>
                    <a:pt x="1056" y="610"/>
                  </a:lnTo>
                  <a:lnTo>
                    <a:pt x="508" y="935"/>
                  </a:lnTo>
                  <a:lnTo>
                    <a:pt x="508" y="935"/>
                  </a:lnTo>
                  <a:lnTo>
                    <a:pt x="386" y="1016"/>
                  </a:lnTo>
                  <a:lnTo>
                    <a:pt x="285" y="1097"/>
                  </a:lnTo>
                  <a:lnTo>
                    <a:pt x="203" y="1178"/>
                  </a:lnTo>
                  <a:lnTo>
                    <a:pt x="122" y="1260"/>
                  </a:lnTo>
                  <a:lnTo>
                    <a:pt x="82" y="1361"/>
                  </a:lnTo>
                  <a:lnTo>
                    <a:pt x="41" y="1463"/>
                  </a:lnTo>
                  <a:lnTo>
                    <a:pt x="0" y="1544"/>
                  </a:lnTo>
                  <a:lnTo>
                    <a:pt x="0" y="1645"/>
                  </a:lnTo>
                  <a:lnTo>
                    <a:pt x="0" y="1645"/>
                  </a:lnTo>
                  <a:lnTo>
                    <a:pt x="0" y="1747"/>
                  </a:lnTo>
                  <a:lnTo>
                    <a:pt x="41" y="1848"/>
                  </a:lnTo>
                  <a:lnTo>
                    <a:pt x="82" y="1950"/>
                  </a:lnTo>
                  <a:lnTo>
                    <a:pt x="122" y="2031"/>
                  </a:lnTo>
                  <a:lnTo>
                    <a:pt x="203" y="2133"/>
                  </a:lnTo>
                  <a:lnTo>
                    <a:pt x="285" y="2214"/>
                  </a:lnTo>
                  <a:lnTo>
                    <a:pt x="407" y="2295"/>
                  </a:lnTo>
                  <a:lnTo>
                    <a:pt x="528" y="2376"/>
                  </a:lnTo>
                  <a:lnTo>
                    <a:pt x="13808" y="10052"/>
                  </a:lnTo>
                  <a:lnTo>
                    <a:pt x="13808" y="10052"/>
                  </a:lnTo>
                  <a:lnTo>
                    <a:pt x="13808" y="10052"/>
                  </a:lnTo>
                  <a:lnTo>
                    <a:pt x="13828" y="10052"/>
                  </a:lnTo>
                  <a:lnTo>
                    <a:pt x="13828" y="10052"/>
                  </a:lnTo>
                  <a:lnTo>
                    <a:pt x="14092" y="10174"/>
                  </a:lnTo>
                  <a:lnTo>
                    <a:pt x="14397" y="10275"/>
                  </a:lnTo>
                  <a:lnTo>
                    <a:pt x="14722" y="10336"/>
                  </a:lnTo>
                  <a:lnTo>
                    <a:pt x="15047" y="10336"/>
                  </a:lnTo>
                  <a:lnTo>
                    <a:pt x="15047" y="10336"/>
                  </a:lnTo>
                  <a:lnTo>
                    <a:pt x="15067" y="10336"/>
                  </a:lnTo>
                  <a:lnTo>
                    <a:pt x="15067" y="10336"/>
                  </a:lnTo>
                  <a:lnTo>
                    <a:pt x="15067" y="10336"/>
                  </a:lnTo>
                  <a:lnTo>
                    <a:pt x="15067" y="10336"/>
                  </a:lnTo>
                  <a:lnTo>
                    <a:pt x="15392" y="10336"/>
                  </a:lnTo>
                  <a:lnTo>
                    <a:pt x="15696" y="10275"/>
                  </a:lnTo>
                  <a:lnTo>
                    <a:pt x="16001" y="10194"/>
                  </a:lnTo>
                  <a:lnTo>
                    <a:pt x="16265" y="10072"/>
                  </a:lnTo>
                  <a:lnTo>
                    <a:pt x="16265" y="10072"/>
                  </a:lnTo>
                  <a:lnTo>
                    <a:pt x="16285" y="10052"/>
                  </a:lnTo>
                  <a:lnTo>
                    <a:pt x="16854" y="9727"/>
                  </a:lnTo>
                  <a:lnTo>
                    <a:pt x="17402" y="9402"/>
                  </a:lnTo>
                  <a:lnTo>
                    <a:pt x="17402" y="9402"/>
                  </a:lnTo>
                  <a:lnTo>
                    <a:pt x="17402" y="9402"/>
                  </a:lnTo>
                  <a:lnTo>
                    <a:pt x="17402" y="9402"/>
                  </a:lnTo>
                  <a:lnTo>
                    <a:pt x="17402" y="9402"/>
                  </a:lnTo>
                  <a:lnTo>
                    <a:pt x="17402" y="9402"/>
                  </a:lnTo>
                  <a:lnTo>
                    <a:pt x="17564" y="9300"/>
                  </a:lnTo>
                  <a:lnTo>
                    <a:pt x="17686" y="9179"/>
                  </a:lnTo>
                  <a:lnTo>
                    <a:pt x="17788" y="9057"/>
                  </a:lnTo>
                  <a:lnTo>
                    <a:pt x="17849" y="8935"/>
                  </a:lnTo>
                  <a:lnTo>
                    <a:pt x="17849" y="8935"/>
                  </a:lnTo>
                  <a:lnTo>
                    <a:pt x="17889" y="8813"/>
                  </a:lnTo>
                  <a:lnTo>
                    <a:pt x="17910" y="8671"/>
                  </a:lnTo>
                  <a:lnTo>
                    <a:pt x="17889" y="8549"/>
                  </a:lnTo>
                  <a:lnTo>
                    <a:pt x="17849" y="8427"/>
                  </a:lnTo>
                  <a:lnTo>
                    <a:pt x="17767" y="8306"/>
                  </a:lnTo>
                  <a:lnTo>
                    <a:pt x="17666" y="8184"/>
                  </a:lnTo>
                  <a:lnTo>
                    <a:pt x="17544" y="8082"/>
                  </a:lnTo>
                  <a:lnTo>
                    <a:pt x="17382" y="7960"/>
                  </a:lnTo>
                  <a:lnTo>
                    <a:pt x="4082" y="305"/>
                  </a:lnTo>
                  <a:lnTo>
                    <a:pt x="4082" y="305"/>
                  </a:lnTo>
                  <a:lnTo>
                    <a:pt x="3960" y="224"/>
                  </a:lnTo>
                  <a:lnTo>
                    <a:pt x="3818" y="163"/>
                  </a:lnTo>
                  <a:lnTo>
                    <a:pt x="3513" y="82"/>
                  </a:lnTo>
                  <a:lnTo>
                    <a:pt x="3188" y="21"/>
                  </a:lnTo>
                  <a:lnTo>
                    <a:pt x="28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5177;p74">
              <a:extLst>
                <a:ext uri="{FF2B5EF4-FFF2-40B4-BE49-F238E27FC236}">
                  <a16:creationId xmlns:a16="http://schemas.microsoft.com/office/drawing/2014/main" id="{4A3F84CA-3473-63E8-2FD2-A0D31364F9B6}"/>
                </a:ext>
              </a:extLst>
            </p:cNvPr>
            <p:cNvSpPr/>
            <p:nvPr/>
          </p:nvSpPr>
          <p:spPr>
            <a:xfrm>
              <a:off x="3457450" y="2780825"/>
              <a:ext cx="13200" cy="59925"/>
            </a:xfrm>
            <a:custGeom>
              <a:avLst/>
              <a:gdLst/>
              <a:ahLst/>
              <a:cxnLst/>
              <a:rect l="l" t="t" r="r" b="b"/>
              <a:pathLst>
                <a:path w="528" h="2397" extrusionOk="0">
                  <a:moveTo>
                    <a:pt x="528" y="1"/>
                  </a:moveTo>
                  <a:lnTo>
                    <a:pt x="508" y="102"/>
                  </a:lnTo>
                  <a:lnTo>
                    <a:pt x="467" y="204"/>
                  </a:lnTo>
                  <a:lnTo>
                    <a:pt x="406" y="285"/>
                  </a:lnTo>
                  <a:lnTo>
                    <a:pt x="325" y="387"/>
                  </a:lnTo>
                  <a:lnTo>
                    <a:pt x="244" y="468"/>
                  </a:lnTo>
                  <a:lnTo>
                    <a:pt x="122" y="549"/>
                  </a:lnTo>
                  <a:lnTo>
                    <a:pt x="0" y="630"/>
                  </a:lnTo>
                  <a:lnTo>
                    <a:pt x="0" y="1097"/>
                  </a:lnTo>
                  <a:lnTo>
                    <a:pt x="0" y="2397"/>
                  </a:lnTo>
                  <a:lnTo>
                    <a:pt x="122" y="2316"/>
                  </a:lnTo>
                  <a:lnTo>
                    <a:pt x="223" y="2214"/>
                  </a:lnTo>
                  <a:lnTo>
                    <a:pt x="325" y="2133"/>
                  </a:lnTo>
                  <a:lnTo>
                    <a:pt x="386" y="2052"/>
                  </a:lnTo>
                  <a:lnTo>
                    <a:pt x="447" y="1950"/>
                  </a:lnTo>
                  <a:lnTo>
                    <a:pt x="487" y="1849"/>
                  </a:lnTo>
                  <a:lnTo>
                    <a:pt x="528" y="1747"/>
                  </a:lnTo>
                  <a:lnTo>
                    <a:pt x="528" y="1646"/>
                  </a:lnTo>
                  <a:lnTo>
                    <a:pt x="528" y="407"/>
                  </a:lnTo>
                  <a:lnTo>
                    <a:pt x="528" y="326"/>
                  </a:lnTo>
                  <a:lnTo>
                    <a:pt x="52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5178;p74">
              <a:extLst>
                <a:ext uri="{FF2B5EF4-FFF2-40B4-BE49-F238E27FC236}">
                  <a16:creationId xmlns:a16="http://schemas.microsoft.com/office/drawing/2014/main" id="{D1F0A0A1-0B07-0CAB-F311-D9C151170860}"/>
                </a:ext>
              </a:extLst>
            </p:cNvPr>
            <p:cNvSpPr/>
            <p:nvPr/>
          </p:nvSpPr>
          <p:spPr>
            <a:xfrm>
              <a:off x="3457450" y="2778300"/>
              <a:ext cx="13200" cy="62450"/>
            </a:xfrm>
            <a:custGeom>
              <a:avLst/>
              <a:gdLst/>
              <a:ahLst/>
              <a:cxnLst/>
              <a:rect l="l" t="t" r="r" b="b"/>
              <a:pathLst>
                <a:path w="528" h="2498" fill="none" extrusionOk="0">
                  <a:moveTo>
                    <a:pt x="528" y="0"/>
                  </a:moveTo>
                  <a:lnTo>
                    <a:pt x="528" y="0"/>
                  </a:lnTo>
                  <a:lnTo>
                    <a:pt x="528" y="102"/>
                  </a:lnTo>
                  <a:lnTo>
                    <a:pt x="508" y="203"/>
                  </a:lnTo>
                  <a:lnTo>
                    <a:pt x="467" y="305"/>
                  </a:lnTo>
                  <a:lnTo>
                    <a:pt x="406" y="386"/>
                  </a:lnTo>
                  <a:lnTo>
                    <a:pt x="325" y="488"/>
                  </a:lnTo>
                  <a:lnTo>
                    <a:pt x="244" y="569"/>
                  </a:lnTo>
                  <a:lnTo>
                    <a:pt x="122" y="650"/>
                  </a:lnTo>
                  <a:lnTo>
                    <a:pt x="0" y="731"/>
                  </a:lnTo>
                  <a:lnTo>
                    <a:pt x="0" y="731"/>
                  </a:lnTo>
                  <a:lnTo>
                    <a:pt x="0" y="1198"/>
                  </a:lnTo>
                  <a:lnTo>
                    <a:pt x="0" y="2498"/>
                  </a:lnTo>
                  <a:lnTo>
                    <a:pt x="0" y="2498"/>
                  </a:lnTo>
                  <a:lnTo>
                    <a:pt x="0" y="2498"/>
                  </a:lnTo>
                  <a:lnTo>
                    <a:pt x="0" y="2498"/>
                  </a:lnTo>
                  <a:lnTo>
                    <a:pt x="0" y="2498"/>
                  </a:lnTo>
                  <a:lnTo>
                    <a:pt x="122" y="2417"/>
                  </a:lnTo>
                  <a:lnTo>
                    <a:pt x="223" y="2315"/>
                  </a:lnTo>
                  <a:lnTo>
                    <a:pt x="325" y="2234"/>
                  </a:lnTo>
                  <a:lnTo>
                    <a:pt x="386" y="2153"/>
                  </a:lnTo>
                  <a:lnTo>
                    <a:pt x="447" y="2051"/>
                  </a:lnTo>
                  <a:lnTo>
                    <a:pt x="487" y="1950"/>
                  </a:lnTo>
                  <a:lnTo>
                    <a:pt x="528" y="1848"/>
                  </a:lnTo>
                  <a:lnTo>
                    <a:pt x="528" y="1747"/>
                  </a:lnTo>
                  <a:lnTo>
                    <a:pt x="528" y="508"/>
                  </a:lnTo>
                  <a:lnTo>
                    <a:pt x="528" y="427"/>
                  </a:lnTo>
                  <a:lnTo>
                    <a:pt x="5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5179;p74">
              <a:extLst>
                <a:ext uri="{FF2B5EF4-FFF2-40B4-BE49-F238E27FC236}">
                  <a16:creationId xmlns:a16="http://schemas.microsoft.com/office/drawing/2014/main" id="{72344DF2-2641-DD7C-A969-B2B1E0F72B77}"/>
                </a:ext>
              </a:extLst>
            </p:cNvPr>
            <p:cNvSpPr/>
            <p:nvPr/>
          </p:nvSpPr>
          <p:spPr>
            <a:xfrm>
              <a:off x="1821350" y="2907750"/>
              <a:ext cx="13225" cy="59925"/>
            </a:xfrm>
            <a:custGeom>
              <a:avLst/>
              <a:gdLst/>
              <a:ahLst/>
              <a:cxnLst/>
              <a:rect l="l" t="t" r="r" b="b"/>
              <a:pathLst>
                <a:path w="529" h="2397" extrusionOk="0">
                  <a:moveTo>
                    <a:pt x="0" y="0"/>
                  </a:moveTo>
                  <a:lnTo>
                    <a:pt x="0" y="1645"/>
                  </a:lnTo>
                  <a:lnTo>
                    <a:pt x="0" y="1686"/>
                  </a:lnTo>
                  <a:lnTo>
                    <a:pt x="0" y="1787"/>
                  </a:lnTo>
                  <a:lnTo>
                    <a:pt x="41" y="1868"/>
                  </a:lnTo>
                  <a:lnTo>
                    <a:pt x="82" y="1970"/>
                  </a:lnTo>
                  <a:lnTo>
                    <a:pt x="143" y="2071"/>
                  </a:lnTo>
                  <a:lnTo>
                    <a:pt x="224" y="2153"/>
                  </a:lnTo>
                  <a:lnTo>
                    <a:pt x="305" y="2234"/>
                  </a:lnTo>
                  <a:lnTo>
                    <a:pt x="407" y="2315"/>
                  </a:lnTo>
                  <a:lnTo>
                    <a:pt x="528" y="2396"/>
                  </a:lnTo>
                  <a:lnTo>
                    <a:pt x="528" y="650"/>
                  </a:lnTo>
                  <a:lnTo>
                    <a:pt x="407" y="569"/>
                  </a:lnTo>
                  <a:lnTo>
                    <a:pt x="305" y="467"/>
                  </a:lnTo>
                  <a:lnTo>
                    <a:pt x="203" y="386"/>
                  </a:lnTo>
                  <a:lnTo>
                    <a:pt x="143" y="284"/>
                  </a:lnTo>
                  <a:lnTo>
                    <a:pt x="82" y="203"/>
                  </a:lnTo>
                  <a:lnTo>
                    <a:pt x="41" y="102"/>
                  </a:lnTo>
                  <a:lnTo>
                    <a:pt x="0"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5180;p74">
              <a:extLst>
                <a:ext uri="{FF2B5EF4-FFF2-40B4-BE49-F238E27FC236}">
                  <a16:creationId xmlns:a16="http://schemas.microsoft.com/office/drawing/2014/main" id="{1F061B04-D361-600E-586C-510DF75129E5}"/>
                </a:ext>
              </a:extLst>
            </p:cNvPr>
            <p:cNvSpPr/>
            <p:nvPr/>
          </p:nvSpPr>
          <p:spPr>
            <a:xfrm>
              <a:off x="1821350" y="2905200"/>
              <a:ext cx="13225" cy="62475"/>
            </a:xfrm>
            <a:custGeom>
              <a:avLst/>
              <a:gdLst/>
              <a:ahLst/>
              <a:cxnLst/>
              <a:rect l="l" t="t" r="r" b="b"/>
              <a:pathLst>
                <a:path w="529" h="2499" fill="none" extrusionOk="0">
                  <a:moveTo>
                    <a:pt x="0" y="1"/>
                  </a:moveTo>
                  <a:lnTo>
                    <a:pt x="0" y="1747"/>
                  </a:lnTo>
                  <a:lnTo>
                    <a:pt x="0" y="1747"/>
                  </a:lnTo>
                  <a:lnTo>
                    <a:pt x="0" y="1788"/>
                  </a:lnTo>
                  <a:lnTo>
                    <a:pt x="0" y="1788"/>
                  </a:lnTo>
                  <a:lnTo>
                    <a:pt x="0" y="1889"/>
                  </a:lnTo>
                  <a:lnTo>
                    <a:pt x="41" y="1970"/>
                  </a:lnTo>
                  <a:lnTo>
                    <a:pt x="82" y="2072"/>
                  </a:lnTo>
                  <a:lnTo>
                    <a:pt x="143" y="2173"/>
                  </a:lnTo>
                  <a:lnTo>
                    <a:pt x="224" y="2255"/>
                  </a:lnTo>
                  <a:lnTo>
                    <a:pt x="305" y="2336"/>
                  </a:lnTo>
                  <a:lnTo>
                    <a:pt x="407" y="2417"/>
                  </a:lnTo>
                  <a:lnTo>
                    <a:pt x="528" y="2498"/>
                  </a:lnTo>
                  <a:lnTo>
                    <a:pt x="528" y="2498"/>
                  </a:lnTo>
                  <a:lnTo>
                    <a:pt x="528" y="752"/>
                  </a:lnTo>
                  <a:lnTo>
                    <a:pt x="528" y="752"/>
                  </a:lnTo>
                  <a:lnTo>
                    <a:pt x="528" y="752"/>
                  </a:lnTo>
                  <a:lnTo>
                    <a:pt x="407" y="671"/>
                  </a:lnTo>
                  <a:lnTo>
                    <a:pt x="305" y="569"/>
                  </a:lnTo>
                  <a:lnTo>
                    <a:pt x="203" y="488"/>
                  </a:lnTo>
                  <a:lnTo>
                    <a:pt x="143" y="386"/>
                  </a:lnTo>
                  <a:lnTo>
                    <a:pt x="82" y="305"/>
                  </a:lnTo>
                  <a:lnTo>
                    <a:pt x="41" y="204"/>
                  </a:lnTo>
                  <a:lnTo>
                    <a:pt x="0" y="10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5181;p74">
              <a:extLst>
                <a:ext uri="{FF2B5EF4-FFF2-40B4-BE49-F238E27FC236}">
                  <a16:creationId xmlns:a16="http://schemas.microsoft.com/office/drawing/2014/main" id="{A336C939-945C-D774-484F-3936D65FCFA4}"/>
                </a:ext>
              </a:extLst>
            </p:cNvPr>
            <p:cNvSpPr/>
            <p:nvPr/>
          </p:nvSpPr>
          <p:spPr>
            <a:xfrm>
              <a:off x="2571125" y="2796575"/>
              <a:ext cx="886350" cy="558925"/>
            </a:xfrm>
            <a:custGeom>
              <a:avLst/>
              <a:gdLst/>
              <a:ahLst/>
              <a:cxnLst/>
              <a:rect l="l" t="t" r="r" b="b"/>
              <a:pathLst>
                <a:path w="35454" h="22357" extrusionOk="0">
                  <a:moveTo>
                    <a:pt x="35453" y="0"/>
                  </a:moveTo>
                  <a:lnTo>
                    <a:pt x="0" y="20610"/>
                  </a:lnTo>
                  <a:lnTo>
                    <a:pt x="0" y="21077"/>
                  </a:lnTo>
                  <a:lnTo>
                    <a:pt x="0" y="22356"/>
                  </a:lnTo>
                  <a:lnTo>
                    <a:pt x="35453" y="1767"/>
                  </a:lnTo>
                  <a:lnTo>
                    <a:pt x="35453" y="467"/>
                  </a:lnTo>
                  <a:lnTo>
                    <a:pt x="35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5182;p74">
              <a:extLst>
                <a:ext uri="{FF2B5EF4-FFF2-40B4-BE49-F238E27FC236}">
                  <a16:creationId xmlns:a16="http://schemas.microsoft.com/office/drawing/2014/main" id="{533B71BF-4E41-02EB-3F0D-79A3048006B4}"/>
                </a:ext>
              </a:extLst>
            </p:cNvPr>
            <p:cNvSpPr/>
            <p:nvPr/>
          </p:nvSpPr>
          <p:spPr>
            <a:xfrm>
              <a:off x="2571125" y="2796575"/>
              <a:ext cx="886350" cy="558925"/>
            </a:xfrm>
            <a:custGeom>
              <a:avLst/>
              <a:gdLst/>
              <a:ahLst/>
              <a:cxnLst/>
              <a:rect l="l" t="t" r="r" b="b"/>
              <a:pathLst>
                <a:path w="35454" h="22357" fill="none" extrusionOk="0">
                  <a:moveTo>
                    <a:pt x="35453" y="0"/>
                  </a:moveTo>
                  <a:lnTo>
                    <a:pt x="0" y="20610"/>
                  </a:lnTo>
                  <a:lnTo>
                    <a:pt x="0" y="21077"/>
                  </a:lnTo>
                  <a:lnTo>
                    <a:pt x="0" y="22356"/>
                  </a:lnTo>
                  <a:lnTo>
                    <a:pt x="0" y="22356"/>
                  </a:lnTo>
                  <a:lnTo>
                    <a:pt x="35453" y="1767"/>
                  </a:lnTo>
                  <a:lnTo>
                    <a:pt x="35453" y="467"/>
                  </a:lnTo>
                  <a:lnTo>
                    <a:pt x="354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5183;p74">
              <a:extLst>
                <a:ext uri="{FF2B5EF4-FFF2-40B4-BE49-F238E27FC236}">
                  <a16:creationId xmlns:a16="http://schemas.microsoft.com/office/drawing/2014/main" id="{777ED490-13C5-C4DE-2904-1EE6955A5F2D}"/>
                </a:ext>
              </a:extLst>
            </p:cNvPr>
            <p:cNvSpPr/>
            <p:nvPr/>
          </p:nvSpPr>
          <p:spPr>
            <a:xfrm>
              <a:off x="1834550" y="2923975"/>
              <a:ext cx="672125" cy="431525"/>
            </a:xfrm>
            <a:custGeom>
              <a:avLst/>
              <a:gdLst/>
              <a:ahLst/>
              <a:cxnLst/>
              <a:rect l="l" t="t" r="r" b="b"/>
              <a:pathLst>
                <a:path w="26885" h="17261" extrusionOk="0">
                  <a:moveTo>
                    <a:pt x="0" y="1"/>
                  </a:moveTo>
                  <a:lnTo>
                    <a:pt x="0" y="1747"/>
                  </a:lnTo>
                  <a:lnTo>
                    <a:pt x="26884" y="17260"/>
                  </a:lnTo>
                  <a:lnTo>
                    <a:pt x="26884" y="1551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5184;p74">
              <a:extLst>
                <a:ext uri="{FF2B5EF4-FFF2-40B4-BE49-F238E27FC236}">
                  <a16:creationId xmlns:a16="http://schemas.microsoft.com/office/drawing/2014/main" id="{8D5220E5-B5F2-6885-F82A-BBA43D600E64}"/>
                </a:ext>
              </a:extLst>
            </p:cNvPr>
            <p:cNvSpPr/>
            <p:nvPr/>
          </p:nvSpPr>
          <p:spPr>
            <a:xfrm>
              <a:off x="1834550" y="2923975"/>
              <a:ext cx="672125" cy="431525"/>
            </a:xfrm>
            <a:custGeom>
              <a:avLst/>
              <a:gdLst/>
              <a:ahLst/>
              <a:cxnLst/>
              <a:rect l="l" t="t" r="r" b="b"/>
              <a:pathLst>
                <a:path w="26885" h="17261" fill="none" extrusionOk="0">
                  <a:moveTo>
                    <a:pt x="0" y="1"/>
                  </a:moveTo>
                  <a:lnTo>
                    <a:pt x="0" y="1"/>
                  </a:lnTo>
                  <a:lnTo>
                    <a:pt x="0" y="1747"/>
                  </a:lnTo>
                  <a:lnTo>
                    <a:pt x="0" y="1747"/>
                  </a:lnTo>
                  <a:lnTo>
                    <a:pt x="26884" y="17260"/>
                  </a:lnTo>
                  <a:lnTo>
                    <a:pt x="26884" y="17260"/>
                  </a:lnTo>
                  <a:lnTo>
                    <a:pt x="26884" y="1551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5185;p74">
              <a:extLst>
                <a:ext uri="{FF2B5EF4-FFF2-40B4-BE49-F238E27FC236}">
                  <a16:creationId xmlns:a16="http://schemas.microsoft.com/office/drawing/2014/main" id="{B719D72A-CF28-D1BA-5C73-B60D34FB9C87}"/>
                </a:ext>
              </a:extLst>
            </p:cNvPr>
            <p:cNvSpPr/>
            <p:nvPr/>
          </p:nvSpPr>
          <p:spPr>
            <a:xfrm>
              <a:off x="1821350" y="2363575"/>
              <a:ext cx="1649300" cy="955875"/>
            </a:xfrm>
            <a:custGeom>
              <a:avLst/>
              <a:gdLst/>
              <a:ahLst/>
              <a:cxnLst/>
              <a:rect l="l" t="t" r="r" b="b"/>
              <a:pathLst>
                <a:path w="65972" h="38235" extrusionOk="0">
                  <a:moveTo>
                    <a:pt x="36022" y="4650"/>
                  </a:moveTo>
                  <a:lnTo>
                    <a:pt x="36509" y="4670"/>
                  </a:lnTo>
                  <a:lnTo>
                    <a:pt x="36996" y="4711"/>
                  </a:lnTo>
                  <a:lnTo>
                    <a:pt x="37484" y="4772"/>
                  </a:lnTo>
                  <a:lnTo>
                    <a:pt x="37931" y="4873"/>
                  </a:lnTo>
                  <a:lnTo>
                    <a:pt x="38398" y="4995"/>
                  </a:lnTo>
                  <a:lnTo>
                    <a:pt x="38824" y="5137"/>
                  </a:lnTo>
                  <a:lnTo>
                    <a:pt x="39230" y="5320"/>
                  </a:lnTo>
                  <a:lnTo>
                    <a:pt x="39616" y="5523"/>
                  </a:lnTo>
                  <a:lnTo>
                    <a:pt x="39981" y="5746"/>
                  </a:lnTo>
                  <a:lnTo>
                    <a:pt x="40286" y="5970"/>
                  </a:lnTo>
                  <a:lnTo>
                    <a:pt x="40530" y="6234"/>
                  </a:lnTo>
                  <a:lnTo>
                    <a:pt x="40753" y="6498"/>
                  </a:lnTo>
                  <a:lnTo>
                    <a:pt x="40915" y="6762"/>
                  </a:lnTo>
                  <a:lnTo>
                    <a:pt x="41017" y="7026"/>
                  </a:lnTo>
                  <a:lnTo>
                    <a:pt x="41098" y="7310"/>
                  </a:lnTo>
                  <a:lnTo>
                    <a:pt x="41118" y="7594"/>
                  </a:lnTo>
                  <a:lnTo>
                    <a:pt x="41098" y="7878"/>
                  </a:lnTo>
                  <a:lnTo>
                    <a:pt x="41037" y="8163"/>
                  </a:lnTo>
                  <a:lnTo>
                    <a:pt x="40915" y="8427"/>
                  </a:lnTo>
                  <a:lnTo>
                    <a:pt x="40753" y="8711"/>
                  </a:lnTo>
                  <a:lnTo>
                    <a:pt x="40550" y="8955"/>
                  </a:lnTo>
                  <a:lnTo>
                    <a:pt x="40286" y="9219"/>
                  </a:lnTo>
                  <a:lnTo>
                    <a:pt x="40002" y="9462"/>
                  </a:lnTo>
                  <a:lnTo>
                    <a:pt x="39656" y="9686"/>
                  </a:lnTo>
                  <a:lnTo>
                    <a:pt x="39271" y="9868"/>
                  </a:lnTo>
                  <a:lnTo>
                    <a:pt x="38844" y="10051"/>
                  </a:lnTo>
                  <a:lnTo>
                    <a:pt x="38418" y="10193"/>
                  </a:lnTo>
                  <a:lnTo>
                    <a:pt x="37971" y="10315"/>
                  </a:lnTo>
                  <a:lnTo>
                    <a:pt x="37504" y="10417"/>
                  </a:lnTo>
                  <a:lnTo>
                    <a:pt x="37037" y="10478"/>
                  </a:lnTo>
                  <a:lnTo>
                    <a:pt x="36550" y="10518"/>
                  </a:lnTo>
                  <a:lnTo>
                    <a:pt x="36062" y="10538"/>
                  </a:lnTo>
                  <a:lnTo>
                    <a:pt x="35575" y="10518"/>
                  </a:lnTo>
                  <a:lnTo>
                    <a:pt x="35088" y="10478"/>
                  </a:lnTo>
                  <a:lnTo>
                    <a:pt x="34621" y="10417"/>
                  </a:lnTo>
                  <a:lnTo>
                    <a:pt x="34154" y="10315"/>
                  </a:lnTo>
                  <a:lnTo>
                    <a:pt x="33687" y="10193"/>
                  </a:lnTo>
                  <a:lnTo>
                    <a:pt x="33260" y="10051"/>
                  </a:lnTo>
                  <a:lnTo>
                    <a:pt x="32854" y="9868"/>
                  </a:lnTo>
                  <a:lnTo>
                    <a:pt x="32468" y="9686"/>
                  </a:lnTo>
                  <a:lnTo>
                    <a:pt x="32123" y="9462"/>
                  </a:lnTo>
                  <a:lnTo>
                    <a:pt x="31819" y="9219"/>
                  </a:lnTo>
                  <a:lnTo>
                    <a:pt x="31555" y="8955"/>
                  </a:lnTo>
                  <a:lnTo>
                    <a:pt x="31352" y="8711"/>
                  </a:lnTo>
                  <a:lnTo>
                    <a:pt x="31169" y="8427"/>
                  </a:lnTo>
                  <a:lnTo>
                    <a:pt x="31067" y="8163"/>
                  </a:lnTo>
                  <a:lnTo>
                    <a:pt x="30986" y="7878"/>
                  </a:lnTo>
                  <a:lnTo>
                    <a:pt x="30966" y="7594"/>
                  </a:lnTo>
                  <a:lnTo>
                    <a:pt x="30986" y="7310"/>
                  </a:lnTo>
                  <a:lnTo>
                    <a:pt x="31047" y="7026"/>
                  </a:lnTo>
                  <a:lnTo>
                    <a:pt x="31169" y="6762"/>
                  </a:lnTo>
                  <a:lnTo>
                    <a:pt x="31331" y="6498"/>
                  </a:lnTo>
                  <a:lnTo>
                    <a:pt x="31534" y="6234"/>
                  </a:lnTo>
                  <a:lnTo>
                    <a:pt x="31798" y="5970"/>
                  </a:lnTo>
                  <a:lnTo>
                    <a:pt x="32103" y="5746"/>
                  </a:lnTo>
                  <a:lnTo>
                    <a:pt x="32448" y="5523"/>
                  </a:lnTo>
                  <a:lnTo>
                    <a:pt x="32732" y="5361"/>
                  </a:lnTo>
                  <a:lnTo>
                    <a:pt x="33057" y="5218"/>
                  </a:lnTo>
                  <a:lnTo>
                    <a:pt x="33098" y="5137"/>
                  </a:lnTo>
                  <a:lnTo>
                    <a:pt x="33179" y="5076"/>
                  </a:lnTo>
                  <a:lnTo>
                    <a:pt x="33260" y="5056"/>
                  </a:lnTo>
                  <a:lnTo>
                    <a:pt x="33342" y="5036"/>
                  </a:lnTo>
                  <a:lnTo>
                    <a:pt x="33463" y="5056"/>
                  </a:lnTo>
                  <a:lnTo>
                    <a:pt x="33768" y="4954"/>
                  </a:lnTo>
                  <a:lnTo>
                    <a:pt x="34073" y="4873"/>
                  </a:lnTo>
                  <a:lnTo>
                    <a:pt x="34377" y="4812"/>
                  </a:lnTo>
                  <a:lnTo>
                    <a:pt x="34702" y="4751"/>
                  </a:lnTo>
                  <a:lnTo>
                    <a:pt x="35027" y="4711"/>
                  </a:lnTo>
                  <a:lnTo>
                    <a:pt x="35372" y="4670"/>
                  </a:lnTo>
                  <a:lnTo>
                    <a:pt x="35697" y="4650"/>
                  </a:lnTo>
                  <a:close/>
                  <a:moveTo>
                    <a:pt x="44652" y="8406"/>
                  </a:moveTo>
                  <a:lnTo>
                    <a:pt x="59495" y="16995"/>
                  </a:lnTo>
                  <a:lnTo>
                    <a:pt x="58033" y="17848"/>
                  </a:lnTo>
                  <a:lnTo>
                    <a:pt x="43169" y="9259"/>
                  </a:lnTo>
                  <a:lnTo>
                    <a:pt x="44652" y="8406"/>
                  </a:lnTo>
                  <a:close/>
                  <a:moveTo>
                    <a:pt x="42540" y="9645"/>
                  </a:moveTo>
                  <a:lnTo>
                    <a:pt x="57383" y="18214"/>
                  </a:lnTo>
                  <a:lnTo>
                    <a:pt x="56652" y="18640"/>
                  </a:lnTo>
                  <a:lnTo>
                    <a:pt x="41789" y="10071"/>
                  </a:lnTo>
                  <a:lnTo>
                    <a:pt x="42540" y="9645"/>
                  </a:lnTo>
                  <a:close/>
                  <a:moveTo>
                    <a:pt x="41159" y="10437"/>
                  </a:moveTo>
                  <a:lnTo>
                    <a:pt x="56002" y="19026"/>
                  </a:lnTo>
                  <a:lnTo>
                    <a:pt x="55271" y="19452"/>
                  </a:lnTo>
                  <a:lnTo>
                    <a:pt x="40428" y="10863"/>
                  </a:lnTo>
                  <a:lnTo>
                    <a:pt x="41159" y="10437"/>
                  </a:lnTo>
                  <a:close/>
                  <a:moveTo>
                    <a:pt x="39778" y="11249"/>
                  </a:moveTo>
                  <a:lnTo>
                    <a:pt x="54621" y="19818"/>
                  </a:lnTo>
                  <a:lnTo>
                    <a:pt x="53890" y="20244"/>
                  </a:lnTo>
                  <a:lnTo>
                    <a:pt x="39047" y="11676"/>
                  </a:lnTo>
                  <a:lnTo>
                    <a:pt x="39778" y="11249"/>
                  </a:lnTo>
                  <a:close/>
                  <a:moveTo>
                    <a:pt x="38398" y="12041"/>
                  </a:moveTo>
                  <a:lnTo>
                    <a:pt x="53241" y="20610"/>
                  </a:lnTo>
                  <a:lnTo>
                    <a:pt x="52510" y="21036"/>
                  </a:lnTo>
                  <a:lnTo>
                    <a:pt x="37667" y="12467"/>
                  </a:lnTo>
                  <a:lnTo>
                    <a:pt x="38398" y="12041"/>
                  </a:lnTo>
                  <a:close/>
                  <a:moveTo>
                    <a:pt x="24204" y="10478"/>
                  </a:moveTo>
                  <a:lnTo>
                    <a:pt x="47352" y="23859"/>
                  </a:lnTo>
                  <a:lnTo>
                    <a:pt x="45890" y="24711"/>
                  </a:lnTo>
                  <a:lnTo>
                    <a:pt x="22742" y="11330"/>
                  </a:lnTo>
                  <a:lnTo>
                    <a:pt x="24204" y="10478"/>
                  </a:lnTo>
                  <a:close/>
                  <a:moveTo>
                    <a:pt x="22092" y="11716"/>
                  </a:moveTo>
                  <a:lnTo>
                    <a:pt x="45240" y="25077"/>
                  </a:lnTo>
                  <a:lnTo>
                    <a:pt x="44509" y="25503"/>
                  </a:lnTo>
                  <a:lnTo>
                    <a:pt x="21361" y="12143"/>
                  </a:lnTo>
                  <a:lnTo>
                    <a:pt x="22092" y="11716"/>
                  </a:lnTo>
                  <a:close/>
                  <a:moveTo>
                    <a:pt x="20712" y="12508"/>
                  </a:moveTo>
                  <a:lnTo>
                    <a:pt x="43860" y="25889"/>
                  </a:lnTo>
                  <a:lnTo>
                    <a:pt x="43129" y="26316"/>
                  </a:lnTo>
                  <a:lnTo>
                    <a:pt x="19981" y="12934"/>
                  </a:lnTo>
                  <a:lnTo>
                    <a:pt x="20712" y="12508"/>
                  </a:lnTo>
                  <a:close/>
                  <a:moveTo>
                    <a:pt x="19331" y="13320"/>
                  </a:moveTo>
                  <a:lnTo>
                    <a:pt x="42499" y="26681"/>
                  </a:lnTo>
                  <a:lnTo>
                    <a:pt x="41748" y="27107"/>
                  </a:lnTo>
                  <a:lnTo>
                    <a:pt x="18600" y="13747"/>
                  </a:lnTo>
                  <a:lnTo>
                    <a:pt x="19331" y="13320"/>
                  </a:lnTo>
                  <a:close/>
                  <a:moveTo>
                    <a:pt x="17950" y="14112"/>
                  </a:moveTo>
                  <a:lnTo>
                    <a:pt x="41118" y="27493"/>
                  </a:lnTo>
                  <a:lnTo>
                    <a:pt x="40387" y="27920"/>
                  </a:lnTo>
                  <a:lnTo>
                    <a:pt x="17219" y="14539"/>
                  </a:lnTo>
                  <a:lnTo>
                    <a:pt x="17950" y="14112"/>
                  </a:lnTo>
                  <a:close/>
                  <a:moveTo>
                    <a:pt x="9422" y="19087"/>
                  </a:moveTo>
                  <a:lnTo>
                    <a:pt x="32570" y="32448"/>
                  </a:lnTo>
                  <a:lnTo>
                    <a:pt x="31108" y="33301"/>
                  </a:lnTo>
                  <a:lnTo>
                    <a:pt x="7940" y="19940"/>
                  </a:lnTo>
                  <a:lnTo>
                    <a:pt x="9422" y="19087"/>
                  </a:lnTo>
                  <a:close/>
                  <a:moveTo>
                    <a:pt x="7310" y="20305"/>
                  </a:moveTo>
                  <a:lnTo>
                    <a:pt x="30458" y="33686"/>
                  </a:lnTo>
                  <a:lnTo>
                    <a:pt x="29727" y="34113"/>
                  </a:lnTo>
                  <a:lnTo>
                    <a:pt x="6559" y="20732"/>
                  </a:lnTo>
                  <a:lnTo>
                    <a:pt x="7310" y="20305"/>
                  </a:lnTo>
                  <a:close/>
                  <a:moveTo>
                    <a:pt x="37260" y="0"/>
                  </a:moveTo>
                  <a:lnTo>
                    <a:pt x="36915" y="20"/>
                  </a:lnTo>
                  <a:lnTo>
                    <a:pt x="36590" y="81"/>
                  </a:lnTo>
                  <a:lnTo>
                    <a:pt x="36265" y="183"/>
                  </a:lnTo>
                  <a:lnTo>
                    <a:pt x="36123" y="244"/>
                  </a:lnTo>
                  <a:lnTo>
                    <a:pt x="35981" y="305"/>
                  </a:lnTo>
                  <a:lnTo>
                    <a:pt x="34012" y="1462"/>
                  </a:lnTo>
                  <a:lnTo>
                    <a:pt x="33991" y="1462"/>
                  </a:lnTo>
                  <a:lnTo>
                    <a:pt x="33930" y="3472"/>
                  </a:lnTo>
                  <a:lnTo>
                    <a:pt x="33910" y="3574"/>
                  </a:lnTo>
                  <a:lnTo>
                    <a:pt x="33890" y="3655"/>
                  </a:lnTo>
                  <a:lnTo>
                    <a:pt x="33829" y="3736"/>
                  </a:lnTo>
                  <a:lnTo>
                    <a:pt x="33768" y="3797"/>
                  </a:lnTo>
                  <a:lnTo>
                    <a:pt x="33707" y="3858"/>
                  </a:lnTo>
                  <a:lnTo>
                    <a:pt x="33626" y="3899"/>
                  </a:lnTo>
                  <a:lnTo>
                    <a:pt x="33524" y="3939"/>
                  </a:lnTo>
                  <a:lnTo>
                    <a:pt x="33342" y="3939"/>
                  </a:lnTo>
                  <a:lnTo>
                    <a:pt x="33240" y="3899"/>
                  </a:lnTo>
                  <a:lnTo>
                    <a:pt x="33159" y="3858"/>
                  </a:lnTo>
                  <a:lnTo>
                    <a:pt x="33098" y="3797"/>
                  </a:lnTo>
                  <a:lnTo>
                    <a:pt x="33037" y="3736"/>
                  </a:lnTo>
                  <a:lnTo>
                    <a:pt x="32976" y="3655"/>
                  </a:lnTo>
                  <a:lnTo>
                    <a:pt x="32956" y="3574"/>
                  </a:lnTo>
                  <a:lnTo>
                    <a:pt x="32935" y="3472"/>
                  </a:lnTo>
                  <a:lnTo>
                    <a:pt x="32895" y="2112"/>
                  </a:lnTo>
                  <a:lnTo>
                    <a:pt x="32875" y="2112"/>
                  </a:lnTo>
                  <a:lnTo>
                    <a:pt x="528" y="20914"/>
                  </a:lnTo>
                  <a:lnTo>
                    <a:pt x="407" y="20996"/>
                  </a:lnTo>
                  <a:lnTo>
                    <a:pt x="305" y="21077"/>
                  </a:lnTo>
                  <a:lnTo>
                    <a:pt x="203" y="21178"/>
                  </a:lnTo>
                  <a:lnTo>
                    <a:pt x="122" y="21260"/>
                  </a:lnTo>
                  <a:lnTo>
                    <a:pt x="82" y="21361"/>
                  </a:lnTo>
                  <a:lnTo>
                    <a:pt x="41" y="21463"/>
                  </a:lnTo>
                  <a:lnTo>
                    <a:pt x="0" y="21564"/>
                  </a:lnTo>
                  <a:lnTo>
                    <a:pt x="0" y="21666"/>
                  </a:lnTo>
                  <a:lnTo>
                    <a:pt x="0" y="21767"/>
                  </a:lnTo>
                  <a:lnTo>
                    <a:pt x="41" y="21869"/>
                  </a:lnTo>
                  <a:lnTo>
                    <a:pt x="82" y="21970"/>
                  </a:lnTo>
                  <a:lnTo>
                    <a:pt x="143" y="22051"/>
                  </a:lnTo>
                  <a:lnTo>
                    <a:pt x="203" y="22153"/>
                  </a:lnTo>
                  <a:lnTo>
                    <a:pt x="305" y="22234"/>
                  </a:lnTo>
                  <a:lnTo>
                    <a:pt x="407" y="22336"/>
                  </a:lnTo>
                  <a:lnTo>
                    <a:pt x="528" y="22417"/>
                  </a:lnTo>
                  <a:lnTo>
                    <a:pt x="27412" y="37930"/>
                  </a:lnTo>
                  <a:lnTo>
                    <a:pt x="27433" y="37930"/>
                  </a:lnTo>
                  <a:lnTo>
                    <a:pt x="27575" y="38011"/>
                  </a:lnTo>
                  <a:lnTo>
                    <a:pt x="27717" y="38072"/>
                  </a:lnTo>
                  <a:lnTo>
                    <a:pt x="28042" y="38174"/>
                  </a:lnTo>
                  <a:lnTo>
                    <a:pt x="28367" y="38214"/>
                  </a:lnTo>
                  <a:lnTo>
                    <a:pt x="28712" y="38235"/>
                  </a:lnTo>
                  <a:lnTo>
                    <a:pt x="29057" y="38214"/>
                  </a:lnTo>
                  <a:lnTo>
                    <a:pt x="29382" y="38174"/>
                  </a:lnTo>
                  <a:lnTo>
                    <a:pt x="29687" y="38072"/>
                  </a:lnTo>
                  <a:lnTo>
                    <a:pt x="29971" y="37950"/>
                  </a:lnTo>
                  <a:lnTo>
                    <a:pt x="29991" y="37930"/>
                  </a:lnTo>
                  <a:lnTo>
                    <a:pt x="65444" y="17320"/>
                  </a:lnTo>
                  <a:lnTo>
                    <a:pt x="65566" y="17239"/>
                  </a:lnTo>
                  <a:lnTo>
                    <a:pt x="65688" y="17158"/>
                  </a:lnTo>
                  <a:lnTo>
                    <a:pt x="65769" y="17077"/>
                  </a:lnTo>
                  <a:lnTo>
                    <a:pt x="65850" y="16975"/>
                  </a:lnTo>
                  <a:lnTo>
                    <a:pt x="65911" y="16894"/>
                  </a:lnTo>
                  <a:lnTo>
                    <a:pt x="65952" y="16792"/>
                  </a:lnTo>
                  <a:lnTo>
                    <a:pt x="65972" y="16691"/>
                  </a:lnTo>
                  <a:lnTo>
                    <a:pt x="65972" y="16589"/>
                  </a:lnTo>
                  <a:lnTo>
                    <a:pt x="65972" y="16488"/>
                  </a:lnTo>
                  <a:lnTo>
                    <a:pt x="65952" y="16386"/>
                  </a:lnTo>
                  <a:lnTo>
                    <a:pt x="65911" y="16285"/>
                  </a:lnTo>
                  <a:lnTo>
                    <a:pt x="65850" y="16183"/>
                  </a:lnTo>
                  <a:lnTo>
                    <a:pt x="65769" y="16102"/>
                  </a:lnTo>
                  <a:lnTo>
                    <a:pt x="65667" y="16001"/>
                  </a:lnTo>
                  <a:lnTo>
                    <a:pt x="65566" y="15919"/>
                  </a:lnTo>
                  <a:lnTo>
                    <a:pt x="65444" y="15838"/>
                  </a:lnTo>
                  <a:lnTo>
                    <a:pt x="60957" y="13239"/>
                  </a:lnTo>
                  <a:lnTo>
                    <a:pt x="60936" y="13239"/>
                  </a:lnTo>
                  <a:lnTo>
                    <a:pt x="60429" y="12955"/>
                  </a:lnTo>
                  <a:lnTo>
                    <a:pt x="59901" y="12630"/>
                  </a:lnTo>
                  <a:lnTo>
                    <a:pt x="59332" y="12955"/>
                  </a:lnTo>
                  <a:lnTo>
                    <a:pt x="59312" y="12975"/>
                  </a:lnTo>
                  <a:lnTo>
                    <a:pt x="59048" y="13097"/>
                  </a:lnTo>
                  <a:lnTo>
                    <a:pt x="58743" y="13178"/>
                  </a:lnTo>
                  <a:lnTo>
                    <a:pt x="58439" y="13239"/>
                  </a:lnTo>
                  <a:lnTo>
                    <a:pt x="57769" y="13239"/>
                  </a:lnTo>
                  <a:lnTo>
                    <a:pt x="57444" y="13178"/>
                  </a:lnTo>
                  <a:lnTo>
                    <a:pt x="57139" y="13077"/>
                  </a:lnTo>
                  <a:lnTo>
                    <a:pt x="56875" y="12955"/>
                  </a:lnTo>
                  <a:lnTo>
                    <a:pt x="56855" y="12955"/>
                  </a:lnTo>
                  <a:lnTo>
                    <a:pt x="43575" y="5279"/>
                  </a:lnTo>
                  <a:lnTo>
                    <a:pt x="43454" y="5198"/>
                  </a:lnTo>
                  <a:lnTo>
                    <a:pt x="43332" y="5117"/>
                  </a:lnTo>
                  <a:lnTo>
                    <a:pt x="43250" y="5036"/>
                  </a:lnTo>
                  <a:lnTo>
                    <a:pt x="43169" y="4934"/>
                  </a:lnTo>
                  <a:lnTo>
                    <a:pt x="43129" y="4853"/>
                  </a:lnTo>
                  <a:lnTo>
                    <a:pt x="43088" y="4751"/>
                  </a:lnTo>
                  <a:lnTo>
                    <a:pt x="43047" y="4650"/>
                  </a:lnTo>
                  <a:lnTo>
                    <a:pt x="43047" y="4548"/>
                  </a:lnTo>
                  <a:lnTo>
                    <a:pt x="43047" y="4447"/>
                  </a:lnTo>
                  <a:lnTo>
                    <a:pt x="43088" y="4366"/>
                  </a:lnTo>
                  <a:lnTo>
                    <a:pt x="43129" y="4264"/>
                  </a:lnTo>
                  <a:lnTo>
                    <a:pt x="43169" y="4163"/>
                  </a:lnTo>
                  <a:lnTo>
                    <a:pt x="43250" y="4081"/>
                  </a:lnTo>
                  <a:lnTo>
                    <a:pt x="43332" y="4000"/>
                  </a:lnTo>
                  <a:lnTo>
                    <a:pt x="43433" y="3919"/>
                  </a:lnTo>
                  <a:lnTo>
                    <a:pt x="43555" y="3838"/>
                  </a:lnTo>
                  <a:lnTo>
                    <a:pt x="44103" y="3513"/>
                  </a:lnTo>
                  <a:lnTo>
                    <a:pt x="38560" y="305"/>
                  </a:lnTo>
                  <a:lnTo>
                    <a:pt x="38418" y="244"/>
                  </a:lnTo>
                  <a:lnTo>
                    <a:pt x="38276" y="183"/>
                  </a:lnTo>
                  <a:lnTo>
                    <a:pt x="37951" y="81"/>
                  </a:lnTo>
                  <a:lnTo>
                    <a:pt x="37606" y="20"/>
                  </a:lnTo>
                  <a:lnTo>
                    <a:pt x="37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5186;p74">
              <a:extLst>
                <a:ext uri="{FF2B5EF4-FFF2-40B4-BE49-F238E27FC236}">
                  <a16:creationId xmlns:a16="http://schemas.microsoft.com/office/drawing/2014/main" id="{F92CBC9A-6165-CE9B-2DF5-0DF92EA15AA5}"/>
                </a:ext>
              </a:extLst>
            </p:cNvPr>
            <p:cNvSpPr/>
            <p:nvPr/>
          </p:nvSpPr>
          <p:spPr>
            <a:xfrm>
              <a:off x="1985325" y="2871200"/>
              <a:ext cx="597500" cy="345200"/>
            </a:xfrm>
            <a:custGeom>
              <a:avLst/>
              <a:gdLst/>
              <a:ahLst/>
              <a:cxnLst/>
              <a:rect l="l" t="t" r="r" b="b"/>
              <a:pathLst>
                <a:path w="23900" h="13808" fill="none" extrusionOk="0">
                  <a:moveTo>
                    <a:pt x="23168" y="13808"/>
                  </a:moveTo>
                  <a:lnTo>
                    <a:pt x="0" y="427"/>
                  </a:lnTo>
                  <a:lnTo>
                    <a:pt x="751" y="0"/>
                  </a:lnTo>
                  <a:lnTo>
                    <a:pt x="23899" y="13381"/>
                  </a:lnTo>
                  <a:lnTo>
                    <a:pt x="23168" y="138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5187;p74">
              <a:extLst>
                <a:ext uri="{FF2B5EF4-FFF2-40B4-BE49-F238E27FC236}">
                  <a16:creationId xmlns:a16="http://schemas.microsoft.com/office/drawing/2014/main" id="{93067472-F5CB-21F3-05B5-310603D1FBF7}"/>
                </a:ext>
              </a:extLst>
            </p:cNvPr>
            <p:cNvSpPr/>
            <p:nvPr/>
          </p:nvSpPr>
          <p:spPr>
            <a:xfrm>
              <a:off x="2019825" y="2840725"/>
              <a:ext cx="615775" cy="355375"/>
            </a:xfrm>
            <a:custGeom>
              <a:avLst/>
              <a:gdLst/>
              <a:ahLst/>
              <a:cxnLst/>
              <a:rect l="l" t="t" r="r" b="b"/>
              <a:pathLst>
                <a:path w="24631" h="14215" fill="none" extrusionOk="0">
                  <a:moveTo>
                    <a:pt x="23169" y="14215"/>
                  </a:moveTo>
                  <a:lnTo>
                    <a:pt x="1" y="854"/>
                  </a:lnTo>
                  <a:lnTo>
                    <a:pt x="1483" y="1"/>
                  </a:lnTo>
                  <a:lnTo>
                    <a:pt x="24631" y="13362"/>
                  </a:lnTo>
                  <a:lnTo>
                    <a:pt x="23169" y="14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5188;p74">
              <a:extLst>
                <a:ext uri="{FF2B5EF4-FFF2-40B4-BE49-F238E27FC236}">
                  <a16:creationId xmlns:a16="http://schemas.microsoft.com/office/drawing/2014/main" id="{B98D956A-F2F5-A35C-3994-0D127D379B5F}"/>
                </a:ext>
              </a:extLst>
            </p:cNvPr>
            <p:cNvSpPr/>
            <p:nvPr/>
          </p:nvSpPr>
          <p:spPr>
            <a:xfrm>
              <a:off x="2251825" y="2716375"/>
              <a:ext cx="597500" cy="345200"/>
            </a:xfrm>
            <a:custGeom>
              <a:avLst/>
              <a:gdLst/>
              <a:ahLst/>
              <a:cxnLst/>
              <a:rect l="l" t="t" r="r" b="b"/>
              <a:pathLst>
                <a:path w="23900" h="13808" fill="none" extrusionOk="0">
                  <a:moveTo>
                    <a:pt x="23168" y="13808"/>
                  </a:moveTo>
                  <a:lnTo>
                    <a:pt x="0" y="427"/>
                  </a:lnTo>
                  <a:lnTo>
                    <a:pt x="731" y="0"/>
                  </a:lnTo>
                  <a:lnTo>
                    <a:pt x="23899" y="13381"/>
                  </a:lnTo>
                  <a:lnTo>
                    <a:pt x="23168" y="138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5189;p74">
              <a:extLst>
                <a:ext uri="{FF2B5EF4-FFF2-40B4-BE49-F238E27FC236}">
                  <a16:creationId xmlns:a16="http://schemas.microsoft.com/office/drawing/2014/main" id="{CF22E941-8DEA-5DB3-11B7-0E178F60704A}"/>
                </a:ext>
              </a:extLst>
            </p:cNvPr>
            <p:cNvSpPr/>
            <p:nvPr/>
          </p:nvSpPr>
          <p:spPr>
            <a:xfrm>
              <a:off x="2286325" y="2696575"/>
              <a:ext cx="597525" cy="344700"/>
            </a:xfrm>
            <a:custGeom>
              <a:avLst/>
              <a:gdLst/>
              <a:ahLst/>
              <a:cxnLst/>
              <a:rect l="l" t="t" r="r" b="b"/>
              <a:pathLst>
                <a:path w="23901" h="13788" fill="none" extrusionOk="0">
                  <a:moveTo>
                    <a:pt x="23149" y="13787"/>
                  </a:moveTo>
                  <a:lnTo>
                    <a:pt x="1" y="427"/>
                  </a:lnTo>
                  <a:lnTo>
                    <a:pt x="732" y="0"/>
                  </a:lnTo>
                  <a:lnTo>
                    <a:pt x="23900" y="13361"/>
                  </a:lnTo>
                  <a:lnTo>
                    <a:pt x="23149" y="137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5190;p74">
              <a:extLst>
                <a:ext uri="{FF2B5EF4-FFF2-40B4-BE49-F238E27FC236}">
                  <a16:creationId xmlns:a16="http://schemas.microsoft.com/office/drawing/2014/main" id="{4253798F-8212-ABF3-E275-834A4CC624BC}"/>
                </a:ext>
              </a:extLst>
            </p:cNvPr>
            <p:cNvSpPr/>
            <p:nvPr/>
          </p:nvSpPr>
          <p:spPr>
            <a:xfrm>
              <a:off x="2320850" y="2676275"/>
              <a:ext cx="597000" cy="345200"/>
            </a:xfrm>
            <a:custGeom>
              <a:avLst/>
              <a:gdLst/>
              <a:ahLst/>
              <a:cxnLst/>
              <a:rect l="l" t="t" r="r" b="b"/>
              <a:pathLst>
                <a:path w="23880" h="13808" fill="none" extrusionOk="0">
                  <a:moveTo>
                    <a:pt x="23149" y="13808"/>
                  </a:moveTo>
                  <a:lnTo>
                    <a:pt x="1" y="426"/>
                  </a:lnTo>
                  <a:lnTo>
                    <a:pt x="732" y="0"/>
                  </a:lnTo>
                  <a:lnTo>
                    <a:pt x="23880" y="13381"/>
                  </a:lnTo>
                  <a:lnTo>
                    <a:pt x="23149" y="138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5191;p74">
              <a:extLst>
                <a:ext uri="{FF2B5EF4-FFF2-40B4-BE49-F238E27FC236}">
                  <a16:creationId xmlns:a16="http://schemas.microsoft.com/office/drawing/2014/main" id="{B827753D-2449-03BA-B261-7A678E1D370B}"/>
                </a:ext>
              </a:extLst>
            </p:cNvPr>
            <p:cNvSpPr/>
            <p:nvPr/>
          </p:nvSpPr>
          <p:spPr>
            <a:xfrm>
              <a:off x="2763000" y="2664600"/>
              <a:ext cx="389375" cy="224900"/>
            </a:xfrm>
            <a:custGeom>
              <a:avLst/>
              <a:gdLst/>
              <a:ahLst/>
              <a:cxnLst/>
              <a:rect l="l" t="t" r="r" b="b"/>
              <a:pathLst>
                <a:path w="15575" h="8996" fill="none" extrusionOk="0">
                  <a:moveTo>
                    <a:pt x="14844" y="8995"/>
                  </a:moveTo>
                  <a:lnTo>
                    <a:pt x="1" y="426"/>
                  </a:lnTo>
                  <a:lnTo>
                    <a:pt x="732" y="0"/>
                  </a:lnTo>
                  <a:lnTo>
                    <a:pt x="15575" y="8569"/>
                  </a:lnTo>
                  <a:lnTo>
                    <a:pt x="14844" y="8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5192;p74">
              <a:extLst>
                <a:ext uri="{FF2B5EF4-FFF2-40B4-BE49-F238E27FC236}">
                  <a16:creationId xmlns:a16="http://schemas.microsoft.com/office/drawing/2014/main" id="{C721C71E-3100-4B48-47BE-CC0B3A78903F}"/>
                </a:ext>
              </a:extLst>
            </p:cNvPr>
            <p:cNvSpPr/>
            <p:nvPr/>
          </p:nvSpPr>
          <p:spPr>
            <a:xfrm>
              <a:off x="2355375" y="2656475"/>
              <a:ext cx="597000" cy="344700"/>
            </a:xfrm>
            <a:custGeom>
              <a:avLst/>
              <a:gdLst/>
              <a:ahLst/>
              <a:cxnLst/>
              <a:rect l="l" t="t" r="r" b="b"/>
              <a:pathLst>
                <a:path w="23880" h="13788" fill="none" extrusionOk="0">
                  <a:moveTo>
                    <a:pt x="23148" y="13787"/>
                  </a:moveTo>
                  <a:lnTo>
                    <a:pt x="0" y="427"/>
                  </a:lnTo>
                  <a:lnTo>
                    <a:pt x="731" y="0"/>
                  </a:lnTo>
                  <a:lnTo>
                    <a:pt x="23879" y="13361"/>
                  </a:lnTo>
                  <a:lnTo>
                    <a:pt x="23148" y="137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5193;p74">
              <a:extLst>
                <a:ext uri="{FF2B5EF4-FFF2-40B4-BE49-F238E27FC236}">
                  <a16:creationId xmlns:a16="http://schemas.microsoft.com/office/drawing/2014/main" id="{A3386FF6-848C-A61C-6B58-1837EE8B91E4}"/>
                </a:ext>
              </a:extLst>
            </p:cNvPr>
            <p:cNvSpPr/>
            <p:nvPr/>
          </p:nvSpPr>
          <p:spPr>
            <a:xfrm>
              <a:off x="2797525" y="2644800"/>
              <a:ext cx="389375" cy="224900"/>
            </a:xfrm>
            <a:custGeom>
              <a:avLst/>
              <a:gdLst/>
              <a:ahLst/>
              <a:cxnLst/>
              <a:rect l="l" t="t" r="r" b="b"/>
              <a:pathLst>
                <a:path w="15575" h="8996" fill="none" extrusionOk="0">
                  <a:moveTo>
                    <a:pt x="14843" y="8995"/>
                  </a:moveTo>
                  <a:lnTo>
                    <a:pt x="0" y="427"/>
                  </a:lnTo>
                  <a:lnTo>
                    <a:pt x="731" y="0"/>
                  </a:lnTo>
                  <a:lnTo>
                    <a:pt x="15574" y="8569"/>
                  </a:lnTo>
                  <a:lnTo>
                    <a:pt x="14843" y="8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5194;p74">
              <a:extLst>
                <a:ext uri="{FF2B5EF4-FFF2-40B4-BE49-F238E27FC236}">
                  <a16:creationId xmlns:a16="http://schemas.microsoft.com/office/drawing/2014/main" id="{DC6300DD-4070-9604-2F5B-8A5960A8A91E}"/>
                </a:ext>
              </a:extLst>
            </p:cNvPr>
            <p:cNvSpPr/>
            <p:nvPr/>
          </p:nvSpPr>
          <p:spPr>
            <a:xfrm>
              <a:off x="2389900" y="2625500"/>
              <a:ext cx="615275" cy="355875"/>
            </a:xfrm>
            <a:custGeom>
              <a:avLst/>
              <a:gdLst/>
              <a:ahLst/>
              <a:cxnLst/>
              <a:rect l="l" t="t" r="r" b="b"/>
              <a:pathLst>
                <a:path w="24611" h="14235" fill="none" extrusionOk="0">
                  <a:moveTo>
                    <a:pt x="23148" y="14234"/>
                  </a:moveTo>
                  <a:lnTo>
                    <a:pt x="0" y="853"/>
                  </a:lnTo>
                  <a:lnTo>
                    <a:pt x="1462" y="1"/>
                  </a:lnTo>
                  <a:lnTo>
                    <a:pt x="24610" y="13382"/>
                  </a:lnTo>
                  <a:lnTo>
                    <a:pt x="23148" y="142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5195;p74">
              <a:extLst>
                <a:ext uri="{FF2B5EF4-FFF2-40B4-BE49-F238E27FC236}">
                  <a16:creationId xmlns:a16="http://schemas.microsoft.com/office/drawing/2014/main" id="{23F161AA-9F0D-5038-1FA3-CE4585B0494B}"/>
                </a:ext>
              </a:extLst>
            </p:cNvPr>
            <p:cNvSpPr/>
            <p:nvPr/>
          </p:nvSpPr>
          <p:spPr>
            <a:xfrm>
              <a:off x="2832050" y="2624475"/>
              <a:ext cx="389375" cy="225425"/>
            </a:xfrm>
            <a:custGeom>
              <a:avLst/>
              <a:gdLst/>
              <a:ahLst/>
              <a:cxnLst/>
              <a:rect l="l" t="t" r="r" b="b"/>
              <a:pathLst>
                <a:path w="15575" h="9017" fill="none" extrusionOk="0">
                  <a:moveTo>
                    <a:pt x="14843" y="9016"/>
                  </a:moveTo>
                  <a:lnTo>
                    <a:pt x="0" y="427"/>
                  </a:lnTo>
                  <a:lnTo>
                    <a:pt x="731" y="1"/>
                  </a:lnTo>
                  <a:lnTo>
                    <a:pt x="15574" y="8590"/>
                  </a:lnTo>
                  <a:lnTo>
                    <a:pt x="14843" y="9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5196;p74">
              <a:extLst>
                <a:ext uri="{FF2B5EF4-FFF2-40B4-BE49-F238E27FC236}">
                  <a16:creationId xmlns:a16="http://schemas.microsoft.com/office/drawing/2014/main" id="{95971DAB-AC24-FE73-1E33-DE71C4E6D418}"/>
                </a:ext>
              </a:extLst>
            </p:cNvPr>
            <p:cNvSpPr/>
            <p:nvPr/>
          </p:nvSpPr>
          <p:spPr>
            <a:xfrm>
              <a:off x="2866050" y="2604675"/>
              <a:ext cx="389875" cy="224925"/>
            </a:xfrm>
            <a:custGeom>
              <a:avLst/>
              <a:gdLst/>
              <a:ahLst/>
              <a:cxnLst/>
              <a:rect l="l" t="t" r="r" b="b"/>
              <a:pathLst>
                <a:path w="15595" h="8997" fill="none" extrusionOk="0">
                  <a:moveTo>
                    <a:pt x="14864" y="8996"/>
                  </a:moveTo>
                  <a:lnTo>
                    <a:pt x="1" y="427"/>
                  </a:lnTo>
                  <a:lnTo>
                    <a:pt x="752" y="1"/>
                  </a:lnTo>
                  <a:lnTo>
                    <a:pt x="15595" y="8570"/>
                  </a:lnTo>
                  <a:lnTo>
                    <a:pt x="14864" y="89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5197;p74">
              <a:extLst>
                <a:ext uri="{FF2B5EF4-FFF2-40B4-BE49-F238E27FC236}">
                  <a16:creationId xmlns:a16="http://schemas.microsoft.com/office/drawing/2014/main" id="{99DCA556-9D60-9585-1CD0-9CEB7767FAB0}"/>
                </a:ext>
              </a:extLst>
            </p:cNvPr>
            <p:cNvSpPr/>
            <p:nvPr/>
          </p:nvSpPr>
          <p:spPr>
            <a:xfrm>
              <a:off x="2900575" y="2573725"/>
              <a:ext cx="408150" cy="236075"/>
            </a:xfrm>
            <a:custGeom>
              <a:avLst/>
              <a:gdLst/>
              <a:ahLst/>
              <a:cxnLst/>
              <a:rect l="l" t="t" r="r" b="b"/>
              <a:pathLst>
                <a:path w="16326" h="9443" fill="none" extrusionOk="0">
                  <a:moveTo>
                    <a:pt x="14864" y="9442"/>
                  </a:moveTo>
                  <a:lnTo>
                    <a:pt x="0" y="853"/>
                  </a:lnTo>
                  <a:lnTo>
                    <a:pt x="1483" y="0"/>
                  </a:lnTo>
                  <a:lnTo>
                    <a:pt x="16326" y="8589"/>
                  </a:lnTo>
                  <a:lnTo>
                    <a:pt x="14864" y="94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5198;p74">
              <a:extLst>
                <a:ext uri="{FF2B5EF4-FFF2-40B4-BE49-F238E27FC236}">
                  <a16:creationId xmlns:a16="http://schemas.microsoft.com/office/drawing/2014/main" id="{506AC8A3-59DE-6C3A-C385-D57C9DC33B88}"/>
                </a:ext>
              </a:extLst>
            </p:cNvPr>
            <p:cNvSpPr/>
            <p:nvPr/>
          </p:nvSpPr>
          <p:spPr>
            <a:xfrm>
              <a:off x="2595475" y="2479800"/>
              <a:ext cx="253850" cy="147250"/>
            </a:xfrm>
            <a:custGeom>
              <a:avLst/>
              <a:gdLst/>
              <a:ahLst/>
              <a:cxnLst/>
              <a:rect l="l" t="t" r="r" b="b"/>
              <a:pathLst>
                <a:path w="10154" h="5890" fill="none" extrusionOk="0">
                  <a:moveTo>
                    <a:pt x="2498" y="407"/>
                  </a:moveTo>
                  <a:lnTo>
                    <a:pt x="2498" y="407"/>
                  </a:lnTo>
                  <a:lnTo>
                    <a:pt x="2803" y="305"/>
                  </a:lnTo>
                  <a:lnTo>
                    <a:pt x="3108" y="224"/>
                  </a:lnTo>
                  <a:lnTo>
                    <a:pt x="3412" y="163"/>
                  </a:lnTo>
                  <a:lnTo>
                    <a:pt x="3737" y="102"/>
                  </a:lnTo>
                  <a:lnTo>
                    <a:pt x="4062" y="62"/>
                  </a:lnTo>
                  <a:lnTo>
                    <a:pt x="4407" y="21"/>
                  </a:lnTo>
                  <a:lnTo>
                    <a:pt x="4732" y="1"/>
                  </a:lnTo>
                  <a:lnTo>
                    <a:pt x="5057" y="1"/>
                  </a:lnTo>
                  <a:lnTo>
                    <a:pt x="5057" y="1"/>
                  </a:lnTo>
                  <a:lnTo>
                    <a:pt x="5544" y="21"/>
                  </a:lnTo>
                  <a:lnTo>
                    <a:pt x="6031" y="62"/>
                  </a:lnTo>
                  <a:lnTo>
                    <a:pt x="6519" y="123"/>
                  </a:lnTo>
                  <a:lnTo>
                    <a:pt x="6966" y="224"/>
                  </a:lnTo>
                  <a:lnTo>
                    <a:pt x="7433" y="346"/>
                  </a:lnTo>
                  <a:lnTo>
                    <a:pt x="7859" y="488"/>
                  </a:lnTo>
                  <a:lnTo>
                    <a:pt x="8265" y="671"/>
                  </a:lnTo>
                  <a:lnTo>
                    <a:pt x="8651" y="874"/>
                  </a:lnTo>
                  <a:lnTo>
                    <a:pt x="8651" y="874"/>
                  </a:lnTo>
                  <a:lnTo>
                    <a:pt x="9016" y="1097"/>
                  </a:lnTo>
                  <a:lnTo>
                    <a:pt x="9321" y="1321"/>
                  </a:lnTo>
                  <a:lnTo>
                    <a:pt x="9565" y="1585"/>
                  </a:lnTo>
                  <a:lnTo>
                    <a:pt x="9788" y="1849"/>
                  </a:lnTo>
                  <a:lnTo>
                    <a:pt x="9950" y="2113"/>
                  </a:lnTo>
                  <a:lnTo>
                    <a:pt x="10052" y="2377"/>
                  </a:lnTo>
                  <a:lnTo>
                    <a:pt x="10133" y="2661"/>
                  </a:lnTo>
                  <a:lnTo>
                    <a:pt x="10153" y="2945"/>
                  </a:lnTo>
                  <a:lnTo>
                    <a:pt x="10133" y="3229"/>
                  </a:lnTo>
                  <a:lnTo>
                    <a:pt x="10072" y="3514"/>
                  </a:lnTo>
                  <a:lnTo>
                    <a:pt x="9950" y="3778"/>
                  </a:lnTo>
                  <a:lnTo>
                    <a:pt x="9788" y="4062"/>
                  </a:lnTo>
                  <a:lnTo>
                    <a:pt x="9585" y="4306"/>
                  </a:lnTo>
                  <a:lnTo>
                    <a:pt x="9321" y="4570"/>
                  </a:lnTo>
                  <a:lnTo>
                    <a:pt x="9037" y="4813"/>
                  </a:lnTo>
                  <a:lnTo>
                    <a:pt x="8691" y="5037"/>
                  </a:lnTo>
                  <a:lnTo>
                    <a:pt x="8691" y="5037"/>
                  </a:lnTo>
                  <a:lnTo>
                    <a:pt x="8306" y="5219"/>
                  </a:lnTo>
                  <a:lnTo>
                    <a:pt x="7879" y="5402"/>
                  </a:lnTo>
                  <a:lnTo>
                    <a:pt x="7453" y="5544"/>
                  </a:lnTo>
                  <a:lnTo>
                    <a:pt x="7006" y="5666"/>
                  </a:lnTo>
                  <a:lnTo>
                    <a:pt x="6539" y="5768"/>
                  </a:lnTo>
                  <a:lnTo>
                    <a:pt x="6072" y="5829"/>
                  </a:lnTo>
                  <a:lnTo>
                    <a:pt x="5585" y="5869"/>
                  </a:lnTo>
                  <a:lnTo>
                    <a:pt x="5097" y="5889"/>
                  </a:lnTo>
                  <a:lnTo>
                    <a:pt x="5097" y="5889"/>
                  </a:lnTo>
                  <a:lnTo>
                    <a:pt x="4610" y="5869"/>
                  </a:lnTo>
                  <a:lnTo>
                    <a:pt x="4123" y="5829"/>
                  </a:lnTo>
                  <a:lnTo>
                    <a:pt x="3656" y="5768"/>
                  </a:lnTo>
                  <a:lnTo>
                    <a:pt x="3189" y="5666"/>
                  </a:lnTo>
                  <a:lnTo>
                    <a:pt x="2722" y="5544"/>
                  </a:lnTo>
                  <a:lnTo>
                    <a:pt x="2295" y="5402"/>
                  </a:lnTo>
                  <a:lnTo>
                    <a:pt x="1889" y="5219"/>
                  </a:lnTo>
                  <a:lnTo>
                    <a:pt x="1503" y="5037"/>
                  </a:lnTo>
                  <a:lnTo>
                    <a:pt x="1503" y="5037"/>
                  </a:lnTo>
                  <a:lnTo>
                    <a:pt x="1158" y="4813"/>
                  </a:lnTo>
                  <a:lnTo>
                    <a:pt x="854" y="4570"/>
                  </a:lnTo>
                  <a:lnTo>
                    <a:pt x="590" y="4306"/>
                  </a:lnTo>
                  <a:lnTo>
                    <a:pt x="387" y="4062"/>
                  </a:lnTo>
                  <a:lnTo>
                    <a:pt x="204" y="3778"/>
                  </a:lnTo>
                  <a:lnTo>
                    <a:pt x="102" y="3514"/>
                  </a:lnTo>
                  <a:lnTo>
                    <a:pt x="21" y="3229"/>
                  </a:lnTo>
                  <a:lnTo>
                    <a:pt x="1" y="2945"/>
                  </a:lnTo>
                  <a:lnTo>
                    <a:pt x="21" y="2661"/>
                  </a:lnTo>
                  <a:lnTo>
                    <a:pt x="82" y="2377"/>
                  </a:lnTo>
                  <a:lnTo>
                    <a:pt x="204" y="2113"/>
                  </a:lnTo>
                  <a:lnTo>
                    <a:pt x="366" y="1849"/>
                  </a:lnTo>
                  <a:lnTo>
                    <a:pt x="569" y="1585"/>
                  </a:lnTo>
                  <a:lnTo>
                    <a:pt x="833" y="1321"/>
                  </a:lnTo>
                  <a:lnTo>
                    <a:pt x="1138" y="1097"/>
                  </a:lnTo>
                  <a:lnTo>
                    <a:pt x="1483" y="874"/>
                  </a:lnTo>
                  <a:lnTo>
                    <a:pt x="1483" y="874"/>
                  </a:lnTo>
                  <a:lnTo>
                    <a:pt x="1767" y="712"/>
                  </a:lnTo>
                  <a:lnTo>
                    <a:pt x="2092" y="569"/>
                  </a:lnTo>
                  <a:lnTo>
                    <a:pt x="2092" y="569"/>
                  </a:lnTo>
                  <a:lnTo>
                    <a:pt x="2133" y="488"/>
                  </a:lnTo>
                  <a:lnTo>
                    <a:pt x="2214" y="427"/>
                  </a:lnTo>
                  <a:lnTo>
                    <a:pt x="2295" y="407"/>
                  </a:lnTo>
                  <a:lnTo>
                    <a:pt x="2377" y="387"/>
                  </a:lnTo>
                  <a:lnTo>
                    <a:pt x="2377" y="387"/>
                  </a:lnTo>
                  <a:lnTo>
                    <a:pt x="2377" y="387"/>
                  </a:lnTo>
                  <a:lnTo>
                    <a:pt x="2377" y="387"/>
                  </a:lnTo>
                  <a:lnTo>
                    <a:pt x="2498" y="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5199;p74">
              <a:extLst>
                <a:ext uri="{FF2B5EF4-FFF2-40B4-BE49-F238E27FC236}">
                  <a16:creationId xmlns:a16="http://schemas.microsoft.com/office/drawing/2014/main" id="{C624F14B-6C18-CAC5-7978-ED0A1F562918}"/>
                </a:ext>
              </a:extLst>
            </p:cNvPr>
            <p:cNvSpPr/>
            <p:nvPr/>
          </p:nvSpPr>
          <p:spPr>
            <a:xfrm>
              <a:off x="1821350" y="2363575"/>
              <a:ext cx="1649300" cy="955875"/>
            </a:xfrm>
            <a:custGeom>
              <a:avLst/>
              <a:gdLst/>
              <a:ahLst/>
              <a:cxnLst/>
              <a:rect l="l" t="t" r="r" b="b"/>
              <a:pathLst>
                <a:path w="65972" h="38235" fill="none" extrusionOk="0">
                  <a:moveTo>
                    <a:pt x="37260" y="0"/>
                  </a:moveTo>
                  <a:lnTo>
                    <a:pt x="37260" y="0"/>
                  </a:lnTo>
                  <a:lnTo>
                    <a:pt x="36915" y="20"/>
                  </a:lnTo>
                  <a:lnTo>
                    <a:pt x="36590" y="81"/>
                  </a:lnTo>
                  <a:lnTo>
                    <a:pt x="36265" y="183"/>
                  </a:lnTo>
                  <a:lnTo>
                    <a:pt x="36123" y="244"/>
                  </a:lnTo>
                  <a:lnTo>
                    <a:pt x="35981" y="305"/>
                  </a:lnTo>
                  <a:lnTo>
                    <a:pt x="34012" y="1462"/>
                  </a:lnTo>
                  <a:lnTo>
                    <a:pt x="33991" y="1462"/>
                  </a:lnTo>
                  <a:lnTo>
                    <a:pt x="33930" y="3472"/>
                  </a:lnTo>
                  <a:lnTo>
                    <a:pt x="33930" y="3472"/>
                  </a:lnTo>
                  <a:lnTo>
                    <a:pt x="33910" y="3574"/>
                  </a:lnTo>
                  <a:lnTo>
                    <a:pt x="33890" y="3655"/>
                  </a:lnTo>
                  <a:lnTo>
                    <a:pt x="33829" y="3736"/>
                  </a:lnTo>
                  <a:lnTo>
                    <a:pt x="33768" y="3797"/>
                  </a:lnTo>
                  <a:lnTo>
                    <a:pt x="33707" y="3858"/>
                  </a:lnTo>
                  <a:lnTo>
                    <a:pt x="33626" y="3899"/>
                  </a:lnTo>
                  <a:lnTo>
                    <a:pt x="33524" y="3939"/>
                  </a:lnTo>
                  <a:lnTo>
                    <a:pt x="33423" y="3939"/>
                  </a:lnTo>
                  <a:lnTo>
                    <a:pt x="33423" y="3939"/>
                  </a:lnTo>
                  <a:lnTo>
                    <a:pt x="33423" y="3939"/>
                  </a:lnTo>
                  <a:lnTo>
                    <a:pt x="33423" y="3939"/>
                  </a:lnTo>
                  <a:lnTo>
                    <a:pt x="33342" y="3939"/>
                  </a:lnTo>
                  <a:lnTo>
                    <a:pt x="33240" y="3899"/>
                  </a:lnTo>
                  <a:lnTo>
                    <a:pt x="33159" y="3858"/>
                  </a:lnTo>
                  <a:lnTo>
                    <a:pt x="33098" y="3797"/>
                  </a:lnTo>
                  <a:lnTo>
                    <a:pt x="33037" y="3736"/>
                  </a:lnTo>
                  <a:lnTo>
                    <a:pt x="32976" y="3655"/>
                  </a:lnTo>
                  <a:lnTo>
                    <a:pt x="32956" y="3574"/>
                  </a:lnTo>
                  <a:lnTo>
                    <a:pt x="32935" y="3472"/>
                  </a:lnTo>
                  <a:lnTo>
                    <a:pt x="32895" y="2112"/>
                  </a:lnTo>
                  <a:lnTo>
                    <a:pt x="32875" y="2112"/>
                  </a:lnTo>
                  <a:lnTo>
                    <a:pt x="528" y="20914"/>
                  </a:lnTo>
                  <a:lnTo>
                    <a:pt x="528" y="20914"/>
                  </a:lnTo>
                  <a:lnTo>
                    <a:pt x="407" y="20996"/>
                  </a:lnTo>
                  <a:lnTo>
                    <a:pt x="305" y="21077"/>
                  </a:lnTo>
                  <a:lnTo>
                    <a:pt x="203" y="21178"/>
                  </a:lnTo>
                  <a:lnTo>
                    <a:pt x="122" y="21260"/>
                  </a:lnTo>
                  <a:lnTo>
                    <a:pt x="82" y="21361"/>
                  </a:lnTo>
                  <a:lnTo>
                    <a:pt x="41" y="21463"/>
                  </a:lnTo>
                  <a:lnTo>
                    <a:pt x="0" y="21564"/>
                  </a:lnTo>
                  <a:lnTo>
                    <a:pt x="0" y="21666"/>
                  </a:lnTo>
                  <a:lnTo>
                    <a:pt x="0" y="21666"/>
                  </a:lnTo>
                  <a:lnTo>
                    <a:pt x="0" y="21767"/>
                  </a:lnTo>
                  <a:lnTo>
                    <a:pt x="41" y="21869"/>
                  </a:lnTo>
                  <a:lnTo>
                    <a:pt x="82" y="21970"/>
                  </a:lnTo>
                  <a:lnTo>
                    <a:pt x="143" y="22051"/>
                  </a:lnTo>
                  <a:lnTo>
                    <a:pt x="203" y="22153"/>
                  </a:lnTo>
                  <a:lnTo>
                    <a:pt x="305" y="22234"/>
                  </a:lnTo>
                  <a:lnTo>
                    <a:pt x="407" y="22336"/>
                  </a:lnTo>
                  <a:lnTo>
                    <a:pt x="528" y="22417"/>
                  </a:lnTo>
                  <a:lnTo>
                    <a:pt x="528" y="22417"/>
                  </a:lnTo>
                  <a:lnTo>
                    <a:pt x="27412" y="37930"/>
                  </a:lnTo>
                  <a:lnTo>
                    <a:pt x="27412" y="37930"/>
                  </a:lnTo>
                  <a:lnTo>
                    <a:pt x="27433" y="37930"/>
                  </a:lnTo>
                  <a:lnTo>
                    <a:pt x="27433" y="37930"/>
                  </a:lnTo>
                  <a:lnTo>
                    <a:pt x="27433" y="37930"/>
                  </a:lnTo>
                  <a:lnTo>
                    <a:pt x="27433" y="37930"/>
                  </a:lnTo>
                  <a:lnTo>
                    <a:pt x="27575" y="38011"/>
                  </a:lnTo>
                  <a:lnTo>
                    <a:pt x="27717" y="38072"/>
                  </a:lnTo>
                  <a:lnTo>
                    <a:pt x="28042" y="38174"/>
                  </a:lnTo>
                  <a:lnTo>
                    <a:pt x="28367" y="38214"/>
                  </a:lnTo>
                  <a:lnTo>
                    <a:pt x="28712" y="38235"/>
                  </a:lnTo>
                  <a:lnTo>
                    <a:pt x="28712" y="38235"/>
                  </a:lnTo>
                  <a:lnTo>
                    <a:pt x="28712" y="38235"/>
                  </a:lnTo>
                  <a:lnTo>
                    <a:pt x="28712" y="38235"/>
                  </a:lnTo>
                  <a:lnTo>
                    <a:pt x="28712" y="38235"/>
                  </a:lnTo>
                  <a:lnTo>
                    <a:pt x="28712" y="38235"/>
                  </a:lnTo>
                  <a:lnTo>
                    <a:pt x="29057" y="38214"/>
                  </a:lnTo>
                  <a:lnTo>
                    <a:pt x="29382" y="38174"/>
                  </a:lnTo>
                  <a:lnTo>
                    <a:pt x="29687" y="38072"/>
                  </a:lnTo>
                  <a:lnTo>
                    <a:pt x="29971" y="37950"/>
                  </a:lnTo>
                  <a:lnTo>
                    <a:pt x="29971" y="37950"/>
                  </a:lnTo>
                  <a:lnTo>
                    <a:pt x="29991" y="37930"/>
                  </a:lnTo>
                  <a:lnTo>
                    <a:pt x="29991" y="37930"/>
                  </a:lnTo>
                  <a:lnTo>
                    <a:pt x="29991" y="37930"/>
                  </a:lnTo>
                  <a:lnTo>
                    <a:pt x="29991" y="37930"/>
                  </a:lnTo>
                  <a:lnTo>
                    <a:pt x="65444" y="17320"/>
                  </a:lnTo>
                  <a:lnTo>
                    <a:pt x="65444" y="17320"/>
                  </a:lnTo>
                  <a:lnTo>
                    <a:pt x="65444" y="17320"/>
                  </a:lnTo>
                  <a:lnTo>
                    <a:pt x="65566" y="17239"/>
                  </a:lnTo>
                  <a:lnTo>
                    <a:pt x="65688" y="17158"/>
                  </a:lnTo>
                  <a:lnTo>
                    <a:pt x="65769" y="17077"/>
                  </a:lnTo>
                  <a:lnTo>
                    <a:pt x="65850" y="16975"/>
                  </a:lnTo>
                  <a:lnTo>
                    <a:pt x="65911" y="16894"/>
                  </a:lnTo>
                  <a:lnTo>
                    <a:pt x="65952" y="16792"/>
                  </a:lnTo>
                  <a:lnTo>
                    <a:pt x="65972" y="16691"/>
                  </a:lnTo>
                  <a:lnTo>
                    <a:pt x="65972" y="16589"/>
                  </a:lnTo>
                  <a:lnTo>
                    <a:pt x="65972" y="16589"/>
                  </a:lnTo>
                  <a:lnTo>
                    <a:pt x="65972" y="16488"/>
                  </a:lnTo>
                  <a:lnTo>
                    <a:pt x="65952" y="16386"/>
                  </a:lnTo>
                  <a:lnTo>
                    <a:pt x="65911" y="16285"/>
                  </a:lnTo>
                  <a:lnTo>
                    <a:pt x="65850" y="16183"/>
                  </a:lnTo>
                  <a:lnTo>
                    <a:pt x="65769" y="16102"/>
                  </a:lnTo>
                  <a:lnTo>
                    <a:pt x="65667" y="16001"/>
                  </a:lnTo>
                  <a:lnTo>
                    <a:pt x="65566" y="15919"/>
                  </a:lnTo>
                  <a:lnTo>
                    <a:pt x="65444" y="15838"/>
                  </a:lnTo>
                  <a:lnTo>
                    <a:pt x="60957" y="13239"/>
                  </a:lnTo>
                  <a:lnTo>
                    <a:pt x="60936" y="13239"/>
                  </a:lnTo>
                  <a:lnTo>
                    <a:pt x="60429" y="12955"/>
                  </a:lnTo>
                  <a:lnTo>
                    <a:pt x="59901" y="12630"/>
                  </a:lnTo>
                  <a:lnTo>
                    <a:pt x="59332" y="12955"/>
                  </a:lnTo>
                  <a:lnTo>
                    <a:pt x="59332" y="12955"/>
                  </a:lnTo>
                  <a:lnTo>
                    <a:pt x="59312" y="12975"/>
                  </a:lnTo>
                  <a:lnTo>
                    <a:pt x="59312" y="12975"/>
                  </a:lnTo>
                  <a:lnTo>
                    <a:pt x="59048" y="13097"/>
                  </a:lnTo>
                  <a:lnTo>
                    <a:pt x="58743" y="13178"/>
                  </a:lnTo>
                  <a:lnTo>
                    <a:pt x="58439" y="13239"/>
                  </a:lnTo>
                  <a:lnTo>
                    <a:pt x="58114" y="13239"/>
                  </a:lnTo>
                  <a:lnTo>
                    <a:pt x="58114" y="13239"/>
                  </a:lnTo>
                  <a:lnTo>
                    <a:pt x="58114" y="13239"/>
                  </a:lnTo>
                  <a:lnTo>
                    <a:pt x="58114" y="13239"/>
                  </a:lnTo>
                  <a:lnTo>
                    <a:pt x="58114" y="13239"/>
                  </a:lnTo>
                  <a:lnTo>
                    <a:pt x="58094" y="13239"/>
                  </a:lnTo>
                  <a:lnTo>
                    <a:pt x="58094" y="13239"/>
                  </a:lnTo>
                  <a:lnTo>
                    <a:pt x="57769" y="13239"/>
                  </a:lnTo>
                  <a:lnTo>
                    <a:pt x="57444" y="13178"/>
                  </a:lnTo>
                  <a:lnTo>
                    <a:pt x="57139" y="13077"/>
                  </a:lnTo>
                  <a:lnTo>
                    <a:pt x="56875" y="12955"/>
                  </a:lnTo>
                  <a:lnTo>
                    <a:pt x="56875" y="12955"/>
                  </a:lnTo>
                  <a:lnTo>
                    <a:pt x="56855" y="12955"/>
                  </a:lnTo>
                  <a:lnTo>
                    <a:pt x="56855" y="12955"/>
                  </a:lnTo>
                  <a:lnTo>
                    <a:pt x="43575" y="5279"/>
                  </a:lnTo>
                  <a:lnTo>
                    <a:pt x="43575" y="5279"/>
                  </a:lnTo>
                  <a:lnTo>
                    <a:pt x="43454" y="5198"/>
                  </a:lnTo>
                  <a:lnTo>
                    <a:pt x="43332" y="5117"/>
                  </a:lnTo>
                  <a:lnTo>
                    <a:pt x="43250" y="5036"/>
                  </a:lnTo>
                  <a:lnTo>
                    <a:pt x="43169" y="4934"/>
                  </a:lnTo>
                  <a:lnTo>
                    <a:pt x="43129" y="4853"/>
                  </a:lnTo>
                  <a:lnTo>
                    <a:pt x="43088" y="4751"/>
                  </a:lnTo>
                  <a:lnTo>
                    <a:pt x="43047" y="4650"/>
                  </a:lnTo>
                  <a:lnTo>
                    <a:pt x="43047" y="4548"/>
                  </a:lnTo>
                  <a:lnTo>
                    <a:pt x="43047" y="4548"/>
                  </a:lnTo>
                  <a:lnTo>
                    <a:pt x="43047" y="4447"/>
                  </a:lnTo>
                  <a:lnTo>
                    <a:pt x="43088" y="4366"/>
                  </a:lnTo>
                  <a:lnTo>
                    <a:pt x="43129" y="4264"/>
                  </a:lnTo>
                  <a:lnTo>
                    <a:pt x="43169" y="4163"/>
                  </a:lnTo>
                  <a:lnTo>
                    <a:pt x="43250" y="4081"/>
                  </a:lnTo>
                  <a:lnTo>
                    <a:pt x="43332" y="4000"/>
                  </a:lnTo>
                  <a:lnTo>
                    <a:pt x="43433" y="3919"/>
                  </a:lnTo>
                  <a:lnTo>
                    <a:pt x="43555" y="3838"/>
                  </a:lnTo>
                  <a:lnTo>
                    <a:pt x="44103" y="3513"/>
                  </a:lnTo>
                  <a:lnTo>
                    <a:pt x="38560" y="305"/>
                  </a:lnTo>
                  <a:lnTo>
                    <a:pt x="38560" y="305"/>
                  </a:lnTo>
                  <a:lnTo>
                    <a:pt x="38418" y="244"/>
                  </a:lnTo>
                  <a:lnTo>
                    <a:pt x="38276" y="183"/>
                  </a:lnTo>
                  <a:lnTo>
                    <a:pt x="37951" y="81"/>
                  </a:lnTo>
                  <a:lnTo>
                    <a:pt x="37606" y="20"/>
                  </a:lnTo>
                  <a:lnTo>
                    <a:pt x="372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5200;p74">
              <a:extLst>
                <a:ext uri="{FF2B5EF4-FFF2-40B4-BE49-F238E27FC236}">
                  <a16:creationId xmlns:a16="http://schemas.microsoft.com/office/drawing/2014/main" id="{571C0747-FBA8-75F6-9034-796F9C51B6B3}"/>
                </a:ext>
              </a:extLst>
            </p:cNvPr>
            <p:cNvSpPr/>
            <p:nvPr/>
          </p:nvSpPr>
          <p:spPr>
            <a:xfrm>
              <a:off x="2506650" y="3311825"/>
              <a:ext cx="64500" cy="51800"/>
            </a:xfrm>
            <a:custGeom>
              <a:avLst/>
              <a:gdLst/>
              <a:ahLst/>
              <a:cxnLst/>
              <a:rect l="l" t="t" r="r" b="b"/>
              <a:pathLst>
                <a:path w="2580" h="2072" extrusionOk="0">
                  <a:moveTo>
                    <a:pt x="0" y="0"/>
                  </a:moveTo>
                  <a:lnTo>
                    <a:pt x="0" y="1746"/>
                  </a:lnTo>
                  <a:lnTo>
                    <a:pt x="143" y="1828"/>
                  </a:lnTo>
                  <a:lnTo>
                    <a:pt x="285" y="1889"/>
                  </a:lnTo>
                  <a:lnTo>
                    <a:pt x="610" y="1990"/>
                  </a:lnTo>
                  <a:lnTo>
                    <a:pt x="934" y="2051"/>
                  </a:lnTo>
                  <a:lnTo>
                    <a:pt x="1300" y="2071"/>
                  </a:lnTo>
                  <a:lnTo>
                    <a:pt x="1645" y="2051"/>
                  </a:lnTo>
                  <a:lnTo>
                    <a:pt x="1970" y="1990"/>
                  </a:lnTo>
                  <a:lnTo>
                    <a:pt x="2295" y="1889"/>
                  </a:lnTo>
                  <a:lnTo>
                    <a:pt x="2437" y="1828"/>
                  </a:lnTo>
                  <a:lnTo>
                    <a:pt x="2579" y="1746"/>
                  </a:lnTo>
                  <a:lnTo>
                    <a:pt x="2579" y="467"/>
                  </a:lnTo>
                  <a:lnTo>
                    <a:pt x="2579" y="0"/>
                  </a:lnTo>
                  <a:lnTo>
                    <a:pt x="2559" y="20"/>
                  </a:lnTo>
                  <a:lnTo>
                    <a:pt x="2275" y="142"/>
                  </a:lnTo>
                  <a:lnTo>
                    <a:pt x="1970" y="244"/>
                  </a:lnTo>
                  <a:lnTo>
                    <a:pt x="1645" y="284"/>
                  </a:lnTo>
                  <a:lnTo>
                    <a:pt x="1300" y="305"/>
                  </a:lnTo>
                  <a:lnTo>
                    <a:pt x="955" y="284"/>
                  </a:lnTo>
                  <a:lnTo>
                    <a:pt x="630" y="244"/>
                  </a:lnTo>
                  <a:lnTo>
                    <a:pt x="305" y="142"/>
                  </a:lnTo>
                  <a:lnTo>
                    <a:pt x="163" y="81"/>
                  </a:lnTo>
                  <a:lnTo>
                    <a:pt x="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5201;p74">
              <a:extLst>
                <a:ext uri="{FF2B5EF4-FFF2-40B4-BE49-F238E27FC236}">
                  <a16:creationId xmlns:a16="http://schemas.microsoft.com/office/drawing/2014/main" id="{F02D11FF-D829-0D76-C20D-F425A19D7AEA}"/>
                </a:ext>
              </a:extLst>
            </p:cNvPr>
            <p:cNvSpPr/>
            <p:nvPr/>
          </p:nvSpPr>
          <p:spPr>
            <a:xfrm>
              <a:off x="2506650" y="3311825"/>
              <a:ext cx="64500" cy="51800"/>
            </a:xfrm>
            <a:custGeom>
              <a:avLst/>
              <a:gdLst/>
              <a:ahLst/>
              <a:cxnLst/>
              <a:rect l="l" t="t" r="r" b="b"/>
              <a:pathLst>
                <a:path w="2580" h="2072" fill="none" extrusionOk="0">
                  <a:moveTo>
                    <a:pt x="2579" y="0"/>
                  </a:moveTo>
                  <a:lnTo>
                    <a:pt x="2579" y="0"/>
                  </a:lnTo>
                  <a:lnTo>
                    <a:pt x="2559" y="20"/>
                  </a:lnTo>
                  <a:lnTo>
                    <a:pt x="2559" y="20"/>
                  </a:lnTo>
                  <a:lnTo>
                    <a:pt x="2275" y="142"/>
                  </a:lnTo>
                  <a:lnTo>
                    <a:pt x="1970" y="244"/>
                  </a:lnTo>
                  <a:lnTo>
                    <a:pt x="1645" y="284"/>
                  </a:lnTo>
                  <a:lnTo>
                    <a:pt x="1300" y="305"/>
                  </a:lnTo>
                  <a:lnTo>
                    <a:pt x="1300" y="305"/>
                  </a:lnTo>
                  <a:lnTo>
                    <a:pt x="1300" y="305"/>
                  </a:lnTo>
                  <a:lnTo>
                    <a:pt x="1300" y="305"/>
                  </a:lnTo>
                  <a:lnTo>
                    <a:pt x="1300" y="305"/>
                  </a:lnTo>
                  <a:lnTo>
                    <a:pt x="1300" y="305"/>
                  </a:lnTo>
                  <a:lnTo>
                    <a:pt x="1300" y="305"/>
                  </a:lnTo>
                  <a:lnTo>
                    <a:pt x="955" y="284"/>
                  </a:lnTo>
                  <a:lnTo>
                    <a:pt x="630" y="244"/>
                  </a:lnTo>
                  <a:lnTo>
                    <a:pt x="305" y="142"/>
                  </a:lnTo>
                  <a:lnTo>
                    <a:pt x="163" y="81"/>
                  </a:lnTo>
                  <a:lnTo>
                    <a:pt x="21" y="0"/>
                  </a:lnTo>
                  <a:lnTo>
                    <a:pt x="21" y="0"/>
                  </a:lnTo>
                  <a:lnTo>
                    <a:pt x="21" y="0"/>
                  </a:lnTo>
                  <a:lnTo>
                    <a:pt x="21" y="0"/>
                  </a:lnTo>
                  <a:lnTo>
                    <a:pt x="0" y="0"/>
                  </a:lnTo>
                  <a:lnTo>
                    <a:pt x="0" y="0"/>
                  </a:lnTo>
                  <a:lnTo>
                    <a:pt x="0" y="1746"/>
                  </a:lnTo>
                  <a:lnTo>
                    <a:pt x="0" y="1746"/>
                  </a:lnTo>
                  <a:lnTo>
                    <a:pt x="0" y="1746"/>
                  </a:lnTo>
                  <a:lnTo>
                    <a:pt x="0" y="1746"/>
                  </a:lnTo>
                  <a:lnTo>
                    <a:pt x="0" y="1746"/>
                  </a:lnTo>
                  <a:lnTo>
                    <a:pt x="143" y="1828"/>
                  </a:lnTo>
                  <a:lnTo>
                    <a:pt x="285" y="1889"/>
                  </a:lnTo>
                  <a:lnTo>
                    <a:pt x="610" y="1990"/>
                  </a:lnTo>
                  <a:lnTo>
                    <a:pt x="934" y="2051"/>
                  </a:lnTo>
                  <a:lnTo>
                    <a:pt x="1300" y="2071"/>
                  </a:lnTo>
                  <a:lnTo>
                    <a:pt x="1300" y="2071"/>
                  </a:lnTo>
                  <a:lnTo>
                    <a:pt x="1645" y="2051"/>
                  </a:lnTo>
                  <a:lnTo>
                    <a:pt x="1970" y="1990"/>
                  </a:lnTo>
                  <a:lnTo>
                    <a:pt x="2295" y="1889"/>
                  </a:lnTo>
                  <a:lnTo>
                    <a:pt x="2437" y="1828"/>
                  </a:lnTo>
                  <a:lnTo>
                    <a:pt x="2579" y="1746"/>
                  </a:lnTo>
                  <a:lnTo>
                    <a:pt x="2579" y="467"/>
                  </a:lnTo>
                  <a:lnTo>
                    <a:pt x="25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5202;p74">
              <a:extLst>
                <a:ext uri="{FF2B5EF4-FFF2-40B4-BE49-F238E27FC236}">
                  <a16:creationId xmlns:a16="http://schemas.microsoft.com/office/drawing/2014/main" id="{85C7F450-114F-706C-67DF-320492B99E7B}"/>
                </a:ext>
              </a:extLst>
            </p:cNvPr>
            <p:cNvSpPr/>
            <p:nvPr/>
          </p:nvSpPr>
          <p:spPr>
            <a:xfrm>
              <a:off x="2900575" y="2573725"/>
              <a:ext cx="408150" cy="236075"/>
            </a:xfrm>
            <a:custGeom>
              <a:avLst/>
              <a:gdLst/>
              <a:ahLst/>
              <a:cxnLst/>
              <a:rect l="l" t="t" r="r" b="b"/>
              <a:pathLst>
                <a:path w="16326" h="9443" extrusionOk="0">
                  <a:moveTo>
                    <a:pt x="1483" y="0"/>
                  </a:moveTo>
                  <a:lnTo>
                    <a:pt x="0" y="853"/>
                  </a:lnTo>
                  <a:lnTo>
                    <a:pt x="14864" y="9442"/>
                  </a:lnTo>
                  <a:lnTo>
                    <a:pt x="16326" y="8589"/>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5203;p74">
              <a:extLst>
                <a:ext uri="{FF2B5EF4-FFF2-40B4-BE49-F238E27FC236}">
                  <a16:creationId xmlns:a16="http://schemas.microsoft.com/office/drawing/2014/main" id="{AB7268A8-AD24-9B3B-1B7F-451584E4BC70}"/>
                </a:ext>
              </a:extLst>
            </p:cNvPr>
            <p:cNvSpPr/>
            <p:nvPr/>
          </p:nvSpPr>
          <p:spPr>
            <a:xfrm>
              <a:off x="2900575" y="2573725"/>
              <a:ext cx="408150" cy="236075"/>
            </a:xfrm>
            <a:custGeom>
              <a:avLst/>
              <a:gdLst/>
              <a:ahLst/>
              <a:cxnLst/>
              <a:rect l="l" t="t" r="r" b="b"/>
              <a:pathLst>
                <a:path w="16326" h="9443" fill="none" extrusionOk="0">
                  <a:moveTo>
                    <a:pt x="1483" y="0"/>
                  </a:moveTo>
                  <a:lnTo>
                    <a:pt x="0" y="853"/>
                  </a:lnTo>
                  <a:lnTo>
                    <a:pt x="14864" y="9442"/>
                  </a:lnTo>
                  <a:lnTo>
                    <a:pt x="16326" y="8589"/>
                  </a:lnTo>
                  <a:lnTo>
                    <a:pt x="14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5204;p74">
              <a:extLst>
                <a:ext uri="{FF2B5EF4-FFF2-40B4-BE49-F238E27FC236}">
                  <a16:creationId xmlns:a16="http://schemas.microsoft.com/office/drawing/2014/main" id="{2D4B9D47-10D4-D6B0-BAEA-E74B6237A903}"/>
                </a:ext>
              </a:extLst>
            </p:cNvPr>
            <p:cNvSpPr/>
            <p:nvPr/>
          </p:nvSpPr>
          <p:spPr>
            <a:xfrm>
              <a:off x="2595475" y="2479800"/>
              <a:ext cx="253850" cy="147250"/>
            </a:xfrm>
            <a:custGeom>
              <a:avLst/>
              <a:gdLst/>
              <a:ahLst/>
              <a:cxnLst/>
              <a:rect l="l" t="t" r="r" b="b"/>
              <a:pathLst>
                <a:path w="10154" h="5890" extrusionOk="0">
                  <a:moveTo>
                    <a:pt x="4732" y="1"/>
                  </a:moveTo>
                  <a:lnTo>
                    <a:pt x="4407" y="21"/>
                  </a:lnTo>
                  <a:lnTo>
                    <a:pt x="4062" y="62"/>
                  </a:lnTo>
                  <a:lnTo>
                    <a:pt x="3737" y="102"/>
                  </a:lnTo>
                  <a:lnTo>
                    <a:pt x="3412" y="163"/>
                  </a:lnTo>
                  <a:lnTo>
                    <a:pt x="3108" y="224"/>
                  </a:lnTo>
                  <a:lnTo>
                    <a:pt x="2803" y="305"/>
                  </a:lnTo>
                  <a:lnTo>
                    <a:pt x="2498" y="407"/>
                  </a:lnTo>
                  <a:lnTo>
                    <a:pt x="2580" y="448"/>
                  </a:lnTo>
                  <a:lnTo>
                    <a:pt x="2620" y="509"/>
                  </a:lnTo>
                  <a:lnTo>
                    <a:pt x="2681" y="569"/>
                  </a:lnTo>
                  <a:lnTo>
                    <a:pt x="2701" y="651"/>
                  </a:lnTo>
                  <a:lnTo>
                    <a:pt x="3006" y="2113"/>
                  </a:lnTo>
                  <a:lnTo>
                    <a:pt x="3026" y="2255"/>
                  </a:lnTo>
                  <a:lnTo>
                    <a:pt x="3006" y="2397"/>
                  </a:lnTo>
                  <a:lnTo>
                    <a:pt x="2945" y="2539"/>
                  </a:lnTo>
                  <a:lnTo>
                    <a:pt x="2884" y="2661"/>
                  </a:lnTo>
                  <a:lnTo>
                    <a:pt x="2783" y="2762"/>
                  </a:lnTo>
                  <a:lnTo>
                    <a:pt x="2661" y="2823"/>
                  </a:lnTo>
                  <a:lnTo>
                    <a:pt x="2519" y="2884"/>
                  </a:lnTo>
                  <a:lnTo>
                    <a:pt x="2214" y="2884"/>
                  </a:lnTo>
                  <a:lnTo>
                    <a:pt x="2092" y="2823"/>
                  </a:lnTo>
                  <a:lnTo>
                    <a:pt x="1970" y="2742"/>
                  </a:lnTo>
                  <a:lnTo>
                    <a:pt x="1869" y="2661"/>
                  </a:lnTo>
                  <a:lnTo>
                    <a:pt x="1788" y="2539"/>
                  </a:lnTo>
                  <a:lnTo>
                    <a:pt x="1747" y="2397"/>
                  </a:lnTo>
                  <a:lnTo>
                    <a:pt x="1727" y="2255"/>
                  </a:lnTo>
                  <a:lnTo>
                    <a:pt x="1747" y="2113"/>
                  </a:lnTo>
                  <a:lnTo>
                    <a:pt x="2052" y="651"/>
                  </a:lnTo>
                  <a:lnTo>
                    <a:pt x="2092" y="569"/>
                  </a:lnTo>
                  <a:lnTo>
                    <a:pt x="1767" y="712"/>
                  </a:lnTo>
                  <a:lnTo>
                    <a:pt x="1483" y="874"/>
                  </a:lnTo>
                  <a:lnTo>
                    <a:pt x="1138" y="1097"/>
                  </a:lnTo>
                  <a:lnTo>
                    <a:pt x="833" y="1321"/>
                  </a:lnTo>
                  <a:lnTo>
                    <a:pt x="569" y="1585"/>
                  </a:lnTo>
                  <a:lnTo>
                    <a:pt x="366" y="1849"/>
                  </a:lnTo>
                  <a:lnTo>
                    <a:pt x="204" y="2113"/>
                  </a:lnTo>
                  <a:lnTo>
                    <a:pt x="82" y="2377"/>
                  </a:lnTo>
                  <a:lnTo>
                    <a:pt x="21" y="2661"/>
                  </a:lnTo>
                  <a:lnTo>
                    <a:pt x="1" y="2945"/>
                  </a:lnTo>
                  <a:lnTo>
                    <a:pt x="21" y="3229"/>
                  </a:lnTo>
                  <a:lnTo>
                    <a:pt x="102" y="3514"/>
                  </a:lnTo>
                  <a:lnTo>
                    <a:pt x="204" y="3778"/>
                  </a:lnTo>
                  <a:lnTo>
                    <a:pt x="387" y="4062"/>
                  </a:lnTo>
                  <a:lnTo>
                    <a:pt x="590" y="4306"/>
                  </a:lnTo>
                  <a:lnTo>
                    <a:pt x="854" y="4570"/>
                  </a:lnTo>
                  <a:lnTo>
                    <a:pt x="1158" y="4813"/>
                  </a:lnTo>
                  <a:lnTo>
                    <a:pt x="1503" y="5037"/>
                  </a:lnTo>
                  <a:lnTo>
                    <a:pt x="1889" y="5219"/>
                  </a:lnTo>
                  <a:lnTo>
                    <a:pt x="2295" y="5402"/>
                  </a:lnTo>
                  <a:lnTo>
                    <a:pt x="2722" y="5544"/>
                  </a:lnTo>
                  <a:lnTo>
                    <a:pt x="3189" y="5666"/>
                  </a:lnTo>
                  <a:lnTo>
                    <a:pt x="3656" y="5768"/>
                  </a:lnTo>
                  <a:lnTo>
                    <a:pt x="4123" y="5829"/>
                  </a:lnTo>
                  <a:lnTo>
                    <a:pt x="4610" y="5869"/>
                  </a:lnTo>
                  <a:lnTo>
                    <a:pt x="5097" y="5889"/>
                  </a:lnTo>
                  <a:lnTo>
                    <a:pt x="5585" y="5869"/>
                  </a:lnTo>
                  <a:lnTo>
                    <a:pt x="6072" y="5829"/>
                  </a:lnTo>
                  <a:lnTo>
                    <a:pt x="6539" y="5768"/>
                  </a:lnTo>
                  <a:lnTo>
                    <a:pt x="7006" y="5666"/>
                  </a:lnTo>
                  <a:lnTo>
                    <a:pt x="7453" y="5544"/>
                  </a:lnTo>
                  <a:lnTo>
                    <a:pt x="7879" y="5402"/>
                  </a:lnTo>
                  <a:lnTo>
                    <a:pt x="8306" y="5219"/>
                  </a:lnTo>
                  <a:lnTo>
                    <a:pt x="8691" y="5037"/>
                  </a:lnTo>
                  <a:lnTo>
                    <a:pt x="9037" y="4813"/>
                  </a:lnTo>
                  <a:lnTo>
                    <a:pt x="9321" y="4570"/>
                  </a:lnTo>
                  <a:lnTo>
                    <a:pt x="9585" y="4306"/>
                  </a:lnTo>
                  <a:lnTo>
                    <a:pt x="9788" y="4062"/>
                  </a:lnTo>
                  <a:lnTo>
                    <a:pt x="9950" y="3778"/>
                  </a:lnTo>
                  <a:lnTo>
                    <a:pt x="10072" y="3514"/>
                  </a:lnTo>
                  <a:lnTo>
                    <a:pt x="10133" y="3229"/>
                  </a:lnTo>
                  <a:lnTo>
                    <a:pt x="10153" y="2945"/>
                  </a:lnTo>
                  <a:lnTo>
                    <a:pt x="10133" y="2661"/>
                  </a:lnTo>
                  <a:lnTo>
                    <a:pt x="10052" y="2377"/>
                  </a:lnTo>
                  <a:lnTo>
                    <a:pt x="9950" y="2113"/>
                  </a:lnTo>
                  <a:lnTo>
                    <a:pt x="9788" y="1849"/>
                  </a:lnTo>
                  <a:lnTo>
                    <a:pt x="9565" y="1585"/>
                  </a:lnTo>
                  <a:lnTo>
                    <a:pt x="9321" y="1321"/>
                  </a:lnTo>
                  <a:lnTo>
                    <a:pt x="9016" y="1097"/>
                  </a:lnTo>
                  <a:lnTo>
                    <a:pt x="8651" y="874"/>
                  </a:lnTo>
                  <a:lnTo>
                    <a:pt x="8265" y="671"/>
                  </a:lnTo>
                  <a:lnTo>
                    <a:pt x="7859" y="488"/>
                  </a:lnTo>
                  <a:lnTo>
                    <a:pt x="7433" y="346"/>
                  </a:lnTo>
                  <a:lnTo>
                    <a:pt x="6966" y="224"/>
                  </a:lnTo>
                  <a:lnTo>
                    <a:pt x="6519" y="123"/>
                  </a:lnTo>
                  <a:lnTo>
                    <a:pt x="6031" y="62"/>
                  </a:lnTo>
                  <a:lnTo>
                    <a:pt x="5544" y="21"/>
                  </a:lnTo>
                  <a:lnTo>
                    <a:pt x="5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5205;p74">
              <a:extLst>
                <a:ext uri="{FF2B5EF4-FFF2-40B4-BE49-F238E27FC236}">
                  <a16:creationId xmlns:a16="http://schemas.microsoft.com/office/drawing/2014/main" id="{E322F614-AE93-68E4-7503-BB91E1DF378D}"/>
                </a:ext>
              </a:extLst>
            </p:cNvPr>
            <p:cNvSpPr/>
            <p:nvPr/>
          </p:nvSpPr>
          <p:spPr>
            <a:xfrm>
              <a:off x="2595475" y="2479800"/>
              <a:ext cx="253850" cy="147250"/>
            </a:xfrm>
            <a:custGeom>
              <a:avLst/>
              <a:gdLst/>
              <a:ahLst/>
              <a:cxnLst/>
              <a:rect l="l" t="t" r="r" b="b"/>
              <a:pathLst>
                <a:path w="10154" h="5890" fill="none" extrusionOk="0">
                  <a:moveTo>
                    <a:pt x="5057" y="1"/>
                  </a:moveTo>
                  <a:lnTo>
                    <a:pt x="5057" y="1"/>
                  </a:lnTo>
                  <a:lnTo>
                    <a:pt x="4732" y="1"/>
                  </a:lnTo>
                  <a:lnTo>
                    <a:pt x="4407" y="21"/>
                  </a:lnTo>
                  <a:lnTo>
                    <a:pt x="4062" y="62"/>
                  </a:lnTo>
                  <a:lnTo>
                    <a:pt x="3737" y="102"/>
                  </a:lnTo>
                  <a:lnTo>
                    <a:pt x="3412" y="163"/>
                  </a:lnTo>
                  <a:lnTo>
                    <a:pt x="3108" y="224"/>
                  </a:lnTo>
                  <a:lnTo>
                    <a:pt x="2803" y="305"/>
                  </a:lnTo>
                  <a:lnTo>
                    <a:pt x="2498" y="407"/>
                  </a:lnTo>
                  <a:lnTo>
                    <a:pt x="2498" y="407"/>
                  </a:lnTo>
                  <a:lnTo>
                    <a:pt x="2580" y="448"/>
                  </a:lnTo>
                  <a:lnTo>
                    <a:pt x="2620" y="509"/>
                  </a:lnTo>
                  <a:lnTo>
                    <a:pt x="2681" y="569"/>
                  </a:lnTo>
                  <a:lnTo>
                    <a:pt x="2701" y="651"/>
                  </a:lnTo>
                  <a:lnTo>
                    <a:pt x="3006" y="2113"/>
                  </a:lnTo>
                  <a:lnTo>
                    <a:pt x="3006" y="2113"/>
                  </a:lnTo>
                  <a:lnTo>
                    <a:pt x="3026" y="2255"/>
                  </a:lnTo>
                  <a:lnTo>
                    <a:pt x="3006" y="2397"/>
                  </a:lnTo>
                  <a:lnTo>
                    <a:pt x="2945" y="2539"/>
                  </a:lnTo>
                  <a:lnTo>
                    <a:pt x="2884" y="2661"/>
                  </a:lnTo>
                  <a:lnTo>
                    <a:pt x="2783" y="2762"/>
                  </a:lnTo>
                  <a:lnTo>
                    <a:pt x="2661" y="2823"/>
                  </a:lnTo>
                  <a:lnTo>
                    <a:pt x="2519" y="2884"/>
                  </a:lnTo>
                  <a:lnTo>
                    <a:pt x="2377" y="2884"/>
                  </a:lnTo>
                  <a:lnTo>
                    <a:pt x="2377" y="2884"/>
                  </a:lnTo>
                  <a:lnTo>
                    <a:pt x="2377" y="2884"/>
                  </a:lnTo>
                  <a:lnTo>
                    <a:pt x="2377" y="2884"/>
                  </a:lnTo>
                  <a:lnTo>
                    <a:pt x="2214" y="2884"/>
                  </a:lnTo>
                  <a:lnTo>
                    <a:pt x="2092" y="2823"/>
                  </a:lnTo>
                  <a:lnTo>
                    <a:pt x="1970" y="2742"/>
                  </a:lnTo>
                  <a:lnTo>
                    <a:pt x="1869" y="2661"/>
                  </a:lnTo>
                  <a:lnTo>
                    <a:pt x="1788" y="2539"/>
                  </a:lnTo>
                  <a:lnTo>
                    <a:pt x="1747" y="2397"/>
                  </a:lnTo>
                  <a:lnTo>
                    <a:pt x="1727" y="2255"/>
                  </a:lnTo>
                  <a:lnTo>
                    <a:pt x="1747" y="2113"/>
                  </a:lnTo>
                  <a:lnTo>
                    <a:pt x="2052" y="651"/>
                  </a:lnTo>
                  <a:lnTo>
                    <a:pt x="2052" y="651"/>
                  </a:lnTo>
                  <a:lnTo>
                    <a:pt x="2092" y="569"/>
                  </a:lnTo>
                  <a:lnTo>
                    <a:pt x="2092" y="569"/>
                  </a:lnTo>
                  <a:lnTo>
                    <a:pt x="1767" y="712"/>
                  </a:lnTo>
                  <a:lnTo>
                    <a:pt x="1483" y="874"/>
                  </a:lnTo>
                  <a:lnTo>
                    <a:pt x="1483" y="874"/>
                  </a:lnTo>
                  <a:lnTo>
                    <a:pt x="1138" y="1097"/>
                  </a:lnTo>
                  <a:lnTo>
                    <a:pt x="833" y="1321"/>
                  </a:lnTo>
                  <a:lnTo>
                    <a:pt x="569" y="1585"/>
                  </a:lnTo>
                  <a:lnTo>
                    <a:pt x="366" y="1849"/>
                  </a:lnTo>
                  <a:lnTo>
                    <a:pt x="204" y="2113"/>
                  </a:lnTo>
                  <a:lnTo>
                    <a:pt x="82" y="2377"/>
                  </a:lnTo>
                  <a:lnTo>
                    <a:pt x="21" y="2661"/>
                  </a:lnTo>
                  <a:lnTo>
                    <a:pt x="1" y="2945"/>
                  </a:lnTo>
                  <a:lnTo>
                    <a:pt x="21" y="3229"/>
                  </a:lnTo>
                  <a:lnTo>
                    <a:pt x="102" y="3514"/>
                  </a:lnTo>
                  <a:lnTo>
                    <a:pt x="204" y="3778"/>
                  </a:lnTo>
                  <a:lnTo>
                    <a:pt x="387" y="4062"/>
                  </a:lnTo>
                  <a:lnTo>
                    <a:pt x="590" y="4306"/>
                  </a:lnTo>
                  <a:lnTo>
                    <a:pt x="854" y="4570"/>
                  </a:lnTo>
                  <a:lnTo>
                    <a:pt x="1158" y="4813"/>
                  </a:lnTo>
                  <a:lnTo>
                    <a:pt x="1503" y="5037"/>
                  </a:lnTo>
                  <a:lnTo>
                    <a:pt x="1503" y="5037"/>
                  </a:lnTo>
                  <a:lnTo>
                    <a:pt x="1889" y="5219"/>
                  </a:lnTo>
                  <a:lnTo>
                    <a:pt x="2295" y="5402"/>
                  </a:lnTo>
                  <a:lnTo>
                    <a:pt x="2722" y="5544"/>
                  </a:lnTo>
                  <a:lnTo>
                    <a:pt x="3189" y="5666"/>
                  </a:lnTo>
                  <a:lnTo>
                    <a:pt x="3656" y="5768"/>
                  </a:lnTo>
                  <a:lnTo>
                    <a:pt x="4123" y="5829"/>
                  </a:lnTo>
                  <a:lnTo>
                    <a:pt x="4610" y="5869"/>
                  </a:lnTo>
                  <a:lnTo>
                    <a:pt x="5097" y="5889"/>
                  </a:lnTo>
                  <a:lnTo>
                    <a:pt x="5097" y="5889"/>
                  </a:lnTo>
                  <a:lnTo>
                    <a:pt x="5585" y="5869"/>
                  </a:lnTo>
                  <a:lnTo>
                    <a:pt x="6072" y="5829"/>
                  </a:lnTo>
                  <a:lnTo>
                    <a:pt x="6539" y="5768"/>
                  </a:lnTo>
                  <a:lnTo>
                    <a:pt x="7006" y="5666"/>
                  </a:lnTo>
                  <a:lnTo>
                    <a:pt x="7453" y="5544"/>
                  </a:lnTo>
                  <a:lnTo>
                    <a:pt x="7879" y="5402"/>
                  </a:lnTo>
                  <a:lnTo>
                    <a:pt x="8306" y="5219"/>
                  </a:lnTo>
                  <a:lnTo>
                    <a:pt x="8691" y="5037"/>
                  </a:lnTo>
                  <a:lnTo>
                    <a:pt x="8691" y="5037"/>
                  </a:lnTo>
                  <a:lnTo>
                    <a:pt x="9037" y="4813"/>
                  </a:lnTo>
                  <a:lnTo>
                    <a:pt x="9321" y="4570"/>
                  </a:lnTo>
                  <a:lnTo>
                    <a:pt x="9585" y="4306"/>
                  </a:lnTo>
                  <a:lnTo>
                    <a:pt x="9788" y="4062"/>
                  </a:lnTo>
                  <a:lnTo>
                    <a:pt x="9950" y="3778"/>
                  </a:lnTo>
                  <a:lnTo>
                    <a:pt x="10072" y="3514"/>
                  </a:lnTo>
                  <a:lnTo>
                    <a:pt x="10133" y="3229"/>
                  </a:lnTo>
                  <a:lnTo>
                    <a:pt x="10153" y="2945"/>
                  </a:lnTo>
                  <a:lnTo>
                    <a:pt x="10133" y="2661"/>
                  </a:lnTo>
                  <a:lnTo>
                    <a:pt x="10052" y="2377"/>
                  </a:lnTo>
                  <a:lnTo>
                    <a:pt x="9950" y="2113"/>
                  </a:lnTo>
                  <a:lnTo>
                    <a:pt x="9788" y="1849"/>
                  </a:lnTo>
                  <a:lnTo>
                    <a:pt x="9565" y="1585"/>
                  </a:lnTo>
                  <a:lnTo>
                    <a:pt x="9321" y="1321"/>
                  </a:lnTo>
                  <a:lnTo>
                    <a:pt x="9016" y="1097"/>
                  </a:lnTo>
                  <a:lnTo>
                    <a:pt x="8651" y="874"/>
                  </a:lnTo>
                  <a:lnTo>
                    <a:pt x="8651" y="874"/>
                  </a:lnTo>
                  <a:lnTo>
                    <a:pt x="8265" y="671"/>
                  </a:lnTo>
                  <a:lnTo>
                    <a:pt x="7859" y="488"/>
                  </a:lnTo>
                  <a:lnTo>
                    <a:pt x="7433" y="346"/>
                  </a:lnTo>
                  <a:lnTo>
                    <a:pt x="6966" y="224"/>
                  </a:lnTo>
                  <a:lnTo>
                    <a:pt x="6519" y="123"/>
                  </a:lnTo>
                  <a:lnTo>
                    <a:pt x="6031" y="62"/>
                  </a:lnTo>
                  <a:lnTo>
                    <a:pt x="5544" y="21"/>
                  </a:lnTo>
                  <a:lnTo>
                    <a:pt x="50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5206;p74">
              <a:extLst>
                <a:ext uri="{FF2B5EF4-FFF2-40B4-BE49-F238E27FC236}">
                  <a16:creationId xmlns:a16="http://schemas.microsoft.com/office/drawing/2014/main" id="{784B0192-87B6-1F4F-A76E-FE5822A38A38}"/>
                </a:ext>
              </a:extLst>
            </p:cNvPr>
            <p:cNvSpPr/>
            <p:nvPr/>
          </p:nvSpPr>
          <p:spPr>
            <a:xfrm>
              <a:off x="2866050" y="2604675"/>
              <a:ext cx="389875" cy="224925"/>
            </a:xfrm>
            <a:custGeom>
              <a:avLst/>
              <a:gdLst/>
              <a:ahLst/>
              <a:cxnLst/>
              <a:rect l="l" t="t" r="r" b="b"/>
              <a:pathLst>
                <a:path w="15595" h="8997" extrusionOk="0">
                  <a:moveTo>
                    <a:pt x="752" y="1"/>
                  </a:moveTo>
                  <a:lnTo>
                    <a:pt x="1" y="427"/>
                  </a:lnTo>
                  <a:lnTo>
                    <a:pt x="14864" y="8996"/>
                  </a:lnTo>
                  <a:lnTo>
                    <a:pt x="15595" y="8570"/>
                  </a:lnTo>
                  <a:lnTo>
                    <a:pt x="7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5207;p74">
              <a:extLst>
                <a:ext uri="{FF2B5EF4-FFF2-40B4-BE49-F238E27FC236}">
                  <a16:creationId xmlns:a16="http://schemas.microsoft.com/office/drawing/2014/main" id="{A54BAC27-5FEB-BA60-59D9-768C31243322}"/>
                </a:ext>
              </a:extLst>
            </p:cNvPr>
            <p:cNvSpPr/>
            <p:nvPr/>
          </p:nvSpPr>
          <p:spPr>
            <a:xfrm>
              <a:off x="2866050" y="2604675"/>
              <a:ext cx="389875" cy="224925"/>
            </a:xfrm>
            <a:custGeom>
              <a:avLst/>
              <a:gdLst/>
              <a:ahLst/>
              <a:cxnLst/>
              <a:rect l="l" t="t" r="r" b="b"/>
              <a:pathLst>
                <a:path w="15595" h="8997" fill="none" extrusionOk="0">
                  <a:moveTo>
                    <a:pt x="752" y="1"/>
                  </a:moveTo>
                  <a:lnTo>
                    <a:pt x="1" y="427"/>
                  </a:lnTo>
                  <a:lnTo>
                    <a:pt x="14864" y="8996"/>
                  </a:lnTo>
                  <a:lnTo>
                    <a:pt x="15595" y="8570"/>
                  </a:lnTo>
                  <a:lnTo>
                    <a:pt x="75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5208;p74">
              <a:extLst>
                <a:ext uri="{FF2B5EF4-FFF2-40B4-BE49-F238E27FC236}">
                  <a16:creationId xmlns:a16="http://schemas.microsoft.com/office/drawing/2014/main" id="{E599D4EC-726A-2C4A-3321-D6F4B28CF71C}"/>
                </a:ext>
              </a:extLst>
            </p:cNvPr>
            <p:cNvSpPr/>
            <p:nvPr/>
          </p:nvSpPr>
          <p:spPr>
            <a:xfrm>
              <a:off x="2832050" y="2624475"/>
              <a:ext cx="389375" cy="225425"/>
            </a:xfrm>
            <a:custGeom>
              <a:avLst/>
              <a:gdLst/>
              <a:ahLst/>
              <a:cxnLst/>
              <a:rect l="l" t="t" r="r" b="b"/>
              <a:pathLst>
                <a:path w="15575" h="9017" extrusionOk="0">
                  <a:moveTo>
                    <a:pt x="731" y="1"/>
                  </a:moveTo>
                  <a:lnTo>
                    <a:pt x="0" y="427"/>
                  </a:lnTo>
                  <a:lnTo>
                    <a:pt x="14843" y="9016"/>
                  </a:lnTo>
                  <a:lnTo>
                    <a:pt x="15574" y="8590"/>
                  </a:lnTo>
                  <a:lnTo>
                    <a:pt x="7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5209;p74">
              <a:extLst>
                <a:ext uri="{FF2B5EF4-FFF2-40B4-BE49-F238E27FC236}">
                  <a16:creationId xmlns:a16="http://schemas.microsoft.com/office/drawing/2014/main" id="{20F039B4-E83D-968F-F7BE-3262B43352D6}"/>
                </a:ext>
              </a:extLst>
            </p:cNvPr>
            <p:cNvSpPr/>
            <p:nvPr/>
          </p:nvSpPr>
          <p:spPr>
            <a:xfrm>
              <a:off x="2832050" y="2624475"/>
              <a:ext cx="389375" cy="225425"/>
            </a:xfrm>
            <a:custGeom>
              <a:avLst/>
              <a:gdLst/>
              <a:ahLst/>
              <a:cxnLst/>
              <a:rect l="l" t="t" r="r" b="b"/>
              <a:pathLst>
                <a:path w="15575" h="9017" fill="none" extrusionOk="0">
                  <a:moveTo>
                    <a:pt x="731" y="1"/>
                  </a:moveTo>
                  <a:lnTo>
                    <a:pt x="0" y="427"/>
                  </a:lnTo>
                  <a:lnTo>
                    <a:pt x="14843" y="9016"/>
                  </a:lnTo>
                  <a:lnTo>
                    <a:pt x="15574" y="8590"/>
                  </a:lnTo>
                  <a:lnTo>
                    <a:pt x="73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5210;p74">
              <a:extLst>
                <a:ext uri="{FF2B5EF4-FFF2-40B4-BE49-F238E27FC236}">
                  <a16:creationId xmlns:a16="http://schemas.microsoft.com/office/drawing/2014/main" id="{B62513C8-BF54-C2A5-B3AB-1932F1069A55}"/>
                </a:ext>
              </a:extLst>
            </p:cNvPr>
            <p:cNvSpPr/>
            <p:nvPr/>
          </p:nvSpPr>
          <p:spPr>
            <a:xfrm>
              <a:off x="2797525" y="2644800"/>
              <a:ext cx="389375" cy="224900"/>
            </a:xfrm>
            <a:custGeom>
              <a:avLst/>
              <a:gdLst/>
              <a:ahLst/>
              <a:cxnLst/>
              <a:rect l="l" t="t" r="r" b="b"/>
              <a:pathLst>
                <a:path w="15575" h="8996" extrusionOk="0">
                  <a:moveTo>
                    <a:pt x="731" y="0"/>
                  </a:moveTo>
                  <a:lnTo>
                    <a:pt x="0" y="427"/>
                  </a:lnTo>
                  <a:lnTo>
                    <a:pt x="14843" y="8995"/>
                  </a:lnTo>
                  <a:lnTo>
                    <a:pt x="15574" y="8569"/>
                  </a:lnTo>
                  <a:lnTo>
                    <a:pt x="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5211;p74">
              <a:extLst>
                <a:ext uri="{FF2B5EF4-FFF2-40B4-BE49-F238E27FC236}">
                  <a16:creationId xmlns:a16="http://schemas.microsoft.com/office/drawing/2014/main" id="{B534954E-4301-6752-22EE-1E2F563FE4B4}"/>
                </a:ext>
              </a:extLst>
            </p:cNvPr>
            <p:cNvSpPr/>
            <p:nvPr/>
          </p:nvSpPr>
          <p:spPr>
            <a:xfrm>
              <a:off x="2797525" y="2644800"/>
              <a:ext cx="389375" cy="224900"/>
            </a:xfrm>
            <a:custGeom>
              <a:avLst/>
              <a:gdLst/>
              <a:ahLst/>
              <a:cxnLst/>
              <a:rect l="l" t="t" r="r" b="b"/>
              <a:pathLst>
                <a:path w="15575" h="8996" fill="none" extrusionOk="0">
                  <a:moveTo>
                    <a:pt x="731" y="0"/>
                  </a:moveTo>
                  <a:lnTo>
                    <a:pt x="0" y="427"/>
                  </a:lnTo>
                  <a:lnTo>
                    <a:pt x="14843" y="8995"/>
                  </a:lnTo>
                  <a:lnTo>
                    <a:pt x="15574" y="8569"/>
                  </a:lnTo>
                  <a:lnTo>
                    <a:pt x="73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5212;p74">
              <a:extLst>
                <a:ext uri="{FF2B5EF4-FFF2-40B4-BE49-F238E27FC236}">
                  <a16:creationId xmlns:a16="http://schemas.microsoft.com/office/drawing/2014/main" id="{6224091D-2886-ECB6-A83A-C934839C1D1B}"/>
                </a:ext>
              </a:extLst>
            </p:cNvPr>
            <p:cNvSpPr/>
            <p:nvPr/>
          </p:nvSpPr>
          <p:spPr>
            <a:xfrm>
              <a:off x="2763000" y="2664600"/>
              <a:ext cx="389375" cy="224900"/>
            </a:xfrm>
            <a:custGeom>
              <a:avLst/>
              <a:gdLst/>
              <a:ahLst/>
              <a:cxnLst/>
              <a:rect l="l" t="t" r="r" b="b"/>
              <a:pathLst>
                <a:path w="15575" h="8996" extrusionOk="0">
                  <a:moveTo>
                    <a:pt x="732" y="0"/>
                  </a:moveTo>
                  <a:lnTo>
                    <a:pt x="1" y="426"/>
                  </a:lnTo>
                  <a:lnTo>
                    <a:pt x="14844" y="8995"/>
                  </a:lnTo>
                  <a:lnTo>
                    <a:pt x="15575" y="8569"/>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5213;p74">
              <a:extLst>
                <a:ext uri="{FF2B5EF4-FFF2-40B4-BE49-F238E27FC236}">
                  <a16:creationId xmlns:a16="http://schemas.microsoft.com/office/drawing/2014/main" id="{E22BB5AD-B530-F104-8F3F-B54236238A18}"/>
                </a:ext>
              </a:extLst>
            </p:cNvPr>
            <p:cNvSpPr/>
            <p:nvPr/>
          </p:nvSpPr>
          <p:spPr>
            <a:xfrm>
              <a:off x="2763000" y="2664600"/>
              <a:ext cx="389375" cy="224900"/>
            </a:xfrm>
            <a:custGeom>
              <a:avLst/>
              <a:gdLst/>
              <a:ahLst/>
              <a:cxnLst/>
              <a:rect l="l" t="t" r="r" b="b"/>
              <a:pathLst>
                <a:path w="15575" h="8996" fill="none" extrusionOk="0">
                  <a:moveTo>
                    <a:pt x="732" y="0"/>
                  </a:moveTo>
                  <a:lnTo>
                    <a:pt x="1" y="426"/>
                  </a:lnTo>
                  <a:lnTo>
                    <a:pt x="14844" y="8995"/>
                  </a:lnTo>
                  <a:lnTo>
                    <a:pt x="15575" y="8569"/>
                  </a:lnTo>
                  <a:lnTo>
                    <a:pt x="73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5214;p74">
              <a:extLst>
                <a:ext uri="{FF2B5EF4-FFF2-40B4-BE49-F238E27FC236}">
                  <a16:creationId xmlns:a16="http://schemas.microsoft.com/office/drawing/2014/main" id="{B3C0C662-ACFA-8847-F180-F6BA27929216}"/>
                </a:ext>
              </a:extLst>
            </p:cNvPr>
            <p:cNvSpPr/>
            <p:nvPr/>
          </p:nvSpPr>
          <p:spPr>
            <a:xfrm>
              <a:off x="2389900" y="2625500"/>
              <a:ext cx="615275" cy="355875"/>
            </a:xfrm>
            <a:custGeom>
              <a:avLst/>
              <a:gdLst/>
              <a:ahLst/>
              <a:cxnLst/>
              <a:rect l="l" t="t" r="r" b="b"/>
              <a:pathLst>
                <a:path w="24611" h="14235" extrusionOk="0">
                  <a:moveTo>
                    <a:pt x="1462" y="1"/>
                  </a:moveTo>
                  <a:lnTo>
                    <a:pt x="0" y="853"/>
                  </a:lnTo>
                  <a:lnTo>
                    <a:pt x="23148" y="14234"/>
                  </a:lnTo>
                  <a:lnTo>
                    <a:pt x="24610" y="13382"/>
                  </a:lnTo>
                  <a:lnTo>
                    <a:pt x="1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5215;p74">
              <a:extLst>
                <a:ext uri="{FF2B5EF4-FFF2-40B4-BE49-F238E27FC236}">
                  <a16:creationId xmlns:a16="http://schemas.microsoft.com/office/drawing/2014/main" id="{840055D6-02B4-328A-3D95-CC4E43CFEA9C}"/>
                </a:ext>
              </a:extLst>
            </p:cNvPr>
            <p:cNvSpPr/>
            <p:nvPr/>
          </p:nvSpPr>
          <p:spPr>
            <a:xfrm>
              <a:off x="2389900" y="2625500"/>
              <a:ext cx="615275" cy="355875"/>
            </a:xfrm>
            <a:custGeom>
              <a:avLst/>
              <a:gdLst/>
              <a:ahLst/>
              <a:cxnLst/>
              <a:rect l="l" t="t" r="r" b="b"/>
              <a:pathLst>
                <a:path w="24611" h="14235" fill="none" extrusionOk="0">
                  <a:moveTo>
                    <a:pt x="1462" y="1"/>
                  </a:moveTo>
                  <a:lnTo>
                    <a:pt x="0" y="853"/>
                  </a:lnTo>
                  <a:lnTo>
                    <a:pt x="23148" y="14234"/>
                  </a:lnTo>
                  <a:lnTo>
                    <a:pt x="24610" y="13382"/>
                  </a:lnTo>
                  <a:lnTo>
                    <a:pt x="14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5216;p74">
              <a:extLst>
                <a:ext uri="{FF2B5EF4-FFF2-40B4-BE49-F238E27FC236}">
                  <a16:creationId xmlns:a16="http://schemas.microsoft.com/office/drawing/2014/main" id="{1DC331CE-2B10-F414-A728-6FF900FCD630}"/>
                </a:ext>
              </a:extLst>
            </p:cNvPr>
            <p:cNvSpPr/>
            <p:nvPr/>
          </p:nvSpPr>
          <p:spPr>
            <a:xfrm>
              <a:off x="2355375" y="2656475"/>
              <a:ext cx="597000" cy="344700"/>
            </a:xfrm>
            <a:custGeom>
              <a:avLst/>
              <a:gdLst/>
              <a:ahLst/>
              <a:cxnLst/>
              <a:rect l="l" t="t" r="r" b="b"/>
              <a:pathLst>
                <a:path w="23880" h="13788" extrusionOk="0">
                  <a:moveTo>
                    <a:pt x="731" y="0"/>
                  </a:moveTo>
                  <a:lnTo>
                    <a:pt x="0" y="427"/>
                  </a:lnTo>
                  <a:lnTo>
                    <a:pt x="23148" y="13787"/>
                  </a:lnTo>
                  <a:lnTo>
                    <a:pt x="23879" y="13361"/>
                  </a:lnTo>
                  <a:lnTo>
                    <a:pt x="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5217;p74">
              <a:extLst>
                <a:ext uri="{FF2B5EF4-FFF2-40B4-BE49-F238E27FC236}">
                  <a16:creationId xmlns:a16="http://schemas.microsoft.com/office/drawing/2014/main" id="{7683B11F-F4EC-2188-06C1-8A3831889892}"/>
                </a:ext>
              </a:extLst>
            </p:cNvPr>
            <p:cNvSpPr/>
            <p:nvPr/>
          </p:nvSpPr>
          <p:spPr>
            <a:xfrm>
              <a:off x="2355375" y="2656475"/>
              <a:ext cx="597000" cy="344700"/>
            </a:xfrm>
            <a:custGeom>
              <a:avLst/>
              <a:gdLst/>
              <a:ahLst/>
              <a:cxnLst/>
              <a:rect l="l" t="t" r="r" b="b"/>
              <a:pathLst>
                <a:path w="23880" h="13788" fill="none" extrusionOk="0">
                  <a:moveTo>
                    <a:pt x="731" y="0"/>
                  </a:moveTo>
                  <a:lnTo>
                    <a:pt x="0" y="427"/>
                  </a:lnTo>
                  <a:lnTo>
                    <a:pt x="23148" y="13787"/>
                  </a:lnTo>
                  <a:lnTo>
                    <a:pt x="23879" y="13361"/>
                  </a:lnTo>
                  <a:lnTo>
                    <a:pt x="73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5218;p74">
              <a:extLst>
                <a:ext uri="{FF2B5EF4-FFF2-40B4-BE49-F238E27FC236}">
                  <a16:creationId xmlns:a16="http://schemas.microsoft.com/office/drawing/2014/main" id="{D3274AD6-4095-905E-DE2B-77D503C1DEDB}"/>
                </a:ext>
              </a:extLst>
            </p:cNvPr>
            <p:cNvSpPr/>
            <p:nvPr/>
          </p:nvSpPr>
          <p:spPr>
            <a:xfrm>
              <a:off x="2320850" y="2676275"/>
              <a:ext cx="597000" cy="345200"/>
            </a:xfrm>
            <a:custGeom>
              <a:avLst/>
              <a:gdLst/>
              <a:ahLst/>
              <a:cxnLst/>
              <a:rect l="l" t="t" r="r" b="b"/>
              <a:pathLst>
                <a:path w="23880" h="13808" extrusionOk="0">
                  <a:moveTo>
                    <a:pt x="732" y="0"/>
                  </a:moveTo>
                  <a:lnTo>
                    <a:pt x="1" y="426"/>
                  </a:lnTo>
                  <a:lnTo>
                    <a:pt x="23149" y="13808"/>
                  </a:lnTo>
                  <a:lnTo>
                    <a:pt x="23880" y="13381"/>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5219;p74">
              <a:extLst>
                <a:ext uri="{FF2B5EF4-FFF2-40B4-BE49-F238E27FC236}">
                  <a16:creationId xmlns:a16="http://schemas.microsoft.com/office/drawing/2014/main" id="{D33FD436-5B2E-8FB8-BAAE-8B6323BCC147}"/>
                </a:ext>
              </a:extLst>
            </p:cNvPr>
            <p:cNvSpPr/>
            <p:nvPr/>
          </p:nvSpPr>
          <p:spPr>
            <a:xfrm>
              <a:off x="2320850" y="2676275"/>
              <a:ext cx="597000" cy="345200"/>
            </a:xfrm>
            <a:custGeom>
              <a:avLst/>
              <a:gdLst/>
              <a:ahLst/>
              <a:cxnLst/>
              <a:rect l="l" t="t" r="r" b="b"/>
              <a:pathLst>
                <a:path w="23880" h="13808" fill="none" extrusionOk="0">
                  <a:moveTo>
                    <a:pt x="732" y="0"/>
                  </a:moveTo>
                  <a:lnTo>
                    <a:pt x="1" y="426"/>
                  </a:lnTo>
                  <a:lnTo>
                    <a:pt x="23149" y="13808"/>
                  </a:lnTo>
                  <a:lnTo>
                    <a:pt x="23880" y="13381"/>
                  </a:lnTo>
                  <a:lnTo>
                    <a:pt x="73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5220;p74">
              <a:extLst>
                <a:ext uri="{FF2B5EF4-FFF2-40B4-BE49-F238E27FC236}">
                  <a16:creationId xmlns:a16="http://schemas.microsoft.com/office/drawing/2014/main" id="{A150F89B-DA5B-E8A4-0DAD-989B755AFB38}"/>
                </a:ext>
              </a:extLst>
            </p:cNvPr>
            <p:cNvSpPr/>
            <p:nvPr/>
          </p:nvSpPr>
          <p:spPr>
            <a:xfrm>
              <a:off x="2286325" y="2696575"/>
              <a:ext cx="597525" cy="344700"/>
            </a:xfrm>
            <a:custGeom>
              <a:avLst/>
              <a:gdLst/>
              <a:ahLst/>
              <a:cxnLst/>
              <a:rect l="l" t="t" r="r" b="b"/>
              <a:pathLst>
                <a:path w="23901" h="13788" extrusionOk="0">
                  <a:moveTo>
                    <a:pt x="732" y="0"/>
                  </a:moveTo>
                  <a:lnTo>
                    <a:pt x="1" y="427"/>
                  </a:lnTo>
                  <a:lnTo>
                    <a:pt x="23149" y="13787"/>
                  </a:lnTo>
                  <a:lnTo>
                    <a:pt x="23900" y="13361"/>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5221;p74">
              <a:extLst>
                <a:ext uri="{FF2B5EF4-FFF2-40B4-BE49-F238E27FC236}">
                  <a16:creationId xmlns:a16="http://schemas.microsoft.com/office/drawing/2014/main" id="{7A1B25B3-4F84-B027-BF62-4AE44BECF11B}"/>
                </a:ext>
              </a:extLst>
            </p:cNvPr>
            <p:cNvSpPr/>
            <p:nvPr/>
          </p:nvSpPr>
          <p:spPr>
            <a:xfrm>
              <a:off x="2286325" y="2696575"/>
              <a:ext cx="597525" cy="344700"/>
            </a:xfrm>
            <a:custGeom>
              <a:avLst/>
              <a:gdLst/>
              <a:ahLst/>
              <a:cxnLst/>
              <a:rect l="l" t="t" r="r" b="b"/>
              <a:pathLst>
                <a:path w="23901" h="13788" fill="none" extrusionOk="0">
                  <a:moveTo>
                    <a:pt x="732" y="0"/>
                  </a:moveTo>
                  <a:lnTo>
                    <a:pt x="1" y="427"/>
                  </a:lnTo>
                  <a:lnTo>
                    <a:pt x="23149" y="13787"/>
                  </a:lnTo>
                  <a:lnTo>
                    <a:pt x="23900" y="13361"/>
                  </a:lnTo>
                  <a:lnTo>
                    <a:pt x="73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5222;p74">
              <a:extLst>
                <a:ext uri="{FF2B5EF4-FFF2-40B4-BE49-F238E27FC236}">
                  <a16:creationId xmlns:a16="http://schemas.microsoft.com/office/drawing/2014/main" id="{0A79F386-9737-5313-C234-F2B578388EC6}"/>
                </a:ext>
              </a:extLst>
            </p:cNvPr>
            <p:cNvSpPr/>
            <p:nvPr/>
          </p:nvSpPr>
          <p:spPr>
            <a:xfrm>
              <a:off x="2251825" y="2716375"/>
              <a:ext cx="597500" cy="345200"/>
            </a:xfrm>
            <a:custGeom>
              <a:avLst/>
              <a:gdLst/>
              <a:ahLst/>
              <a:cxnLst/>
              <a:rect l="l" t="t" r="r" b="b"/>
              <a:pathLst>
                <a:path w="23900" h="13808" extrusionOk="0">
                  <a:moveTo>
                    <a:pt x="731" y="0"/>
                  </a:moveTo>
                  <a:lnTo>
                    <a:pt x="0" y="427"/>
                  </a:lnTo>
                  <a:lnTo>
                    <a:pt x="23168" y="13808"/>
                  </a:lnTo>
                  <a:lnTo>
                    <a:pt x="23899" y="13381"/>
                  </a:lnTo>
                  <a:lnTo>
                    <a:pt x="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5223;p74">
              <a:extLst>
                <a:ext uri="{FF2B5EF4-FFF2-40B4-BE49-F238E27FC236}">
                  <a16:creationId xmlns:a16="http://schemas.microsoft.com/office/drawing/2014/main" id="{80414A84-1EEE-A072-77E3-0B45F90E01D2}"/>
                </a:ext>
              </a:extLst>
            </p:cNvPr>
            <p:cNvSpPr/>
            <p:nvPr/>
          </p:nvSpPr>
          <p:spPr>
            <a:xfrm>
              <a:off x="2251825" y="2716375"/>
              <a:ext cx="597500" cy="345200"/>
            </a:xfrm>
            <a:custGeom>
              <a:avLst/>
              <a:gdLst/>
              <a:ahLst/>
              <a:cxnLst/>
              <a:rect l="l" t="t" r="r" b="b"/>
              <a:pathLst>
                <a:path w="23900" h="13808" fill="none" extrusionOk="0">
                  <a:moveTo>
                    <a:pt x="731" y="0"/>
                  </a:moveTo>
                  <a:lnTo>
                    <a:pt x="0" y="427"/>
                  </a:lnTo>
                  <a:lnTo>
                    <a:pt x="23168" y="13808"/>
                  </a:lnTo>
                  <a:lnTo>
                    <a:pt x="23899" y="13381"/>
                  </a:lnTo>
                  <a:lnTo>
                    <a:pt x="73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5224;p74">
              <a:extLst>
                <a:ext uri="{FF2B5EF4-FFF2-40B4-BE49-F238E27FC236}">
                  <a16:creationId xmlns:a16="http://schemas.microsoft.com/office/drawing/2014/main" id="{43342D00-1DAC-C1F6-91E8-0A55E6F1F7E6}"/>
                </a:ext>
              </a:extLst>
            </p:cNvPr>
            <p:cNvSpPr/>
            <p:nvPr/>
          </p:nvSpPr>
          <p:spPr>
            <a:xfrm>
              <a:off x="2019825" y="2840725"/>
              <a:ext cx="615775" cy="355375"/>
            </a:xfrm>
            <a:custGeom>
              <a:avLst/>
              <a:gdLst/>
              <a:ahLst/>
              <a:cxnLst/>
              <a:rect l="l" t="t" r="r" b="b"/>
              <a:pathLst>
                <a:path w="24631" h="14215" extrusionOk="0">
                  <a:moveTo>
                    <a:pt x="1483" y="1"/>
                  </a:moveTo>
                  <a:lnTo>
                    <a:pt x="1" y="854"/>
                  </a:lnTo>
                  <a:lnTo>
                    <a:pt x="23169" y="14215"/>
                  </a:lnTo>
                  <a:lnTo>
                    <a:pt x="24631" y="13362"/>
                  </a:lnTo>
                  <a:lnTo>
                    <a:pt x="1483" y="1"/>
                  </a:lnTo>
                  <a:close/>
                </a:path>
              </a:pathLst>
            </a:custGeom>
            <a:solidFill>
              <a:srgbClr val="009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5225;p74">
              <a:extLst>
                <a:ext uri="{FF2B5EF4-FFF2-40B4-BE49-F238E27FC236}">
                  <a16:creationId xmlns:a16="http://schemas.microsoft.com/office/drawing/2014/main" id="{8E0FEA2C-3CAF-E89E-8ECB-28B8C73B048C}"/>
                </a:ext>
              </a:extLst>
            </p:cNvPr>
            <p:cNvSpPr/>
            <p:nvPr/>
          </p:nvSpPr>
          <p:spPr>
            <a:xfrm>
              <a:off x="2019825" y="2840725"/>
              <a:ext cx="615775" cy="355375"/>
            </a:xfrm>
            <a:custGeom>
              <a:avLst/>
              <a:gdLst/>
              <a:ahLst/>
              <a:cxnLst/>
              <a:rect l="l" t="t" r="r" b="b"/>
              <a:pathLst>
                <a:path w="24631" h="14215" fill="none" extrusionOk="0">
                  <a:moveTo>
                    <a:pt x="1483" y="1"/>
                  </a:moveTo>
                  <a:lnTo>
                    <a:pt x="1" y="854"/>
                  </a:lnTo>
                  <a:lnTo>
                    <a:pt x="23169" y="14215"/>
                  </a:lnTo>
                  <a:lnTo>
                    <a:pt x="24631" y="13362"/>
                  </a:lnTo>
                  <a:lnTo>
                    <a:pt x="148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5226;p74">
              <a:extLst>
                <a:ext uri="{FF2B5EF4-FFF2-40B4-BE49-F238E27FC236}">
                  <a16:creationId xmlns:a16="http://schemas.microsoft.com/office/drawing/2014/main" id="{DBEB6F56-9085-0DF1-DA86-BC15EFB10F31}"/>
                </a:ext>
              </a:extLst>
            </p:cNvPr>
            <p:cNvSpPr/>
            <p:nvPr/>
          </p:nvSpPr>
          <p:spPr>
            <a:xfrm>
              <a:off x="1985325" y="2871200"/>
              <a:ext cx="597500" cy="345200"/>
            </a:xfrm>
            <a:custGeom>
              <a:avLst/>
              <a:gdLst/>
              <a:ahLst/>
              <a:cxnLst/>
              <a:rect l="l" t="t" r="r" b="b"/>
              <a:pathLst>
                <a:path w="23900" h="13808" extrusionOk="0">
                  <a:moveTo>
                    <a:pt x="751" y="0"/>
                  </a:moveTo>
                  <a:lnTo>
                    <a:pt x="0" y="427"/>
                  </a:lnTo>
                  <a:lnTo>
                    <a:pt x="23168" y="13808"/>
                  </a:lnTo>
                  <a:lnTo>
                    <a:pt x="23899" y="13381"/>
                  </a:lnTo>
                  <a:lnTo>
                    <a:pt x="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5227;p74">
              <a:extLst>
                <a:ext uri="{FF2B5EF4-FFF2-40B4-BE49-F238E27FC236}">
                  <a16:creationId xmlns:a16="http://schemas.microsoft.com/office/drawing/2014/main" id="{E8119D27-9385-89C3-B35E-120CF025145F}"/>
                </a:ext>
              </a:extLst>
            </p:cNvPr>
            <p:cNvSpPr/>
            <p:nvPr/>
          </p:nvSpPr>
          <p:spPr>
            <a:xfrm>
              <a:off x="1985325" y="2871200"/>
              <a:ext cx="597500" cy="345200"/>
            </a:xfrm>
            <a:custGeom>
              <a:avLst/>
              <a:gdLst/>
              <a:ahLst/>
              <a:cxnLst/>
              <a:rect l="l" t="t" r="r" b="b"/>
              <a:pathLst>
                <a:path w="23900" h="13808" fill="none" extrusionOk="0">
                  <a:moveTo>
                    <a:pt x="751" y="0"/>
                  </a:moveTo>
                  <a:lnTo>
                    <a:pt x="0" y="427"/>
                  </a:lnTo>
                  <a:lnTo>
                    <a:pt x="23168" y="13808"/>
                  </a:lnTo>
                  <a:lnTo>
                    <a:pt x="23899" y="13381"/>
                  </a:lnTo>
                  <a:lnTo>
                    <a:pt x="7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5228;p74">
              <a:extLst>
                <a:ext uri="{FF2B5EF4-FFF2-40B4-BE49-F238E27FC236}">
                  <a16:creationId xmlns:a16="http://schemas.microsoft.com/office/drawing/2014/main" id="{8B54993D-45F2-838E-59C3-1755865EBF3D}"/>
                </a:ext>
              </a:extLst>
            </p:cNvPr>
            <p:cNvSpPr/>
            <p:nvPr/>
          </p:nvSpPr>
          <p:spPr>
            <a:xfrm>
              <a:off x="1844200" y="1670650"/>
              <a:ext cx="889375" cy="588875"/>
            </a:xfrm>
            <a:custGeom>
              <a:avLst/>
              <a:gdLst/>
              <a:ahLst/>
              <a:cxnLst/>
              <a:rect l="l" t="t" r="r" b="b"/>
              <a:pathLst>
                <a:path w="35575" h="23555" extrusionOk="0">
                  <a:moveTo>
                    <a:pt x="3351" y="0"/>
                  </a:moveTo>
                  <a:lnTo>
                    <a:pt x="3127" y="21"/>
                  </a:lnTo>
                  <a:lnTo>
                    <a:pt x="2884" y="61"/>
                  </a:lnTo>
                  <a:lnTo>
                    <a:pt x="2660" y="102"/>
                  </a:lnTo>
                  <a:lnTo>
                    <a:pt x="2457" y="183"/>
                  </a:lnTo>
                  <a:lnTo>
                    <a:pt x="2234" y="264"/>
                  </a:lnTo>
                  <a:lnTo>
                    <a:pt x="2031" y="346"/>
                  </a:lnTo>
                  <a:lnTo>
                    <a:pt x="1807" y="447"/>
                  </a:lnTo>
                  <a:lnTo>
                    <a:pt x="1625" y="569"/>
                  </a:lnTo>
                  <a:lnTo>
                    <a:pt x="1422" y="711"/>
                  </a:lnTo>
                  <a:lnTo>
                    <a:pt x="1239" y="853"/>
                  </a:lnTo>
                  <a:lnTo>
                    <a:pt x="1076" y="1016"/>
                  </a:lnTo>
                  <a:lnTo>
                    <a:pt x="914" y="1178"/>
                  </a:lnTo>
                  <a:lnTo>
                    <a:pt x="751" y="1361"/>
                  </a:lnTo>
                  <a:lnTo>
                    <a:pt x="609" y="1564"/>
                  </a:lnTo>
                  <a:lnTo>
                    <a:pt x="467" y="1767"/>
                  </a:lnTo>
                  <a:lnTo>
                    <a:pt x="366" y="1970"/>
                  </a:lnTo>
                  <a:lnTo>
                    <a:pt x="284" y="2153"/>
                  </a:lnTo>
                  <a:lnTo>
                    <a:pt x="203" y="2356"/>
                  </a:lnTo>
                  <a:lnTo>
                    <a:pt x="142" y="2539"/>
                  </a:lnTo>
                  <a:lnTo>
                    <a:pt x="41" y="2945"/>
                  </a:lnTo>
                  <a:lnTo>
                    <a:pt x="0" y="3351"/>
                  </a:lnTo>
                  <a:lnTo>
                    <a:pt x="20" y="3554"/>
                  </a:lnTo>
                  <a:lnTo>
                    <a:pt x="41" y="3777"/>
                  </a:lnTo>
                  <a:lnTo>
                    <a:pt x="102" y="3980"/>
                  </a:lnTo>
                  <a:lnTo>
                    <a:pt x="163" y="4183"/>
                  </a:lnTo>
                  <a:lnTo>
                    <a:pt x="224" y="4386"/>
                  </a:lnTo>
                  <a:lnTo>
                    <a:pt x="305" y="4589"/>
                  </a:lnTo>
                  <a:lnTo>
                    <a:pt x="406" y="4792"/>
                  </a:lnTo>
                  <a:lnTo>
                    <a:pt x="508" y="4975"/>
                  </a:lnTo>
                  <a:lnTo>
                    <a:pt x="630" y="5158"/>
                  </a:lnTo>
                  <a:lnTo>
                    <a:pt x="751" y="5341"/>
                  </a:lnTo>
                  <a:lnTo>
                    <a:pt x="894" y="5503"/>
                  </a:lnTo>
                  <a:lnTo>
                    <a:pt x="1056" y="5666"/>
                  </a:lnTo>
                  <a:lnTo>
                    <a:pt x="1218" y="5808"/>
                  </a:lnTo>
                  <a:lnTo>
                    <a:pt x="1381" y="5950"/>
                  </a:lnTo>
                  <a:lnTo>
                    <a:pt x="1584" y="6092"/>
                  </a:lnTo>
                  <a:lnTo>
                    <a:pt x="1767" y="6214"/>
                  </a:lnTo>
                  <a:lnTo>
                    <a:pt x="31230" y="23392"/>
                  </a:lnTo>
                  <a:lnTo>
                    <a:pt x="31351" y="23453"/>
                  </a:lnTo>
                  <a:lnTo>
                    <a:pt x="31473" y="23494"/>
                  </a:lnTo>
                  <a:lnTo>
                    <a:pt x="31615" y="23534"/>
                  </a:lnTo>
                  <a:lnTo>
                    <a:pt x="31757" y="23554"/>
                  </a:lnTo>
                  <a:lnTo>
                    <a:pt x="31737" y="23351"/>
                  </a:lnTo>
                  <a:lnTo>
                    <a:pt x="31717" y="23209"/>
                  </a:lnTo>
                  <a:lnTo>
                    <a:pt x="31656" y="23047"/>
                  </a:lnTo>
                  <a:lnTo>
                    <a:pt x="31554" y="22925"/>
                  </a:lnTo>
                  <a:lnTo>
                    <a:pt x="31433" y="22823"/>
                  </a:lnTo>
                  <a:lnTo>
                    <a:pt x="30255" y="22133"/>
                  </a:lnTo>
                  <a:lnTo>
                    <a:pt x="28834" y="21240"/>
                  </a:lnTo>
                  <a:lnTo>
                    <a:pt x="27128" y="20143"/>
                  </a:lnTo>
                  <a:lnTo>
                    <a:pt x="2498" y="5787"/>
                  </a:lnTo>
                  <a:lnTo>
                    <a:pt x="2335" y="5686"/>
                  </a:lnTo>
                  <a:lnTo>
                    <a:pt x="2193" y="5564"/>
                  </a:lnTo>
                  <a:lnTo>
                    <a:pt x="2051" y="5462"/>
                  </a:lnTo>
                  <a:lnTo>
                    <a:pt x="1929" y="5341"/>
                  </a:lnTo>
                  <a:lnTo>
                    <a:pt x="1807" y="5199"/>
                  </a:lnTo>
                  <a:lnTo>
                    <a:pt x="1706" y="5056"/>
                  </a:lnTo>
                  <a:lnTo>
                    <a:pt x="1625" y="4914"/>
                  </a:lnTo>
                  <a:lnTo>
                    <a:pt x="1543" y="4772"/>
                  </a:lnTo>
                  <a:lnTo>
                    <a:pt x="1401" y="4447"/>
                  </a:lnTo>
                  <a:lnTo>
                    <a:pt x="1320" y="4122"/>
                  </a:lnTo>
                  <a:lnTo>
                    <a:pt x="1279" y="3777"/>
                  </a:lnTo>
                  <a:lnTo>
                    <a:pt x="1279" y="3594"/>
                  </a:lnTo>
                  <a:lnTo>
                    <a:pt x="1279" y="3432"/>
                  </a:lnTo>
                  <a:lnTo>
                    <a:pt x="1279" y="3249"/>
                  </a:lnTo>
                  <a:lnTo>
                    <a:pt x="1279" y="3066"/>
                  </a:lnTo>
                  <a:lnTo>
                    <a:pt x="1300" y="2863"/>
                  </a:lnTo>
                  <a:lnTo>
                    <a:pt x="1340" y="2681"/>
                  </a:lnTo>
                  <a:lnTo>
                    <a:pt x="1381" y="2498"/>
                  </a:lnTo>
                  <a:lnTo>
                    <a:pt x="1442" y="2315"/>
                  </a:lnTo>
                  <a:lnTo>
                    <a:pt x="1523" y="2132"/>
                  </a:lnTo>
                  <a:lnTo>
                    <a:pt x="1604" y="1970"/>
                  </a:lnTo>
                  <a:lnTo>
                    <a:pt x="1787" y="1686"/>
                  </a:lnTo>
                  <a:lnTo>
                    <a:pt x="2010" y="1442"/>
                  </a:lnTo>
                  <a:lnTo>
                    <a:pt x="2254" y="1239"/>
                  </a:lnTo>
                  <a:lnTo>
                    <a:pt x="2518" y="1056"/>
                  </a:lnTo>
                  <a:lnTo>
                    <a:pt x="2802" y="934"/>
                  </a:lnTo>
                  <a:lnTo>
                    <a:pt x="3107" y="833"/>
                  </a:lnTo>
                  <a:lnTo>
                    <a:pt x="3411" y="772"/>
                  </a:lnTo>
                  <a:lnTo>
                    <a:pt x="3716" y="752"/>
                  </a:lnTo>
                  <a:lnTo>
                    <a:pt x="4041" y="772"/>
                  </a:lnTo>
                  <a:lnTo>
                    <a:pt x="4345" y="833"/>
                  </a:lnTo>
                  <a:lnTo>
                    <a:pt x="4650" y="934"/>
                  </a:lnTo>
                  <a:lnTo>
                    <a:pt x="4955" y="1077"/>
                  </a:lnTo>
                  <a:lnTo>
                    <a:pt x="29605" y="15453"/>
                  </a:lnTo>
                  <a:lnTo>
                    <a:pt x="29666" y="15493"/>
                  </a:lnTo>
                  <a:lnTo>
                    <a:pt x="29828" y="15595"/>
                  </a:lnTo>
                  <a:lnTo>
                    <a:pt x="29971" y="15717"/>
                  </a:lnTo>
                  <a:lnTo>
                    <a:pt x="30072" y="15899"/>
                  </a:lnTo>
                  <a:lnTo>
                    <a:pt x="30153" y="16102"/>
                  </a:lnTo>
                  <a:lnTo>
                    <a:pt x="30174" y="16102"/>
                  </a:lnTo>
                  <a:lnTo>
                    <a:pt x="30214" y="16265"/>
                  </a:lnTo>
                  <a:lnTo>
                    <a:pt x="30235" y="16448"/>
                  </a:lnTo>
                  <a:lnTo>
                    <a:pt x="30377" y="17118"/>
                  </a:lnTo>
                  <a:lnTo>
                    <a:pt x="30499" y="17544"/>
                  </a:lnTo>
                  <a:lnTo>
                    <a:pt x="30641" y="18011"/>
                  </a:lnTo>
                  <a:lnTo>
                    <a:pt x="30803" y="18519"/>
                  </a:lnTo>
                  <a:lnTo>
                    <a:pt x="30986" y="19047"/>
                  </a:lnTo>
                  <a:lnTo>
                    <a:pt x="31209" y="19575"/>
                  </a:lnTo>
                  <a:lnTo>
                    <a:pt x="31473" y="20103"/>
                  </a:lnTo>
                  <a:lnTo>
                    <a:pt x="31595" y="19798"/>
                  </a:lnTo>
                  <a:lnTo>
                    <a:pt x="31757" y="19514"/>
                  </a:lnTo>
                  <a:lnTo>
                    <a:pt x="31940" y="19229"/>
                  </a:lnTo>
                  <a:lnTo>
                    <a:pt x="32123" y="18965"/>
                  </a:lnTo>
                  <a:lnTo>
                    <a:pt x="32346" y="18742"/>
                  </a:lnTo>
                  <a:lnTo>
                    <a:pt x="32570" y="18519"/>
                  </a:lnTo>
                  <a:lnTo>
                    <a:pt x="32813" y="18336"/>
                  </a:lnTo>
                  <a:lnTo>
                    <a:pt x="33057" y="18174"/>
                  </a:lnTo>
                  <a:lnTo>
                    <a:pt x="33260" y="18052"/>
                  </a:lnTo>
                  <a:lnTo>
                    <a:pt x="33483" y="17991"/>
                  </a:lnTo>
                  <a:lnTo>
                    <a:pt x="33666" y="17930"/>
                  </a:lnTo>
                  <a:lnTo>
                    <a:pt x="33869" y="17930"/>
                  </a:lnTo>
                  <a:lnTo>
                    <a:pt x="34072" y="17950"/>
                  </a:lnTo>
                  <a:lnTo>
                    <a:pt x="34275" y="18011"/>
                  </a:lnTo>
                  <a:lnTo>
                    <a:pt x="34458" y="18113"/>
                  </a:lnTo>
                  <a:lnTo>
                    <a:pt x="34600" y="18275"/>
                  </a:lnTo>
                  <a:lnTo>
                    <a:pt x="34722" y="18458"/>
                  </a:lnTo>
                  <a:lnTo>
                    <a:pt x="34803" y="18681"/>
                  </a:lnTo>
                  <a:lnTo>
                    <a:pt x="34864" y="18945"/>
                  </a:lnTo>
                  <a:lnTo>
                    <a:pt x="34884" y="19250"/>
                  </a:lnTo>
                  <a:lnTo>
                    <a:pt x="34864" y="19473"/>
                  </a:lnTo>
                  <a:lnTo>
                    <a:pt x="34884" y="19717"/>
                  </a:lnTo>
                  <a:lnTo>
                    <a:pt x="34864" y="19920"/>
                  </a:lnTo>
                  <a:lnTo>
                    <a:pt x="34844" y="20123"/>
                  </a:lnTo>
                  <a:lnTo>
                    <a:pt x="34803" y="20326"/>
                  </a:lnTo>
                  <a:lnTo>
                    <a:pt x="34763" y="20549"/>
                  </a:lnTo>
                  <a:lnTo>
                    <a:pt x="34621" y="20955"/>
                  </a:lnTo>
                  <a:lnTo>
                    <a:pt x="34438" y="21361"/>
                  </a:lnTo>
                  <a:lnTo>
                    <a:pt x="34194" y="21747"/>
                  </a:lnTo>
                  <a:lnTo>
                    <a:pt x="33930" y="22113"/>
                  </a:lnTo>
                  <a:lnTo>
                    <a:pt x="33788" y="22275"/>
                  </a:lnTo>
                  <a:lnTo>
                    <a:pt x="33646" y="22417"/>
                  </a:lnTo>
                  <a:lnTo>
                    <a:pt x="33483" y="22559"/>
                  </a:lnTo>
                  <a:lnTo>
                    <a:pt x="33321" y="22702"/>
                  </a:lnTo>
                  <a:lnTo>
                    <a:pt x="33301" y="23047"/>
                  </a:lnTo>
                  <a:lnTo>
                    <a:pt x="33524" y="22884"/>
                  </a:lnTo>
                  <a:lnTo>
                    <a:pt x="33747" y="22702"/>
                  </a:lnTo>
                  <a:lnTo>
                    <a:pt x="33950" y="22499"/>
                  </a:lnTo>
                  <a:lnTo>
                    <a:pt x="34153" y="22296"/>
                  </a:lnTo>
                  <a:lnTo>
                    <a:pt x="34357" y="22052"/>
                  </a:lnTo>
                  <a:lnTo>
                    <a:pt x="34539" y="21808"/>
                  </a:lnTo>
                  <a:lnTo>
                    <a:pt x="34702" y="21565"/>
                  </a:lnTo>
                  <a:lnTo>
                    <a:pt x="34864" y="21301"/>
                  </a:lnTo>
                  <a:lnTo>
                    <a:pt x="35006" y="21037"/>
                  </a:lnTo>
                  <a:lnTo>
                    <a:pt x="35148" y="20752"/>
                  </a:lnTo>
                  <a:lnTo>
                    <a:pt x="35250" y="20468"/>
                  </a:lnTo>
                  <a:lnTo>
                    <a:pt x="35351" y="20204"/>
                  </a:lnTo>
                  <a:lnTo>
                    <a:pt x="35433" y="19920"/>
                  </a:lnTo>
                  <a:lnTo>
                    <a:pt x="35514" y="19636"/>
                  </a:lnTo>
                  <a:lnTo>
                    <a:pt x="35555" y="19351"/>
                  </a:lnTo>
                  <a:lnTo>
                    <a:pt x="35575" y="19067"/>
                  </a:lnTo>
                  <a:lnTo>
                    <a:pt x="35555" y="18823"/>
                  </a:lnTo>
                  <a:lnTo>
                    <a:pt x="35494" y="18600"/>
                  </a:lnTo>
                  <a:lnTo>
                    <a:pt x="35433" y="18397"/>
                  </a:lnTo>
                  <a:lnTo>
                    <a:pt x="35351" y="18194"/>
                  </a:lnTo>
                  <a:lnTo>
                    <a:pt x="35250" y="18031"/>
                  </a:lnTo>
                  <a:lnTo>
                    <a:pt x="35128" y="17889"/>
                  </a:lnTo>
                  <a:lnTo>
                    <a:pt x="35006" y="17767"/>
                  </a:lnTo>
                  <a:lnTo>
                    <a:pt x="34844" y="17666"/>
                  </a:lnTo>
                  <a:lnTo>
                    <a:pt x="5381" y="488"/>
                  </a:lnTo>
                  <a:lnTo>
                    <a:pt x="5178" y="366"/>
                  </a:lnTo>
                  <a:lnTo>
                    <a:pt x="4955" y="264"/>
                  </a:lnTo>
                  <a:lnTo>
                    <a:pt x="4731" y="183"/>
                  </a:lnTo>
                  <a:lnTo>
                    <a:pt x="4508" y="122"/>
                  </a:lnTo>
                  <a:lnTo>
                    <a:pt x="4264" y="61"/>
                  </a:lnTo>
                  <a:lnTo>
                    <a:pt x="4041" y="21"/>
                  </a:lnTo>
                  <a:lnTo>
                    <a:pt x="3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5229;p74">
              <a:extLst>
                <a:ext uri="{FF2B5EF4-FFF2-40B4-BE49-F238E27FC236}">
                  <a16:creationId xmlns:a16="http://schemas.microsoft.com/office/drawing/2014/main" id="{EB19E1EF-6C60-EF24-7C42-BD424625F4D9}"/>
                </a:ext>
              </a:extLst>
            </p:cNvPr>
            <p:cNvSpPr/>
            <p:nvPr/>
          </p:nvSpPr>
          <p:spPr>
            <a:xfrm>
              <a:off x="2522375" y="21742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5230;p74">
              <a:extLst>
                <a:ext uri="{FF2B5EF4-FFF2-40B4-BE49-F238E27FC236}">
                  <a16:creationId xmlns:a16="http://schemas.microsoft.com/office/drawing/2014/main" id="{BB56743A-4D8B-1E16-E1A4-E3060C3BF3D2}"/>
                </a:ext>
              </a:extLst>
            </p:cNvPr>
            <p:cNvSpPr/>
            <p:nvPr/>
          </p:nvSpPr>
          <p:spPr>
            <a:xfrm>
              <a:off x="1844200" y="1670650"/>
              <a:ext cx="889375" cy="588875"/>
            </a:xfrm>
            <a:custGeom>
              <a:avLst/>
              <a:gdLst/>
              <a:ahLst/>
              <a:cxnLst/>
              <a:rect l="l" t="t" r="r" b="b"/>
              <a:pathLst>
                <a:path w="35575" h="23555" fill="none" extrusionOk="0">
                  <a:moveTo>
                    <a:pt x="3574" y="0"/>
                  </a:moveTo>
                  <a:lnTo>
                    <a:pt x="3574" y="0"/>
                  </a:lnTo>
                  <a:lnTo>
                    <a:pt x="3351" y="0"/>
                  </a:lnTo>
                  <a:lnTo>
                    <a:pt x="3127" y="21"/>
                  </a:lnTo>
                  <a:lnTo>
                    <a:pt x="2884" y="61"/>
                  </a:lnTo>
                  <a:lnTo>
                    <a:pt x="2660" y="102"/>
                  </a:lnTo>
                  <a:lnTo>
                    <a:pt x="2457" y="183"/>
                  </a:lnTo>
                  <a:lnTo>
                    <a:pt x="2234" y="264"/>
                  </a:lnTo>
                  <a:lnTo>
                    <a:pt x="2031" y="346"/>
                  </a:lnTo>
                  <a:lnTo>
                    <a:pt x="1807" y="447"/>
                  </a:lnTo>
                  <a:lnTo>
                    <a:pt x="1625" y="569"/>
                  </a:lnTo>
                  <a:lnTo>
                    <a:pt x="1422" y="711"/>
                  </a:lnTo>
                  <a:lnTo>
                    <a:pt x="1239" y="853"/>
                  </a:lnTo>
                  <a:lnTo>
                    <a:pt x="1076" y="1016"/>
                  </a:lnTo>
                  <a:lnTo>
                    <a:pt x="914" y="1178"/>
                  </a:lnTo>
                  <a:lnTo>
                    <a:pt x="751" y="1361"/>
                  </a:lnTo>
                  <a:lnTo>
                    <a:pt x="609" y="1564"/>
                  </a:lnTo>
                  <a:lnTo>
                    <a:pt x="467" y="1767"/>
                  </a:lnTo>
                  <a:lnTo>
                    <a:pt x="467" y="1767"/>
                  </a:lnTo>
                  <a:lnTo>
                    <a:pt x="366" y="1970"/>
                  </a:lnTo>
                  <a:lnTo>
                    <a:pt x="284" y="2153"/>
                  </a:lnTo>
                  <a:lnTo>
                    <a:pt x="203" y="2356"/>
                  </a:lnTo>
                  <a:lnTo>
                    <a:pt x="142" y="2539"/>
                  </a:lnTo>
                  <a:lnTo>
                    <a:pt x="41" y="2945"/>
                  </a:lnTo>
                  <a:lnTo>
                    <a:pt x="0" y="3351"/>
                  </a:lnTo>
                  <a:lnTo>
                    <a:pt x="0" y="3351"/>
                  </a:lnTo>
                  <a:lnTo>
                    <a:pt x="20" y="3554"/>
                  </a:lnTo>
                  <a:lnTo>
                    <a:pt x="41" y="3777"/>
                  </a:lnTo>
                  <a:lnTo>
                    <a:pt x="102" y="3980"/>
                  </a:lnTo>
                  <a:lnTo>
                    <a:pt x="163" y="4183"/>
                  </a:lnTo>
                  <a:lnTo>
                    <a:pt x="224" y="4386"/>
                  </a:lnTo>
                  <a:lnTo>
                    <a:pt x="305" y="4589"/>
                  </a:lnTo>
                  <a:lnTo>
                    <a:pt x="406" y="4792"/>
                  </a:lnTo>
                  <a:lnTo>
                    <a:pt x="508" y="4975"/>
                  </a:lnTo>
                  <a:lnTo>
                    <a:pt x="630" y="5158"/>
                  </a:lnTo>
                  <a:lnTo>
                    <a:pt x="751" y="5341"/>
                  </a:lnTo>
                  <a:lnTo>
                    <a:pt x="894" y="5503"/>
                  </a:lnTo>
                  <a:lnTo>
                    <a:pt x="1056" y="5666"/>
                  </a:lnTo>
                  <a:lnTo>
                    <a:pt x="1218" y="5808"/>
                  </a:lnTo>
                  <a:lnTo>
                    <a:pt x="1381" y="5950"/>
                  </a:lnTo>
                  <a:lnTo>
                    <a:pt x="1584" y="6092"/>
                  </a:lnTo>
                  <a:lnTo>
                    <a:pt x="1767" y="6214"/>
                  </a:lnTo>
                  <a:lnTo>
                    <a:pt x="31230" y="23392"/>
                  </a:lnTo>
                  <a:lnTo>
                    <a:pt x="31230" y="23392"/>
                  </a:lnTo>
                  <a:lnTo>
                    <a:pt x="31230" y="23392"/>
                  </a:lnTo>
                  <a:lnTo>
                    <a:pt x="31351" y="23453"/>
                  </a:lnTo>
                  <a:lnTo>
                    <a:pt x="31473" y="23494"/>
                  </a:lnTo>
                  <a:lnTo>
                    <a:pt x="31615" y="23534"/>
                  </a:lnTo>
                  <a:lnTo>
                    <a:pt x="31757" y="23554"/>
                  </a:lnTo>
                  <a:lnTo>
                    <a:pt x="31737" y="23351"/>
                  </a:lnTo>
                  <a:lnTo>
                    <a:pt x="31737" y="23351"/>
                  </a:lnTo>
                  <a:lnTo>
                    <a:pt x="31717" y="23209"/>
                  </a:lnTo>
                  <a:lnTo>
                    <a:pt x="31656" y="23047"/>
                  </a:lnTo>
                  <a:lnTo>
                    <a:pt x="31554" y="22925"/>
                  </a:lnTo>
                  <a:lnTo>
                    <a:pt x="31433" y="22823"/>
                  </a:lnTo>
                  <a:lnTo>
                    <a:pt x="31433" y="22823"/>
                  </a:lnTo>
                  <a:lnTo>
                    <a:pt x="30255" y="22133"/>
                  </a:lnTo>
                  <a:lnTo>
                    <a:pt x="28834" y="21240"/>
                  </a:lnTo>
                  <a:lnTo>
                    <a:pt x="27128" y="20143"/>
                  </a:lnTo>
                  <a:lnTo>
                    <a:pt x="27128" y="20143"/>
                  </a:lnTo>
                  <a:lnTo>
                    <a:pt x="2498" y="5787"/>
                  </a:lnTo>
                  <a:lnTo>
                    <a:pt x="2498" y="5787"/>
                  </a:lnTo>
                  <a:lnTo>
                    <a:pt x="2335" y="5686"/>
                  </a:lnTo>
                  <a:lnTo>
                    <a:pt x="2193" y="5564"/>
                  </a:lnTo>
                  <a:lnTo>
                    <a:pt x="2051" y="5462"/>
                  </a:lnTo>
                  <a:lnTo>
                    <a:pt x="1929" y="5341"/>
                  </a:lnTo>
                  <a:lnTo>
                    <a:pt x="1807" y="5199"/>
                  </a:lnTo>
                  <a:lnTo>
                    <a:pt x="1706" y="5056"/>
                  </a:lnTo>
                  <a:lnTo>
                    <a:pt x="1625" y="4914"/>
                  </a:lnTo>
                  <a:lnTo>
                    <a:pt x="1543" y="4772"/>
                  </a:lnTo>
                  <a:lnTo>
                    <a:pt x="1401" y="4447"/>
                  </a:lnTo>
                  <a:lnTo>
                    <a:pt x="1320" y="4122"/>
                  </a:lnTo>
                  <a:lnTo>
                    <a:pt x="1279" y="3777"/>
                  </a:lnTo>
                  <a:lnTo>
                    <a:pt x="1279" y="3594"/>
                  </a:lnTo>
                  <a:lnTo>
                    <a:pt x="1279" y="3432"/>
                  </a:lnTo>
                  <a:lnTo>
                    <a:pt x="1279" y="3432"/>
                  </a:lnTo>
                  <a:lnTo>
                    <a:pt x="1279" y="3249"/>
                  </a:lnTo>
                  <a:lnTo>
                    <a:pt x="1279" y="3066"/>
                  </a:lnTo>
                  <a:lnTo>
                    <a:pt x="1300" y="2863"/>
                  </a:lnTo>
                  <a:lnTo>
                    <a:pt x="1340" y="2681"/>
                  </a:lnTo>
                  <a:lnTo>
                    <a:pt x="1381" y="2498"/>
                  </a:lnTo>
                  <a:lnTo>
                    <a:pt x="1442" y="2315"/>
                  </a:lnTo>
                  <a:lnTo>
                    <a:pt x="1523" y="2132"/>
                  </a:lnTo>
                  <a:lnTo>
                    <a:pt x="1604" y="1970"/>
                  </a:lnTo>
                  <a:lnTo>
                    <a:pt x="1604" y="1970"/>
                  </a:lnTo>
                  <a:lnTo>
                    <a:pt x="1787" y="1686"/>
                  </a:lnTo>
                  <a:lnTo>
                    <a:pt x="2010" y="1442"/>
                  </a:lnTo>
                  <a:lnTo>
                    <a:pt x="2254" y="1239"/>
                  </a:lnTo>
                  <a:lnTo>
                    <a:pt x="2518" y="1056"/>
                  </a:lnTo>
                  <a:lnTo>
                    <a:pt x="2802" y="934"/>
                  </a:lnTo>
                  <a:lnTo>
                    <a:pt x="3107" y="833"/>
                  </a:lnTo>
                  <a:lnTo>
                    <a:pt x="3411" y="772"/>
                  </a:lnTo>
                  <a:lnTo>
                    <a:pt x="3716" y="752"/>
                  </a:lnTo>
                  <a:lnTo>
                    <a:pt x="3716" y="752"/>
                  </a:lnTo>
                  <a:lnTo>
                    <a:pt x="4041" y="772"/>
                  </a:lnTo>
                  <a:lnTo>
                    <a:pt x="4345" y="833"/>
                  </a:lnTo>
                  <a:lnTo>
                    <a:pt x="4650" y="934"/>
                  </a:lnTo>
                  <a:lnTo>
                    <a:pt x="4955" y="1077"/>
                  </a:lnTo>
                  <a:lnTo>
                    <a:pt x="29605" y="15453"/>
                  </a:lnTo>
                  <a:lnTo>
                    <a:pt x="29605" y="15453"/>
                  </a:lnTo>
                  <a:lnTo>
                    <a:pt x="29605" y="15453"/>
                  </a:lnTo>
                  <a:lnTo>
                    <a:pt x="29666" y="15493"/>
                  </a:lnTo>
                  <a:lnTo>
                    <a:pt x="29666" y="15493"/>
                  </a:lnTo>
                  <a:lnTo>
                    <a:pt x="29828" y="15595"/>
                  </a:lnTo>
                  <a:lnTo>
                    <a:pt x="29971" y="15717"/>
                  </a:lnTo>
                  <a:lnTo>
                    <a:pt x="30072" y="15899"/>
                  </a:lnTo>
                  <a:lnTo>
                    <a:pt x="30153" y="16102"/>
                  </a:lnTo>
                  <a:lnTo>
                    <a:pt x="30153" y="16102"/>
                  </a:lnTo>
                  <a:lnTo>
                    <a:pt x="30153" y="16102"/>
                  </a:lnTo>
                  <a:lnTo>
                    <a:pt x="30174" y="16102"/>
                  </a:lnTo>
                  <a:lnTo>
                    <a:pt x="30174" y="16102"/>
                  </a:lnTo>
                  <a:lnTo>
                    <a:pt x="30214" y="16265"/>
                  </a:lnTo>
                  <a:lnTo>
                    <a:pt x="30235" y="16448"/>
                  </a:lnTo>
                  <a:lnTo>
                    <a:pt x="30235" y="16448"/>
                  </a:lnTo>
                  <a:lnTo>
                    <a:pt x="30377" y="17118"/>
                  </a:lnTo>
                  <a:lnTo>
                    <a:pt x="30499" y="17544"/>
                  </a:lnTo>
                  <a:lnTo>
                    <a:pt x="30641" y="18011"/>
                  </a:lnTo>
                  <a:lnTo>
                    <a:pt x="30803" y="18519"/>
                  </a:lnTo>
                  <a:lnTo>
                    <a:pt x="30986" y="19047"/>
                  </a:lnTo>
                  <a:lnTo>
                    <a:pt x="31209" y="19575"/>
                  </a:lnTo>
                  <a:lnTo>
                    <a:pt x="31473" y="20103"/>
                  </a:lnTo>
                  <a:lnTo>
                    <a:pt x="31473" y="20103"/>
                  </a:lnTo>
                  <a:lnTo>
                    <a:pt x="31595" y="19798"/>
                  </a:lnTo>
                  <a:lnTo>
                    <a:pt x="31757" y="19514"/>
                  </a:lnTo>
                  <a:lnTo>
                    <a:pt x="31940" y="19229"/>
                  </a:lnTo>
                  <a:lnTo>
                    <a:pt x="32123" y="18965"/>
                  </a:lnTo>
                  <a:lnTo>
                    <a:pt x="32346" y="18742"/>
                  </a:lnTo>
                  <a:lnTo>
                    <a:pt x="32570" y="18519"/>
                  </a:lnTo>
                  <a:lnTo>
                    <a:pt x="32813" y="18336"/>
                  </a:lnTo>
                  <a:lnTo>
                    <a:pt x="33057" y="18174"/>
                  </a:lnTo>
                  <a:lnTo>
                    <a:pt x="33057" y="18174"/>
                  </a:lnTo>
                  <a:lnTo>
                    <a:pt x="33260" y="18052"/>
                  </a:lnTo>
                  <a:lnTo>
                    <a:pt x="33483" y="17991"/>
                  </a:lnTo>
                  <a:lnTo>
                    <a:pt x="33666" y="17930"/>
                  </a:lnTo>
                  <a:lnTo>
                    <a:pt x="33869" y="17930"/>
                  </a:lnTo>
                  <a:lnTo>
                    <a:pt x="33869" y="17930"/>
                  </a:lnTo>
                  <a:lnTo>
                    <a:pt x="34072" y="17950"/>
                  </a:lnTo>
                  <a:lnTo>
                    <a:pt x="34275" y="18011"/>
                  </a:lnTo>
                  <a:lnTo>
                    <a:pt x="34458" y="18113"/>
                  </a:lnTo>
                  <a:lnTo>
                    <a:pt x="34600" y="18275"/>
                  </a:lnTo>
                  <a:lnTo>
                    <a:pt x="34722" y="18458"/>
                  </a:lnTo>
                  <a:lnTo>
                    <a:pt x="34803" y="18681"/>
                  </a:lnTo>
                  <a:lnTo>
                    <a:pt x="34864" y="18945"/>
                  </a:lnTo>
                  <a:lnTo>
                    <a:pt x="34884" y="19250"/>
                  </a:lnTo>
                  <a:lnTo>
                    <a:pt x="34884" y="19250"/>
                  </a:lnTo>
                  <a:lnTo>
                    <a:pt x="34864" y="19473"/>
                  </a:lnTo>
                  <a:lnTo>
                    <a:pt x="34864" y="19473"/>
                  </a:lnTo>
                  <a:lnTo>
                    <a:pt x="34884" y="19717"/>
                  </a:lnTo>
                  <a:lnTo>
                    <a:pt x="34884" y="19717"/>
                  </a:lnTo>
                  <a:lnTo>
                    <a:pt x="34864" y="19920"/>
                  </a:lnTo>
                  <a:lnTo>
                    <a:pt x="34844" y="20123"/>
                  </a:lnTo>
                  <a:lnTo>
                    <a:pt x="34803" y="20326"/>
                  </a:lnTo>
                  <a:lnTo>
                    <a:pt x="34763" y="20549"/>
                  </a:lnTo>
                  <a:lnTo>
                    <a:pt x="34621" y="20955"/>
                  </a:lnTo>
                  <a:lnTo>
                    <a:pt x="34438" y="21361"/>
                  </a:lnTo>
                  <a:lnTo>
                    <a:pt x="34194" y="21747"/>
                  </a:lnTo>
                  <a:lnTo>
                    <a:pt x="33930" y="22113"/>
                  </a:lnTo>
                  <a:lnTo>
                    <a:pt x="33788" y="22275"/>
                  </a:lnTo>
                  <a:lnTo>
                    <a:pt x="33646" y="22417"/>
                  </a:lnTo>
                  <a:lnTo>
                    <a:pt x="33483" y="22559"/>
                  </a:lnTo>
                  <a:lnTo>
                    <a:pt x="33321" y="22702"/>
                  </a:lnTo>
                  <a:lnTo>
                    <a:pt x="33321" y="22702"/>
                  </a:lnTo>
                  <a:lnTo>
                    <a:pt x="33301" y="23047"/>
                  </a:lnTo>
                  <a:lnTo>
                    <a:pt x="33301" y="23047"/>
                  </a:lnTo>
                  <a:lnTo>
                    <a:pt x="33524" y="22884"/>
                  </a:lnTo>
                  <a:lnTo>
                    <a:pt x="33747" y="22702"/>
                  </a:lnTo>
                  <a:lnTo>
                    <a:pt x="33950" y="22499"/>
                  </a:lnTo>
                  <a:lnTo>
                    <a:pt x="34153" y="22296"/>
                  </a:lnTo>
                  <a:lnTo>
                    <a:pt x="34357" y="22052"/>
                  </a:lnTo>
                  <a:lnTo>
                    <a:pt x="34539" y="21808"/>
                  </a:lnTo>
                  <a:lnTo>
                    <a:pt x="34702" y="21565"/>
                  </a:lnTo>
                  <a:lnTo>
                    <a:pt x="34864" y="21301"/>
                  </a:lnTo>
                  <a:lnTo>
                    <a:pt x="35006" y="21037"/>
                  </a:lnTo>
                  <a:lnTo>
                    <a:pt x="35148" y="20752"/>
                  </a:lnTo>
                  <a:lnTo>
                    <a:pt x="35250" y="20468"/>
                  </a:lnTo>
                  <a:lnTo>
                    <a:pt x="35351" y="20204"/>
                  </a:lnTo>
                  <a:lnTo>
                    <a:pt x="35433" y="19920"/>
                  </a:lnTo>
                  <a:lnTo>
                    <a:pt x="35514" y="19636"/>
                  </a:lnTo>
                  <a:lnTo>
                    <a:pt x="35555" y="19351"/>
                  </a:lnTo>
                  <a:lnTo>
                    <a:pt x="35575" y="19067"/>
                  </a:lnTo>
                  <a:lnTo>
                    <a:pt x="35575" y="19067"/>
                  </a:lnTo>
                  <a:lnTo>
                    <a:pt x="35555" y="18823"/>
                  </a:lnTo>
                  <a:lnTo>
                    <a:pt x="35494" y="18600"/>
                  </a:lnTo>
                  <a:lnTo>
                    <a:pt x="35433" y="18397"/>
                  </a:lnTo>
                  <a:lnTo>
                    <a:pt x="35351" y="18194"/>
                  </a:lnTo>
                  <a:lnTo>
                    <a:pt x="35250" y="18031"/>
                  </a:lnTo>
                  <a:lnTo>
                    <a:pt x="35128" y="17889"/>
                  </a:lnTo>
                  <a:lnTo>
                    <a:pt x="35006" y="17767"/>
                  </a:lnTo>
                  <a:lnTo>
                    <a:pt x="34844" y="17666"/>
                  </a:lnTo>
                  <a:lnTo>
                    <a:pt x="34844" y="17666"/>
                  </a:lnTo>
                  <a:lnTo>
                    <a:pt x="5381" y="488"/>
                  </a:lnTo>
                  <a:lnTo>
                    <a:pt x="5381" y="488"/>
                  </a:lnTo>
                  <a:lnTo>
                    <a:pt x="5178" y="366"/>
                  </a:lnTo>
                  <a:lnTo>
                    <a:pt x="4955" y="264"/>
                  </a:lnTo>
                  <a:lnTo>
                    <a:pt x="4731" y="183"/>
                  </a:lnTo>
                  <a:lnTo>
                    <a:pt x="4508" y="122"/>
                  </a:lnTo>
                  <a:lnTo>
                    <a:pt x="4264" y="61"/>
                  </a:lnTo>
                  <a:lnTo>
                    <a:pt x="4041" y="21"/>
                  </a:lnTo>
                  <a:lnTo>
                    <a:pt x="3818" y="0"/>
                  </a:lnTo>
                  <a:lnTo>
                    <a:pt x="35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5231;p74">
              <a:extLst>
                <a:ext uri="{FF2B5EF4-FFF2-40B4-BE49-F238E27FC236}">
                  <a16:creationId xmlns:a16="http://schemas.microsoft.com/office/drawing/2014/main" id="{C40791CD-4D41-C02D-8088-A7F666CA0877}"/>
                </a:ext>
              </a:extLst>
            </p:cNvPr>
            <p:cNvSpPr/>
            <p:nvPr/>
          </p:nvSpPr>
          <p:spPr>
            <a:xfrm>
              <a:off x="1876175" y="1756425"/>
              <a:ext cx="646750" cy="417825"/>
            </a:xfrm>
            <a:custGeom>
              <a:avLst/>
              <a:gdLst/>
              <a:ahLst/>
              <a:cxnLst/>
              <a:rect l="l" t="t" r="r" b="b"/>
              <a:pathLst>
                <a:path w="25870" h="16713" extrusionOk="0">
                  <a:moveTo>
                    <a:pt x="0" y="1"/>
                  </a:moveTo>
                  <a:lnTo>
                    <a:pt x="0" y="163"/>
                  </a:lnTo>
                  <a:lnTo>
                    <a:pt x="0" y="346"/>
                  </a:lnTo>
                  <a:lnTo>
                    <a:pt x="41" y="691"/>
                  </a:lnTo>
                  <a:lnTo>
                    <a:pt x="122" y="1016"/>
                  </a:lnTo>
                  <a:lnTo>
                    <a:pt x="264" y="1341"/>
                  </a:lnTo>
                  <a:lnTo>
                    <a:pt x="346" y="1483"/>
                  </a:lnTo>
                  <a:lnTo>
                    <a:pt x="427" y="1625"/>
                  </a:lnTo>
                  <a:lnTo>
                    <a:pt x="528" y="1768"/>
                  </a:lnTo>
                  <a:lnTo>
                    <a:pt x="650" y="1910"/>
                  </a:lnTo>
                  <a:lnTo>
                    <a:pt x="772" y="2031"/>
                  </a:lnTo>
                  <a:lnTo>
                    <a:pt x="914" y="2133"/>
                  </a:lnTo>
                  <a:lnTo>
                    <a:pt x="1056" y="2255"/>
                  </a:lnTo>
                  <a:lnTo>
                    <a:pt x="1219" y="2356"/>
                  </a:lnTo>
                  <a:lnTo>
                    <a:pt x="25849" y="16712"/>
                  </a:lnTo>
                  <a:lnTo>
                    <a:pt x="25869" y="16712"/>
                  </a:lnTo>
                  <a:lnTo>
                    <a:pt x="25747" y="16570"/>
                  </a:lnTo>
                  <a:lnTo>
                    <a:pt x="25666" y="16428"/>
                  </a:lnTo>
                  <a:lnTo>
                    <a:pt x="25585" y="16245"/>
                  </a:lnTo>
                  <a:lnTo>
                    <a:pt x="25524" y="16062"/>
                  </a:lnTo>
                  <a:lnTo>
                    <a:pt x="1219" y="1869"/>
                  </a:lnTo>
                  <a:lnTo>
                    <a:pt x="955" y="1707"/>
                  </a:lnTo>
                  <a:lnTo>
                    <a:pt x="731" y="1524"/>
                  </a:lnTo>
                  <a:lnTo>
                    <a:pt x="549" y="1300"/>
                  </a:lnTo>
                  <a:lnTo>
                    <a:pt x="366" y="1057"/>
                  </a:lnTo>
                  <a:lnTo>
                    <a:pt x="244" y="813"/>
                  </a:lnTo>
                  <a:lnTo>
                    <a:pt x="122" y="549"/>
                  </a:lnTo>
                  <a:lnTo>
                    <a:pt x="61" y="28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5232;p74">
              <a:extLst>
                <a:ext uri="{FF2B5EF4-FFF2-40B4-BE49-F238E27FC236}">
                  <a16:creationId xmlns:a16="http://schemas.microsoft.com/office/drawing/2014/main" id="{ED477372-49D7-6A67-5FDF-C452F701B9B3}"/>
                </a:ext>
              </a:extLst>
            </p:cNvPr>
            <p:cNvSpPr/>
            <p:nvPr/>
          </p:nvSpPr>
          <p:spPr>
            <a:xfrm>
              <a:off x="2514275" y="2157975"/>
              <a:ext cx="15250" cy="16275"/>
            </a:xfrm>
            <a:custGeom>
              <a:avLst/>
              <a:gdLst/>
              <a:ahLst/>
              <a:cxnLst/>
              <a:rect l="l" t="t" r="r" b="b"/>
              <a:pathLst>
                <a:path w="610" h="651" extrusionOk="0">
                  <a:moveTo>
                    <a:pt x="0" y="0"/>
                  </a:moveTo>
                  <a:lnTo>
                    <a:pt x="61" y="183"/>
                  </a:lnTo>
                  <a:lnTo>
                    <a:pt x="142" y="366"/>
                  </a:lnTo>
                  <a:lnTo>
                    <a:pt x="223" y="508"/>
                  </a:lnTo>
                  <a:lnTo>
                    <a:pt x="345" y="650"/>
                  </a:lnTo>
                  <a:lnTo>
                    <a:pt x="609" y="366"/>
                  </a:lnTo>
                  <a:lnTo>
                    <a:pt x="325" y="18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5233;p74">
              <a:extLst>
                <a:ext uri="{FF2B5EF4-FFF2-40B4-BE49-F238E27FC236}">
                  <a16:creationId xmlns:a16="http://schemas.microsoft.com/office/drawing/2014/main" id="{288D0163-C661-40A4-33EC-FB240F88A01F}"/>
                </a:ext>
              </a:extLst>
            </p:cNvPr>
            <p:cNvSpPr/>
            <p:nvPr/>
          </p:nvSpPr>
          <p:spPr>
            <a:xfrm>
              <a:off x="2522375" y="2167100"/>
              <a:ext cx="154850" cy="92425"/>
            </a:xfrm>
            <a:custGeom>
              <a:avLst/>
              <a:gdLst/>
              <a:ahLst/>
              <a:cxnLst/>
              <a:rect l="l" t="t" r="r" b="b"/>
              <a:pathLst>
                <a:path w="6194" h="3697" extrusionOk="0">
                  <a:moveTo>
                    <a:pt x="6174" y="2844"/>
                  </a:moveTo>
                  <a:lnTo>
                    <a:pt x="6174" y="3189"/>
                  </a:lnTo>
                  <a:lnTo>
                    <a:pt x="6194" y="2844"/>
                  </a:lnTo>
                  <a:close/>
                  <a:moveTo>
                    <a:pt x="285" y="1"/>
                  </a:moveTo>
                  <a:lnTo>
                    <a:pt x="21" y="285"/>
                  </a:lnTo>
                  <a:lnTo>
                    <a:pt x="1" y="285"/>
                  </a:lnTo>
                  <a:lnTo>
                    <a:pt x="1707" y="1382"/>
                  </a:lnTo>
                  <a:lnTo>
                    <a:pt x="3128" y="2275"/>
                  </a:lnTo>
                  <a:lnTo>
                    <a:pt x="4306" y="2965"/>
                  </a:lnTo>
                  <a:lnTo>
                    <a:pt x="4427" y="3067"/>
                  </a:lnTo>
                  <a:lnTo>
                    <a:pt x="4529" y="3189"/>
                  </a:lnTo>
                  <a:lnTo>
                    <a:pt x="4590" y="3351"/>
                  </a:lnTo>
                  <a:lnTo>
                    <a:pt x="4610" y="3493"/>
                  </a:lnTo>
                  <a:lnTo>
                    <a:pt x="4630" y="3696"/>
                  </a:lnTo>
                  <a:lnTo>
                    <a:pt x="4610" y="3148"/>
                  </a:lnTo>
                  <a:lnTo>
                    <a:pt x="4529" y="3087"/>
                  </a:lnTo>
                  <a:lnTo>
                    <a:pt x="4448" y="3026"/>
                  </a:lnTo>
                  <a:lnTo>
                    <a:pt x="4367" y="2945"/>
                  </a:lnTo>
                  <a:lnTo>
                    <a:pt x="4306" y="2864"/>
                  </a:lnTo>
                  <a:lnTo>
                    <a:pt x="4204" y="2641"/>
                  </a:lnTo>
                  <a:lnTo>
                    <a:pt x="4123" y="2397"/>
                  </a:lnTo>
                  <a:lnTo>
                    <a:pt x="3189" y="1828"/>
                  </a:lnTo>
                  <a:lnTo>
                    <a:pt x="2092" y="1138"/>
                  </a:lnTo>
                  <a:lnTo>
                    <a:pt x="2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5234;p74">
              <a:extLst>
                <a:ext uri="{FF2B5EF4-FFF2-40B4-BE49-F238E27FC236}">
                  <a16:creationId xmlns:a16="http://schemas.microsoft.com/office/drawing/2014/main" id="{9E3AAE32-B842-6177-5C02-90BB10EE2A61}"/>
                </a:ext>
              </a:extLst>
            </p:cNvPr>
            <p:cNvSpPr/>
            <p:nvPr/>
          </p:nvSpPr>
          <p:spPr>
            <a:xfrm>
              <a:off x="2676700" y="2238175"/>
              <a:ext cx="525" cy="9175"/>
            </a:xfrm>
            <a:custGeom>
              <a:avLst/>
              <a:gdLst/>
              <a:ahLst/>
              <a:cxnLst/>
              <a:rect l="l" t="t" r="r" b="b"/>
              <a:pathLst>
                <a:path w="21" h="367" fill="none" extrusionOk="0">
                  <a:moveTo>
                    <a:pt x="21" y="1"/>
                  </a:moveTo>
                  <a:lnTo>
                    <a:pt x="21" y="1"/>
                  </a:lnTo>
                  <a:lnTo>
                    <a:pt x="1" y="1"/>
                  </a:lnTo>
                  <a:lnTo>
                    <a:pt x="1" y="366"/>
                  </a:lnTo>
                  <a:lnTo>
                    <a:pt x="1" y="366"/>
                  </a:lnTo>
                  <a:lnTo>
                    <a:pt x="1" y="346"/>
                  </a:lnTo>
                  <a:lnTo>
                    <a:pt x="21"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5235;p74">
              <a:extLst>
                <a:ext uri="{FF2B5EF4-FFF2-40B4-BE49-F238E27FC236}">
                  <a16:creationId xmlns:a16="http://schemas.microsoft.com/office/drawing/2014/main" id="{4B106338-7AD9-EBDF-B387-A7E1D1F65EB8}"/>
                </a:ext>
              </a:extLst>
            </p:cNvPr>
            <p:cNvSpPr/>
            <p:nvPr/>
          </p:nvSpPr>
          <p:spPr>
            <a:xfrm>
              <a:off x="2625425" y="2157475"/>
              <a:ext cx="90900" cy="88350"/>
            </a:xfrm>
            <a:custGeom>
              <a:avLst/>
              <a:gdLst/>
              <a:ahLst/>
              <a:cxnLst/>
              <a:rect l="l" t="t" r="r" b="b"/>
              <a:pathLst>
                <a:path w="3636" h="3534" extrusionOk="0">
                  <a:moveTo>
                    <a:pt x="3615" y="0"/>
                  </a:moveTo>
                  <a:lnTo>
                    <a:pt x="3554" y="386"/>
                  </a:lnTo>
                  <a:lnTo>
                    <a:pt x="3453" y="772"/>
                  </a:lnTo>
                  <a:lnTo>
                    <a:pt x="3311" y="1157"/>
                  </a:lnTo>
                  <a:lnTo>
                    <a:pt x="3128" y="1523"/>
                  </a:lnTo>
                  <a:lnTo>
                    <a:pt x="2904" y="1888"/>
                  </a:lnTo>
                  <a:lnTo>
                    <a:pt x="2641" y="2213"/>
                  </a:lnTo>
                  <a:lnTo>
                    <a:pt x="2377" y="2498"/>
                  </a:lnTo>
                  <a:lnTo>
                    <a:pt x="2072" y="2762"/>
                  </a:lnTo>
                  <a:lnTo>
                    <a:pt x="2052" y="3229"/>
                  </a:lnTo>
                  <a:lnTo>
                    <a:pt x="2072" y="3229"/>
                  </a:lnTo>
                  <a:lnTo>
                    <a:pt x="2234" y="3086"/>
                  </a:lnTo>
                  <a:lnTo>
                    <a:pt x="2397" y="2944"/>
                  </a:lnTo>
                  <a:lnTo>
                    <a:pt x="2539" y="2802"/>
                  </a:lnTo>
                  <a:lnTo>
                    <a:pt x="2681" y="2640"/>
                  </a:lnTo>
                  <a:lnTo>
                    <a:pt x="2945" y="2274"/>
                  </a:lnTo>
                  <a:lnTo>
                    <a:pt x="3189" y="1888"/>
                  </a:lnTo>
                  <a:lnTo>
                    <a:pt x="3372" y="1482"/>
                  </a:lnTo>
                  <a:lnTo>
                    <a:pt x="3514" y="1076"/>
                  </a:lnTo>
                  <a:lnTo>
                    <a:pt x="3554" y="853"/>
                  </a:lnTo>
                  <a:lnTo>
                    <a:pt x="3595" y="650"/>
                  </a:lnTo>
                  <a:lnTo>
                    <a:pt x="3615" y="447"/>
                  </a:lnTo>
                  <a:lnTo>
                    <a:pt x="3635" y="244"/>
                  </a:lnTo>
                  <a:lnTo>
                    <a:pt x="3615" y="0"/>
                  </a:lnTo>
                  <a:close/>
                  <a:moveTo>
                    <a:pt x="1" y="2782"/>
                  </a:moveTo>
                  <a:lnTo>
                    <a:pt x="82" y="3026"/>
                  </a:lnTo>
                  <a:lnTo>
                    <a:pt x="184" y="3249"/>
                  </a:lnTo>
                  <a:lnTo>
                    <a:pt x="245" y="3330"/>
                  </a:lnTo>
                  <a:lnTo>
                    <a:pt x="326" y="3411"/>
                  </a:lnTo>
                  <a:lnTo>
                    <a:pt x="407" y="3472"/>
                  </a:lnTo>
                  <a:lnTo>
                    <a:pt x="488" y="3533"/>
                  </a:lnTo>
                  <a:lnTo>
                    <a:pt x="488" y="3411"/>
                  </a:lnTo>
                  <a:lnTo>
                    <a:pt x="468" y="3249"/>
                  </a:lnTo>
                  <a:lnTo>
                    <a:pt x="407" y="3107"/>
                  </a:lnTo>
                  <a:lnTo>
                    <a:pt x="305" y="2985"/>
                  </a:lnTo>
                  <a:lnTo>
                    <a:pt x="184" y="2883"/>
                  </a:lnTo>
                  <a:lnTo>
                    <a:pt x="1" y="27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5236;p74">
              <a:extLst>
                <a:ext uri="{FF2B5EF4-FFF2-40B4-BE49-F238E27FC236}">
                  <a16:creationId xmlns:a16="http://schemas.microsoft.com/office/drawing/2014/main" id="{11F1D29B-5C8C-F259-19A9-1EF6A570EF12}"/>
                </a:ext>
              </a:extLst>
            </p:cNvPr>
            <p:cNvSpPr/>
            <p:nvPr/>
          </p:nvSpPr>
          <p:spPr>
            <a:xfrm>
              <a:off x="2625425" y="2227000"/>
              <a:ext cx="12225" cy="18825"/>
            </a:xfrm>
            <a:custGeom>
              <a:avLst/>
              <a:gdLst/>
              <a:ahLst/>
              <a:cxnLst/>
              <a:rect l="l" t="t" r="r" b="b"/>
              <a:pathLst>
                <a:path w="489" h="753" fill="none" extrusionOk="0">
                  <a:moveTo>
                    <a:pt x="1" y="1"/>
                  </a:moveTo>
                  <a:lnTo>
                    <a:pt x="1" y="1"/>
                  </a:lnTo>
                  <a:lnTo>
                    <a:pt x="82" y="245"/>
                  </a:lnTo>
                  <a:lnTo>
                    <a:pt x="184" y="468"/>
                  </a:lnTo>
                  <a:lnTo>
                    <a:pt x="245" y="549"/>
                  </a:lnTo>
                  <a:lnTo>
                    <a:pt x="326" y="630"/>
                  </a:lnTo>
                  <a:lnTo>
                    <a:pt x="407" y="691"/>
                  </a:lnTo>
                  <a:lnTo>
                    <a:pt x="488" y="752"/>
                  </a:lnTo>
                  <a:lnTo>
                    <a:pt x="488" y="630"/>
                  </a:lnTo>
                  <a:lnTo>
                    <a:pt x="488" y="630"/>
                  </a:lnTo>
                  <a:lnTo>
                    <a:pt x="468" y="468"/>
                  </a:lnTo>
                  <a:lnTo>
                    <a:pt x="407" y="326"/>
                  </a:lnTo>
                  <a:lnTo>
                    <a:pt x="305" y="204"/>
                  </a:lnTo>
                  <a:lnTo>
                    <a:pt x="184" y="102"/>
                  </a:lnTo>
                  <a:lnTo>
                    <a:pt x="184" y="10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5237;p74">
              <a:extLst>
                <a:ext uri="{FF2B5EF4-FFF2-40B4-BE49-F238E27FC236}">
                  <a16:creationId xmlns:a16="http://schemas.microsoft.com/office/drawing/2014/main" id="{B4432ED2-37F8-2F7F-92C5-D579EDE11382}"/>
                </a:ext>
              </a:extLst>
            </p:cNvPr>
            <p:cNvSpPr/>
            <p:nvPr/>
          </p:nvSpPr>
          <p:spPr>
            <a:xfrm>
              <a:off x="2522375" y="2162550"/>
              <a:ext cx="25" cy="25"/>
            </a:xfrm>
            <a:custGeom>
              <a:avLst/>
              <a:gdLst/>
              <a:ahLst/>
              <a:cxnLst/>
              <a:rect l="l" t="t" r="r" b="b"/>
              <a:pathLst>
                <a:path w="1" h="1" extrusionOk="0">
                  <a:moveTo>
                    <a:pt x="1" y="0"/>
                  </a:moveTo>
                  <a:lnTo>
                    <a:pt x="1" y="0"/>
                  </a:lnTo>
                  <a:lnTo>
                    <a:pt x="1" y="0"/>
                  </a:lnTo>
                  <a:lnTo>
                    <a:pt x="1" y="0"/>
                  </a:lnTo>
                  <a:lnTo>
                    <a:pt x="1" y="0"/>
                  </a:lnTo>
                  <a:close/>
                </a:path>
              </a:pathLst>
            </a:custGeom>
            <a:solidFill>
              <a:srgbClr val="F7F8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5238;p74">
              <a:extLst>
                <a:ext uri="{FF2B5EF4-FFF2-40B4-BE49-F238E27FC236}">
                  <a16:creationId xmlns:a16="http://schemas.microsoft.com/office/drawing/2014/main" id="{2D4A44D1-A735-F2DF-D8D0-DADA7965E835}"/>
                </a:ext>
              </a:extLst>
            </p:cNvPr>
            <p:cNvSpPr/>
            <p:nvPr/>
          </p:nvSpPr>
          <p:spPr>
            <a:xfrm>
              <a:off x="2522375" y="216255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5239;p74">
              <a:extLst>
                <a:ext uri="{FF2B5EF4-FFF2-40B4-BE49-F238E27FC236}">
                  <a16:creationId xmlns:a16="http://schemas.microsoft.com/office/drawing/2014/main" id="{E4AB1A62-0A3F-1B66-CADD-14B335D2AA2A}"/>
                </a:ext>
              </a:extLst>
            </p:cNvPr>
            <p:cNvSpPr/>
            <p:nvPr/>
          </p:nvSpPr>
          <p:spPr>
            <a:xfrm>
              <a:off x="1876175" y="1689425"/>
              <a:ext cx="709700" cy="473150"/>
            </a:xfrm>
            <a:custGeom>
              <a:avLst/>
              <a:gdLst/>
              <a:ahLst/>
              <a:cxnLst/>
              <a:rect l="l" t="t" r="r" b="b"/>
              <a:pathLst>
                <a:path w="28388" h="18926" extrusionOk="0">
                  <a:moveTo>
                    <a:pt x="2437" y="1"/>
                  </a:moveTo>
                  <a:lnTo>
                    <a:pt x="2132" y="21"/>
                  </a:lnTo>
                  <a:lnTo>
                    <a:pt x="1828" y="82"/>
                  </a:lnTo>
                  <a:lnTo>
                    <a:pt x="1523" y="183"/>
                  </a:lnTo>
                  <a:lnTo>
                    <a:pt x="1239" y="305"/>
                  </a:lnTo>
                  <a:lnTo>
                    <a:pt x="975" y="488"/>
                  </a:lnTo>
                  <a:lnTo>
                    <a:pt x="731" y="691"/>
                  </a:lnTo>
                  <a:lnTo>
                    <a:pt x="508" y="935"/>
                  </a:lnTo>
                  <a:lnTo>
                    <a:pt x="325" y="1219"/>
                  </a:lnTo>
                  <a:lnTo>
                    <a:pt x="244" y="1381"/>
                  </a:lnTo>
                  <a:lnTo>
                    <a:pt x="163" y="1564"/>
                  </a:lnTo>
                  <a:lnTo>
                    <a:pt x="102" y="1747"/>
                  </a:lnTo>
                  <a:lnTo>
                    <a:pt x="61" y="1930"/>
                  </a:lnTo>
                  <a:lnTo>
                    <a:pt x="21" y="2112"/>
                  </a:lnTo>
                  <a:lnTo>
                    <a:pt x="0" y="2315"/>
                  </a:lnTo>
                  <a:lnTo>
                    <a:pt x="0" y="2498"/>
                  </a:lnTo>
                  <a:lnTo>
                    <a:pt x="0" y="2681"/>
                  </a:lnTo>
                  <a:lnTo>
                    <a:pt x="61" y="2965"/>
                  </a:lnTo>
                  <a:lnTo>
                    <a:pt x="122" y="3229"/>
                  </a:lnTo>
                  <a:lnTo>
                    <a:pt x="244" y="3493"/>
                  </a:lnTo>
                  <a:lnTo>
                    <a:pt x="366" y="3737"/>
                  </a:lnTo>
                  <a:lnTo>
                    <a:pt x="549" y="3980"/>
                  </a:lnTo>
                  <a:lnTo>
                    <a:pt x="731" y="4204"/>
                  </a:lnTo>
                  <a:lnTo>
                    <a:pt x="955" y="4387"/>
                  </a:lnTo>
                  <a:lnTo>
                    <a:pt x="1219" y="4549"/>
                  </a:lnTo>
                  <a:lnTo>
                    <a:pt x="25524" y="18742"/>
                  </a:lnTo>
                  <a:lnTo>
                    <a:pt x="25849" y="18925"/>
                  </a:lnTo>
                  <a:lnTo>
                    <a:pt x="25869" y="18905"/>
                  </a:lnTo>
                  <a:lnTo>
                    <a:pt x="25788" y="18824"/>
                  </a:lnTo>
                  <a:lnTo>
                    <a:pt x="25707" y="18722"/>
                  </a:lnTo>
                  <a:lnTo>
                    <a:pt x="25646" y="18621"/>
                  </a:lnTo>
                  <a:lnTo>
                    <a:pt x="25585" y="18499"/>
                  </a:lnTo>
                  <a:lnTo>
                    <a:pt x="25544" y="18357"/>
                  </a:lnTo>
                  <a:lnTo>
                    <a:pt x="25524" y="18214"/>
                  </a:lnTo>
                  <a:lnTo>
                    <a:pt x="25504" y="18052"/>
                  </a:lnTo>
                  <a:lnTo>
                    <a:pt x="25504" y="17869"/>
                  </a:lnTo>
                  <a:lnTo>
                    <a:pt x="25504" y="17666"/>
                  </a:lnTo>
                  <a:lnTo>
                    <a:pt x="25524" y="17463"/>
                  </a:lnTo>
                  <a:lnTo>
                    <a:pt x="25585" y="17240"/>
                  </a:lnTo>
                  <a:lnTo>
                    <a:pt x="25626" y="17016"/>
                  </a:lnTo>
                  <a:lnTo>
                    <a:pt x="25707" y="16813"/>
                  </a:lnTo>
                  <a:lnTo>
                    <a:pt x="25788" y="16590"/>
                  </a:lnTo>
                  <a:lnTo>
                    <a:pt x="25890" y="16387"/>
                  </a:lnTo>
                  <a:lnTo>
                    <a:pt x="26011" y="16184"/>
                  </a:lnTo>
                  <a:lnTo>
                    <a:pt x="26133" y="15981"/>
                  </a:lnTo>
                  <a:lnTo>
                    <a:pt x="26275" y="15778"/>
                  </a:lnTo>
                  <a:lnTo>
                    <a:pt x="26417" y="15595"/>
                  </a:lnTo>
                  <a:lnTo>
                    <a:pt x="26560" y="15433"/>
                  </a:lnTo>
                  <a:lnTo>
                    <a:pt x="26722" y="15270"/>
                  </a:lnTo>
                  <a:lnTo>
                    <a:pt x="26884" y="15128"/>
                  </a:lnTo>
                  <a:lnTo>
                    <a:pt x="27067" y="15006"/>
                  </a:lnTo>
                  <a:lnTo>
                    <a:pt x="27230" y="14884"/>
                  </a:lnTo>
                  <a:lnTo>
                    <a:pt x="27433" y="14783"/>
                  </a:lnTo>
                  <a:lnTo>
                    <a:pt x="27636" y="14722"/>
                  </a:lnTo>
                  <a:lnTo>
                    <a:pt x="27818" y="14681"/>
                  </a:lnTo>
                  <a:lnTo>
                    <a:pt x="28001" y="14661"/>
                  </a:lnTo>
                  <a:lnTo>
                    <a:pt x="28204" y="14681"/>
                  </a:lnTo>
                  <a:lnTo>
                    <a:pt x="28387" y="14742"/>
                  </a:lnTo>
                  <a:lnTo>
                    <a:pt x="28387" y="14742"/>
                  </a:lnTo>
                  <a:lnTo>
                    <a:pt x="28326" y="14702"/>
                  </a:lnTo>
                  <a:lnTo>
                    <a:pt x="3676" y="326"/>
                  </a:lnTo>
                  <a:lnTo>
                    <a:pt x="3371" y="183"/>
                  </a:lnTo>
                  <a:lnTo>
                    <a:pt x="3066" y="82"/>
                  </a:lnTo>
                  <a:lnTo>
                    <a:pt x="2762" y="21"/>
                  </a:lnTo>
                  <a:lnTo>
                    <a:pt x="24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5240;p74">
              <a:extLst>
                <a:ext uri="{FF2B5EF4-FFF2-40B4-BE49-F238E27FC236}">
                  <a16:creationId xmlns:a16="http://schemas.microsoft.com/office/drawing/2014/main" id="{6A886838-79F2-0223-C2DD-158843A27FFC}"/>
                </a:ext>
              </a:extLst>
            </p:cNvPr>
            <p:cNvSpPr/>
            <p:nvPr/>
          </p:nvSpPr>
          <p:spPr>
            <a:xfrm>
              <a:off x="1876175" y="1689425"/>
              <a:ext cx="709700" cy="473150"/>
            </a:xfrm>
            <a:custGeom>
              <a:avLst/>
              <a:gdLst/>
              <a:ahLst/>
              <a:cxnLst/>
              <a:rect l="l" t="t" r="r" b="b"/>
              <a:pathLst>
                <a:path w="28388" h="18926" fill="none" extrusionOk="0">
                  <a:moveTo>
                    <a:pt x="2437" y="1"/>
                  </a:moveTo>
                  <a:lnTo>
                    <a:pt x="2437" y="1"/>
                  </a:lnTo>
                  <a:lnTo>
                    <a:pt x="2132" y="21"/>
                  </a:lnTo>
                  <a:lnTo>
                    <a:pt x="1828" y="82"/>
                  </a:lnTo>
                  <a:lnTo>
                    <a:pt x="1523" y="183"/>
                  </a:lnTo>
                  <a:lnTo>
                    <a:pt x="1239" y="305"/>
                  </a:lnTo>
                  <a:lnTo>
                    <a:pt x="975" y="488"/>
                  </a:lnTo>
                  <a:lnTo>
                    <a:pt x="731" y="691"/>
                  </a:lnTo>
                  <a:lnTo>
                    <a:pt x="508" y="935"/>
                  </a:lnTo>
                  <a:lnTo>
                    <a:pt x="325" y="1219"/>
                  </a:lnTo>
                  <a:lnTo>
                    <a:pt x="325" y="1219"/>
                  </a:lnTo>
                  <a:lnTo>
                    <a:pt x="244" y="1381"/>
                  </a:lnTo>
                  <a:lnTo>
                    <a:pt x="163" y="1564"/>
                  </a:lnTo>
                  <a:lnTo>
                    <a:pt x="102" y="1747"/>
                  </a:lnTo>
                  <a:lnTo>
                    <a:pt x="61" y="1930"/>
                  </a:lnTo>
                  <a:lnTo>
                    <a:pt x="21" y="2112"/>
                  </a:lnTo>
                  <a:lnTo>
                    <a:pt x="0" y="2315"/>
                  </a:lnTo>
                  <a:lnTo>
                    <a:pt x="0" y="2498"/>
                  </a:lnTo>
                  <a:lnTo>
                    <a:pt x="0" y="2681"/>
                  </a:lnTo>
                  <a:lnTo>
                    <a:pt x="0" y="2681"/>
                  </a:lnTo>
                  <a:lnTo>
                    <a:pt x="61" y="2965"/>
                  </a:lnTo>
                  <a:lnTo>
                    <a:pt x="122" y="3229"/>
                  </a:lnTo>
                  <a:lnTo>
                    <a:pt x="244" y="3493"/>
                  </a:lnTo>
                  <a:lnTo>
                    <a:pt x="366" y="3737"/>
                  </a:lnTo>
                  <a:lnTo>
                    <a:pt x="549" y="3980"/>
                  </a:lnTo>
                  <a:lnTo>
                    <a:pt x="731" y="4204"/>
                  </a:lnTo>
                  <a:lnTo>
                    <a:pt x="955" y="4387"/>
                  </a:lnTo>
                  <a:lnTo>
                    <a:pt x="1219" y="4549"/>
                  </a:lnTo>
                  <a:lnTo>
                    <a:pt x="25524" y="18742"/>
                  </a:lnTo>
                  <a:lnTo>
                    <a:pt x="25849" y="18925"/>
                  </a:lnTo>
                  <a:lnTo>
                    <a:pt x="25849" y="18925"/>
                  </a:lnTo>
                  <a:lnTo>
                    <a:pt x="25849" y="18925"/>
                  </a:lnTo>
                  <a:lnTo>
                    <a:pt x="25849" y="18925"/>
                  </a:lnTo>
                  <a:lnTo>
                    <a:pt x="25849" y="18925"/>
                  </a:lnTo>
                  <a:lnTo>
                    <a:pt x="25869" y="18905"/>
                  </a:lnTo>
                  <a:lnTo>
                    <a:pt x="25869" y="18905"/>
                  </a:lnTo>
                  <a:lnTo>
                    <a:pt x="25788" y="18824"/>
                  </a:lnTo>
                  <a:lnTo>
                    <a:pt x="25707" y="18722"/>
                  </a:lnTo>
                  <a:lnTo>
                    <a:pt x="25646" y="18621"/>
                  </a:lnTo>
                  <a:lnTo>
                    <a:pt x="25585" y="18499"/>
                  </a:lnTo>
                  <a:lnTo>
                    <a:pt x="25544" y="18357"/>
                  </a:lnTo>
                  <a:lnTo>
                    <a:pt x="25524" y="18214"/>
                  </a:lnTo>
                  <a:lnTo>
                    <a:pt x="25504" y="18052"/>
                  </a:lnTo>
                  <a:lnTo>
                    <a:pt x="25504" y="17869"/>
                  </a:lnTo>
                  <a:lnTo>
                    <a:pt x="25504" y="17869"/>
                  </a:lnTo>
                  <a:lnTo>
                    <a:pt x="25504" y="17666"/>
                  </a:lnTo>
                  <a:lnTo>
                    <a:pt x="25524" y="17463"/>
                  </a:lnTo>
                  <a:lnTo>
                    <a:pt x="25585" y="17240"/>
                  </a:lnTo>
                  <a:lnTo>
                    <a:pt x="25626" y="17016"/>
                  </a:lnTo>
                  <a:lnTo>
                    <a:pt x="25707" y="16813"/>
                  </a:lnTo>
                  <a:lnTo>
                    <a:pt x="25788" y="16590"/>
                  </a:lnTo>
                  <a:lnTo>
                    <a:pt x="25890" y="16387"/>
                  </a:lnTo>
                  <a:lnTo>
                    <a:pt x="26011" y="16184"/>
                  </a:lnTo>
                  <a:lnTo>
                    <a:pt x="26133" y="15981"/>
                  </a:lnTo>
                  <a:lnTo>
                    <a:pt x="26275" y="15778"/>
                  </a:lnTo>
                  <a:lnTo>
                    <a:pt x="26417" y="15595"/>
                  </a:lnTo>
                  <a:lnTo>
                    <a:pt x="26560" y="15433"/>
                  </a:lnTo>
                  <a:lnTo>
                    <a:pt x="26722" y="15270"/>
                  </a:lnTo>
                  <a:lnTo>
                    <a:pt x="26884" y="15128"/>
                  </a:lnTo>
                  <a:lnTo>
                    <a:pt x="27067" y="15006"/>
                  </a:lnTo>
                  <a:lnTo>
                    <a:pt x="27230" y="14884"/>
                  </a:lnTo>
                  <a:lnTo>
                    <a:pt x="27230" y="14884"/>
                  </a:lnTo>
                  <a:lnTo>
                    <a:pt x="27433" y="14783"/>
                  </a:lnTo>
                  <a:lnTo>
                    <a:pt x="27636" y="14722"/>
                  </a:lnTo>
                  <a:lnTo>
                    <a:pt x="27818" y="14681"/>
                  </a:lnTo>
                  <a:lnTo>
                    <a:pt x="28001" y="14661"/>
                  </a:lnTo>
                  <a:lnTo>
                    <a:pt x="28001" y="14661"/>
                  </a:lnTo>
                  <a:lnTo>
                    <a:pt x="28204" y="14681"/>
                  </a:lnTo>
                  <a:lnTo>
                    <a:pt x="28387" y="14742"/>
                  </a:lnTo>
                  <a:lnTo>
                    <a:pt x="28387" y="14742"/>
                  </a:lnTo>
                  <a:lnTo>
                    <a:pt x="28326" y="14702"/>
                  </a:lnTo>
                  <a:lnTo>
                    <a:pt x="28326" y="14702"/>
                  </a:lnTo>
                  <a:lnTo>
                    <a:pt x="3676" y="326"/>
                  </a:lnTo>
                  <a:lnTo>
                    <a:pt x="3676" y="326"/>
                  </a:lnTo>
                  <a:lnTo>
                    <a:pt x="3371" y="183"/>
                  </a:lnTo>
                  <a:lnTo>
                    <a:pt x="3066" y="82"/>
                  </a:lnTo>
                  <a:lnTo>
                    <a:pt x="2762" y="21"/>
                  </a:lnTo>
                  <a:lnTo>
                    <a:pt x="24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5241;p74">
              <a:extLst>
                <a:ext uri="{FF2B5EF4-FFF2-40B4-BE49-F238E27FC236}">
                  <a16:creationId xmlns:a16="http://schemas.microsoft.com/office/drawing/2014/main" id="{F9A8A6FA-7C56-5BBF-5188-113C40C03DFE}"/>
                </a:ext>
              </a:extLst>
            </p:cNvPr>
            <p:cNvSpPr/>
            <p:nvPr/>
          </p:nvSpPr>
          <p:spPr>
            <a:xfrm>
              <a:off x="2513750" y="2055950"/>
              <a:ext cx="86325" cy="106100"/>
            </a:xfrm>
            <a:custGeom>
              <a:avLst/>
              <a:gdLst/>
              <a:ahLst/>
              <a:cxnLst/>
              <a:rect l="l" t="t" r="r" b="b"/>
              <a:pathLst>
                <a:path w="3453" h="4244" extrusionOk="0">
                  <a:moveTo>
                    <a:pt x="3392" y="690"/>
                  </a:moveTo>
                  <a:lnTo>
                    <a:pt x="3453" y="1036"/>
                  </a:lnTo>
                  <a:lnTo>
                    <a:pt x="3453" y="1036"/>
                  </a:lnTo>
                  <a:lnTo>
                    <a:pt x="3432" y="853"/>
                  </a:lnTo>
                  <a:lnTo>
                    <a:pt x="3392" y="690"/>
                  </a:lnTo>
                  <a:close/>
                  <a:moveTo>
                    <a:pt x="2498" y="0"/>
                  </a:moveTo>
                  <a:lnTo>
                    <a:pt x="2315" y="20"/>
                  </a:lnTo>
                  <a:lnTo>
                    <a:pt x="2133" y="61"/>
                  </a:lnTo>
                  <a:lnTo>
                    <a:pt x="1930" y="122"/>
                  </a:lnTo>
                  <a:lnTo>
                    <a:pt x="1727" y="223"/>
                  </a:lnTo>
                  <a:lnTo>
                    <a:pt x="1564" y="345"/>
                  </a:lnTo>
                  <a:lnTo>
                    <a:pt x="1381" y="467"/>
                  </a:lnTo>
                  <a:lnTo>
                    <a:pt x="1219" y="609"/>
                  </a:lnTo>
                  <a:lnTo>
                    <a:pt x="1057" y="772"/>
                  </a:lnTo>
                  <a:lnTo>
                    <a:pt x="914" y="934"/>
                  </a:lnTo>
                  <a:lnTo>
                    <a:pt x="772" y="1117"/>
                  </a:lnTo>
                  <a:lnTo>
                    <a:pt x="630" y="1320"/>
                  </a:lnTo>
                  <a:lnTo>
                    <a:pt x="508" y="1523"/>
                  </a:lnTo>
                  <a:lnTo>
                    <a:pt x="387" y="1726"/>
                  </a:lnTo>
                  <a:lnTo>
                    <a:pt x="285" y="1929"/>
                  </a:lnTo>
                  <a:lnTo>
                    <a:pt x="204" y="2152"/>
                  </a:lnTo>
                  <a:lnTo>
                    <a:pt x="123" y="2355"/>
                  </a:lnTo>
                  <a:lnTo>
                    <a:pt x="82" y="2579"/>
                  </a:lnTo>
                  <a:lnTo>
                    <a:pt x="21" y="2802"/>
                  </a:lnTo>
                  <a:lnTo>
                    <a:pt x="1" y="3005"/>
                  </a:lnTo>
                  <a:lnTo>
                    <a:pt x="1" y="3208"/>
                  </a:lnTo>
                  <a:lnTo>
                    <a:pt x="1" y="3391"/>
                  </a:lnTo>
                  <a:lnTo>
                    <a:pt x="21" y="3553"/>
                  </a:lnTo>
                  <a:lnTo>
                    <a:pt x="41" y="3696"/>
                  </a:lnTo>
                  <a:lnTo>
                    <a:pt x="82" y="3838"/>
                  </a:lnTo>
                  <a:lnTo>
                    <a:pt x="143" y="3960"/>
                  </a:lnTo>
                  <a:lnTo>
                    <a:pt x="204" y="4061"/>
                  </a:lnTo>
                  <a:lnTo>
                    <a:pt x="285" y="4163"/>
                  </a:lnTo>
                  <a:lnTo>
                    <a:pt x="366" y="4244"/>
                  </a:lnTo>
                  <a:lnTo>
                    <a:pt x="2315" y="2193"/>
                  </a:lnTo>
                  <a:lnTo>
                    <a:pt x="3371" y="690"/>
                  </a:lnTo>
                  <a:lnTo>
                    <a:pt x="3290" y="487"/>
                  </a:lnTo>
                  <a:lnTo>
                    <a:pt x="3189" y="305"/>
                  </a:lnTo>
                  <a:lnTo>
                    <a:pt x="3046" y="183"/>
                  </a:lnTo>
                  <a:lnTo>
                    <a:pt x="2884" y="81"/>
                  </a:lnTo>
                  <a:lnTo>
                    <a:pt x="2701" y="20"/>
                  </a:lnTo>
                  <a:lnTo>
                    <a:pt x="2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5242;p74">
              <a:extLst>
                <a:ext uri="{FF2B5EF4-FFF2-40B4-BE49-F238E27FC236}">
                  <a16:creationId xmlns:a16="http://schemas.microsoft.com/office/drawing/2014/main" id="{F62234A8-9C64-A81E-315A-E4DD1AAC2ED0}"/>
                </a:ext>
              </a:extLst>
            </p:cNvPr>
            <p:cNvSpPr/>
            <p:nvPr/>
          </p:nvSpPr>
          <p:spPr>
            <a:xfrm>
              <a:off x="2598525" y="2073200"/>
              <a:ext cx="1550" cy="8650"/>
            </a:xfrm>
            <a:custGeom>
              <a:avLst/>
              <a:gdLst/>
              <a:ahLst/>
              <a:cxnLst/>
              <a:rect l="l" t="t" r="r" b="b"/>
              <a:pathLst>
                <a:path w="62" h="346" fill="none" extrusionOk="0">
                  <a:moveTo>
                    <a:pt x="1" y="0"/>
                  </a:moveTo>
                  <a:lnTo>
                    <a:pt x="1" y="0"/>
                  </a:lnTo>
                  <a:lnTo>
                    <a:pt x="62" y="346"/>
                  </a:lnTo>
                  <a:lnTo>
                    <a:pt x="62" y="346"/>
                  </a:lnTo>
                  <a:lnTo>
                    <a:pt x="41" y="16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5243;p74">
              <a:extLst>
                <a:ext uri="{FF2B5EF4-FFF2-40B4-BE49-F238E27FC236}">
                  <a16:creationId xmlns:a16="http://schemas.microsoft.com/office/drawing/2014/main" id="{612E6959-08A4-2288-96EE-0940239A1FBC}"/>
                </a:ext>
              </a:extLst>
            </p:cNvPr>
            <p:cNvSpPr/>
            <p:nvPr/>
          </p:nvSpPr>
          <p:spPr>
            <a:xfrm>
              <a:off x="2513750" y="2055950"/>
              <a:ext cx="84300" cy="106100"/>
            </a:xfrm>
            <a:custGeom>
              <a:avLst/>
              <a:gdLst/>
              <a:ahLst/>
              <a:cxnLst/>
              <a:rect l="l" t="t" r="r" b="b"/>
              <a:pathLst>
                <a:path w="3372" h="4244" fill="none" extrusionOk="0">
                  <a:moveTo>
                    <a:pt x="2498" y="0"/>
                  </a:moveTo>
                  <a:lnTo>
                    <a:pt x="2498" y="0"/>
                  </a:lnTo>
                  <a:lnTo>
                    <a:pt x="2315" y="20"/>
                  </a:lnTo>
                  <a:lnTo>
                    <a:pt x="2133" y="61"/>
                  </a:lnTo>
                  <a:lnTo>
                    <a:pt x="1930" y="122"/>
                  </a:lnTo>
                  <a:lnTo>
                    <a:pt x="1727" y="223"/>
                  </a:lnTo>
                  <a:lnTo>
                    <a:pt x="1727" y="223"/>
                  </a:lnTo>
                  <a:lnTo>
                    <a:pt x="1564" y="345"/>
                  </a:lnTo>
                  <a:lnTo>
                    <a:pt x="1381" y="467"/>
                  </a:lnTo>
                  <a:lnTo>
                    <a:pt x="1219" y="609"/>
                  </a:lnTo>
                  <a:lnTo>
                    <a:pt x="1057" y="772"/>
                  </a:lnTo>
                  <a:lnTo>
                    <a:pt x="914" y="934"/>
                  </a:lnTo>
                  <a:lnTo>
                    <a:pt x="772" y="1117"/>
                  </a:lnTo>
                  <a:lnTo>
                    <a:pt x="630" y="1320"/>
                  </a:lnTo>
                  <a:lnTo>
                    <a:pt x="508" y="1523"/>
                  </a:lnTo>
                  <a:lnTo>
                    <a:pt x="387" y="1726"/>
                  </a:lnTo>
                  <a:lnTo>
                    <a:pt x="285" y="1929"/>
                  </a:lnTo>
                  <a:lnTo>
                    <a:pt x="204" y="2152"/>
                  </a:lnTo>
                  <a:lnTo>
                    <a:pt x="123" y="2355"/>
                  </a:lnTo>
                  <a:lnTo>
                    <a:pt x="82" y="2579"/>
                  </a:lnTo>
                  <a:lnTo>
                    <a:pt x="21" y="2802"/>
                  </a:lnTo>
                  <a:lnTo>
                    <a:pt x="1" y="3005"/>
                  </a:lnTo>
                  <a:lnTo>
                    <a:pt x="1" y="3208"/>
                  </a:lnTo>
                  <a:lnTo>
                    <a:pt x="1" y="3208"/>
                  </a:lnTo>
                  <a:lnTo>
                    <a:pt x="1" y="3391"/>
                  </a:lnTo>
                  <a:lnTo>
                    <a:pt x="21" y="3553"/>
                  </a:lnTo>
                  <a:lnTo>
                    <a:pt x="41" y="3696"/>
                  </a:lnTo>
                  <a:lnTo>
                    <a:pt x="82" y="3838"/>
                  </a:lnTo>
                  <a:lnTo>
                    <a:pt x="143" y="3960"/>
                  </a:lnTo>
                  <a:lnTo>
                    <a:pt x="204" y="4061"/>
                  </a:lnTo>
                  <a:lnTo>
                    <a:pt x="285" y="4163"/>
                  </a:lnTo>
                  <a:lnTo>
                    <a:pt x="366" y="4244"/>
                  </a:lnTo>
                  <a:lnTo>
                    <a:pt x="2315" y="2193"/>
                  </a:lnTo>
                  <a:lnTo>
                    <a:pt x="3371" y="690"/>
                  </a:lnTo>
                  <a:lnTo>
                    <a:pt x="3371" y="690"/>
                  </a:lnTo>
                  <a:lnTo>
                    <a:pt x="3290" y="487"/>
                  </a:lnTo>
                  <a:lnTo>
                    <a:pt x="3189" y="305"/>
                  </a:lnTo>
                  <a:lnTo>
                    <a:pt x="3046" y="183"/>
                  </a:lnTo>
                  <a:lnTo>
                    <a:pt x="2884" y="81"/>
                  </a:lnTo>
                  <a:lnTo>
                    <a:pt x="2884" y="81"/>
                  </a:lnTo>
                  <a:lnTo>
                    <a:pt x="2701" y="20"/>
                  </a:lnTo>
                  <a:lnTo>
                    <a:pt x="24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5244;p74">
              <a:extLst>
                <a:ext uri="{FF2B5EF4-FFF2-40B4-BE49-F238E27FC236}">
                  <a16:creationId xmlns:a16="http://schemas.microsoft.com/office/drawing/2014/main" id="{BA419A9D-5ED8-25E9-CB28-0863A7D5BEE0}"/>
                </a:ext>
              </a:extLst>
            </p:cNvPr>
            <p:cNvSpPr/>
            <p:nvPr/>
          </p:nvSpPr>
          <p:spPr>
            <a:xfrm>
              <a:off x="2522375" y="2073200"/>
              <a:ext cx="154850" cy="388875"/>
            </a:xfrm>
            <a:custGeom>
              <a:avLst/>
              <a:gdLst/>
              <a:ahLst/>
              <a:cxnLst/>
              <a:rect l="l" t="t" r="r" b="b"/>
              <a:pathLst>
                <a:path w="6194" h="15555" extrusionOk="0">
                  <a:moveTo>
                    <a:pt x="3026" y="0"/>
                  </a:moveTo>
                  <a:lnTo>
                    <a:pt x="1970" y="1503"/>
                  </a:lnTo>
                  <a:lnTo>
                    <a:pt x="21" y="3554"/>
                  </a:lnTo>
                  <a:lnTo>
                    <a:pt x="1" y="3574"/>
                  </a:lnTo>
                  <a:lnTo>
                    <a:pt x="285" y="3757"/>
                  </a:lnTo>
                  <a:lnTo>
                    <a:pt x="2092" y="4894"/>
                  </a:lnTo>
                  <a:lnTo>
                    <a:pt x="3189" y="5584"/>
                  </a:lnTo>
                  <a:lnTo>
                    <a:pt x="4123" y="6153"/>
                  </a:lnTo>
                  <a:lnTo>
                    <a:pt x="4306" y="6254"/>
                  </a:lnTo>
                  <a:lnTo>
                    <a:pt x="4427" y="6356"/>
                  </a:lnTo>
                  <a:lnTo>
                    <a:pt x="4529" y="6478"/>
                  </a:lnTo>
                  <a:lnTo>
                    <a:pt x="4590" y="6620"/>
                  </a:lnTo>
                  <a:lnTo>
                    <a:pt x="4610" y="6782"/>
                  </a:lnTo>
                  <a:lnTo>
                    <a:pt x="4610" y="6904"/>
                  </a:lnTo>
                  <a:lnTo>
                    <a:pt x="4630" y="7452"/>
                  </a:lnTo>
                  <a:lnTo>
                    <a:pt x="4854" y="13727"/>
                  </a:lnTo>
                  <a:lnTo>
                    <a:pt x="4894" y="15087"/>
                  </a:lnTo>
                  <a:lnTo>
                    <a:pt x="4915" y="15189"/>
                  </a:lnTo>
                  <a:lnTo>
                    <a:pt x="4935" y="15270"/>
                  </a:lnTo>
                  <a:lnTo>
                    <a:pt x="4996" y="15351"/>
                  </a:lnTo>
                  <a:lnTo>
                    <a:pt x="5057" y="15412"/>
                  </a:lnTo>
                  <a:lnTo>
                    <a:pt x="5118" y="15473"/>
                  </a:lnTo>
                  <a:lnTo>
                    <a:pt x="5199" y="15514"/>
                  </a:lnTo>
                  <a:lnTo>
                    <a:pt x="5301" y="15554"/>
                  </a:lnTo>
                  <a:lnTo>
                    <a:pt x="5483" y="15554"/>
                  </a:lnTo>
                  <a:lnTo>
                    <a:pt x="5585" y="15514"/>
                  </a:lnTo>
                  <a:lnTo>
                    <a:pt x="5666" y="15473"/>
                  </a:lnTo>
                  <a:lnTo>
                    <a:pt x="5727" y="15412"/>
                  </a:lnTo>
                  <a:lnTo>
                    <a:pt x="5788" y="15351"/>
                  </a:lnTo>
                  <a:lnTo>
                    <a:pt x="5849" y="15270"/>
                  </a:lnTo>
                  <a:lnTo>
                    <a:pt x="5869" y="15189"/>
                  </a:lnTo>
                  <a:lnTo>
                    <a:pt x="5889" y="15087"/>
                  </a:lnTo>
                  <a:lnTo>
                    <a:pt x="5950" y="13077"/>
                  </a:lnTo>
                  <a:lnTo>
                    <a:pt x="6174" y="6965"/>
                  </a:lnTo>
                  <a:lnTo>
                    <a:pt x="6174" y="6600"/>
                  </a:lnTo>
                  <a:lnTo>
                    <a:pt x="6194" y="6133"/>
                  </a:lnTo>
                  <a:lnTo>
                    <a:pt x="5910" y="6315"/>
                  </a:lnTo>
                  <a:lnTo>
                    <a:pt x="5686" y="6417"/>
                  </a:lnTo>
                  <a:lnTo>
                    <a:pt x="5483" y="6498"/>
                  </a:lnTo>
                  <a:lnTo>
                    <a:pt x="5280" y="6539"/>
                  </a:lnTo>
                  <a:lnTo>
                    <a:pt x="5097" y="6559"/>
                  </a:lnTo>
                  <a:lnTo>
                    <a:pt x="4874" y="6539"/>
                  </a:lnTo>
                  <a:lnTo>
                    <a:pt x="4691" y="6457"/>
                  </a:lnTo>
                  <a:lnTo>
                    <a:pt x="4509" y="6356"/>
                  </a:lnTo>
                  <a:lnTo>
                    <a:pt x="4367" y="6214"/>
                  </a:lnTo>
                  <a:lnTo>
                    <a:pt x="4245" y="6011"/>
                  </a:lnTo>
                  <a:lnTo>
                    <a:pt x="4143" y="5787"/>
                  </a:lnTo>
                  <a:lnTo>
                    <a:pt x="4103" y="5523"/>
                  </a:lnTo>
                  <a:lnTo>
                    <a:pt x="4082" y="5239"/>
                  </a:lnTo>
                  <a:lnTo>
                    <a:pt x="4103" y="4935"/>
                  </a:lnTo>
                  <a:lnTo>
                    <a:pt x="4143" y="4610"/>
                  </a:lnTo>
                  <a:lnTo>
                    <a:pt x="4224" y="4305"/>
                  </a:lnTo>
                  <a:lnTo>
                    <a:pt x="4346" y="4001"/>
                  </a:lnTo>
                  <a:lnTo>
                    <a:pt x="4082" y="3473"/>
                  </a:lnTo>
                  <a:lnTo>
                    <a:pt x="3859" y="2945"/>
                  </a:lnTo>
                  <a:lnTo>
                    <a:pt x="3676" y="2417"/>
                  </a:lnTo>
                  <a:lnTo>
                    <a:pt x="3514" y="1909"/>
                  </a:lnTo>
                  <a:lnTo>
                    <a:pt x="3372" y="1442"/>
                  </a:lnTo>
                  <a:lnTo>
                    <a:pt x="3250" y="1016"/>
                  </a:lnTo>
                  <a:lnTo>
                    <a:pt x="3108" y="346"/>
                  </a:lnTo>
                  <a:lnTo>
                    <a:pt x="3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5245;p74">
              <a:extLst>
                <a:ext uri="{FF2B5EF4-FFF2-40B4-BE49-F238E27FC236}">
                  <a16:creationId xmlns:a16="http://schemas.microsoft.com/office/drawing/2014/main" id="{CBE07A88-F013-FCBA-8752-D62B10FD6325}"/>
                </a:ext>
              </a:extLst>
            </p:cNvPr>
            <p:cNvSpPr/>
            <p:nvPr/>
          </p:nvSpPr>
          <p:spPr>
            <a:xfrm>
              <a:off x="2522375" y="2073200"/>
              <a:ext cx="154850" cy="388875"/>
            </a:xfrm>
            <a:custGeom>
              <a:avLst/>
              <a:gdLst/>
              <a:ahLst/>
              <a:cxnLst/>
              <a:rect l="l" t="t" r="r" b="b"/>
              <a:pathLst>
                <a:path w="6194" h="15555" fill="none" extrusionOk="0">
                  <a:moveTo>
                    <a:pt x="3026" y="0"/>
                  </a:moveTo>
                  <a:lnTo>
                    <a:pt x="3026" y="0"/>
                  </a:lnTo>
                  <a:lnTo>
                    <a:pt x="1970" y="1503"/>
                  </a:lnTo>
                  <a:lnTo>
                    <a:pt x="21" y="3554"/>
                  </a:lnTo>
                  <a:lnTo>
                    <a:pt x="1" y="3574"/>
                  </a:lnTo>
                  <a:lnTo>
                    <a:pt x="1" y="3574"/>
                  </a:lnTo>
                  <a:lnTo>
                    <a:pt x="1" y="3574"/>
                  </a:lnTo>
                  <a:lnTo>
                    <a:pt x="1" y="3574"/>
                  </a:lnTo>
                  <a:lnTo>
                    <a:pt x="285" y="3757"/>
                  </a:lnTo>
                  <a:lnTo>
                    <a:pt x="285" y="3757"/>
                  </a:lnTo>
                  <a:lnTo>
                    <a:pt x="2092" y="4894"/>
                  </a:lnTo>
                  <a:lnTo>
                    <a:pt x="3189" y="5584"/>
                  </a:lnTo>
                  <a:lnTo>
                    <a:pt x="4123" y="6153"/>
                  </a:lnTo>
                  <a:lnTo>
                    <a:pt x="4123" y="6153"/>
                  </a:lnTo>
                  <a:lnTo>
                    <a:pt x="4306" y="6254"/>
                  </a:lnTo>
                  <a:lnTo>
                    <a:pt x="4306" y="6254"/>
                  </a:lnTo>
                  <a:lnTo>
                    <a:pt x="4427" y="6356"/>
                  </a:lnTo>
                  <a:lnTo>
                    <a:pt x="4529" y="6478"/>
                  </a:lnTo>
                  <a:lnTo>
                    <a:pt x="4590" y="6620"/>
                  </a:lnTo>
                  <a:lnTo>
                    <a:pt x="4610" y="6782"/>
                  </a:lnTo>
                  <a:lnTo>
                    <a:pt x="4610" y="6904"/>
                  </a:lnTo>
                  <a:lnTo>
                    <a:pt x="4630" y="7452"/>
                  </a:lnTo>
                  <a:lnTo>
                    <a:pt x="4854" y="13727"/>
                  </a:lnTo>
                  <a:lnTo>
                    <a:pt x="4894" y="15087"/>
                  </a:lnTo>
                  <a:lnTo>
                    <a:pt x="4894" y="15087"/>
                  </a:lnTo>
                  <a:lnTo>
                    <a:pt x="4915" y="15189"/>
                  </a:lnTo>
                  <a:lnTo>
                    <a:pt x="4935" y="15270"/>
                  </a:lnTo>
                  <a:lnTo>
                    <a:pt x="4996" y="15351"/>
                  </a:lnTo>
                  <a:lnTo>
                    <a:pt x="5057" y="15412"/>
                  </a:lnTo>
                  <a:lnTo>
                    <a:pt x="5118" y="15473"/>
                  </a:lnTo>
                  <a:lnTo>
                    <a:pt x="5199" y="15514"/>
                  </a:lnTo>
                  <a:lnTo>
                    <a:pt x="5301" y="15554"/>
                  </a:lnTo>
                  <a:lnTo>
                    <a:pt x="5382" y="15554"/>
                  </a:lnTo>
                  <a:lnTo>
                    <a:pt x="5382" y="15554"/>
                  </a:lnTo>
                  <a:lnTo>
                    <a:pt x="5382" y="15554"/>
                  </a:lnTo>
                  <a:lnTo>
                    <a:pt x="5382" y="15554"/>
                  </a:lnTo>
                  <a:lnTo>
                    <a:pt x="5483" y="15554"/>
                  </a:lnTo>
                  <a:lnTo>
                    <a:pt x="5585" y="15514"/>
                  </a:lnTo>
                  <a:lnTo>
                    <a:pt x="5666" y="15473"/>
                  </a:lnTo>
                  <a:lnTo>
                    <a:pt x="5727" y="15412"/>
                  </a:lnTo>
                  <a:lnTo>
                    <a:pt x="5788" y="15351"/>
                  </a:lnTo>
                  <a:lnTo>
                    <a:pt x="5849" y="15270"/>
                  </a:lnTo>
                  <a:lnTo>
                    <a:pt x="5869" y="15189"/>
                  </a:lnTo>
                  <a:lnTo>
                    <a:pt x="5889" y="15087"/>
                  </a:lnTo>
                  <a:lnTo>
                    <a:pt x="5950" y="13077"/>
                  </a:lnTo>
                  <a:lnTo>
                    <a:pt x="6174" y="6965"/>
                  </a:lnTo>
                  <a:lnTo>
                    <a:pt x="6174" y="6600"/>
                  </a:lnTo>
                  <a:lnTo>
                    <a:pt x="6194" y="6133"/>
                  </a:lnTo>
                  <a:lnTo>
                    <a:pt x="6194" y="6133"/>
                  </a:lnTo>
                  <a:lnTo>
                    <a:pt x="6194" y="6133"/>
                  </a:lnTo>
                  <a:lnTo>
                    <a:pt x="5910" y="6315"/>
                  </a:lnTo>
                  <a:lnTo>
                    <a:pt x="5910" y="6315"/>
                  </a:lnTo>
                  <a:lnTo>
                    <a:pt x="5686" y="6417"/>
                  </a:lnTo>
                  <a:lnTo>
                    <a:pt x="5483" y="6498"/>
                  </a:lnTo>
                  <a:lnTo>
                    <a:pt x="5280" y="6539"/>
                  </a:lnTo>
                  <a:lnTo>
                    <a:pt x="5097" y="6559"/>
                  </a:lnTo>
                  <a:lnTo>
                    <a:pt x="5097" y="6559"/>
                  </a:lnTo>
                  <a:lnTo>
                    <a:pt x="4874" y="6539"/>
                  </a:lnTo>
                  <a:lnTo>
                    <a:pt x="4691" y="6457"/>
                  </a:lnTo>
                  <a:lnTo>
                    <a:pt x="4509" y="6356"/>
                  </a:lnTo>
                  <a:lnTo>
                    <a:pt x="4367" y="6214"/>
                  </a:lnTo>
                  <a:lnTo>
                    <a:pt x="4245" y="6011"/>
                  </a:lnTo>
                  <a:lnTo>
                    <a:pt x="4143" y="5787"/>
                  </a:lnTo>
                  <a:lnTo>
                    <a:pt x="4103" y="5523"/>
                  </a:lnTo>
                  <a:lnTo>
                    <a:pt x="4082" y="5239"/>
                  </a:lnTo>
                  <a:lnTo>
                    <a:pt x="4082" y="5239"/>
                  </a:lnTo>
                  <a:lnTo>
                    <a:pt x="4103" y="4935"/>
                  </a:lnTo>
                  <a:lnTo>
                    <a:pt x="4143" y="4610"/>
                  </a:lnTo>
                  <a:lnTo>
                    <a:pt x="4224" y="4305"/>
                  </a:lnTo>
                  <a:lnTo>
                    <a:pt x="4346" y="4001"/>
                  </a:lnTo>
                  <a:lnTo>
                    <a:pt x="4346" y="4001"/>
                  </a:lnTo>
                  <a:lnTo>
                    <a:pt x="4082" y="3473"/>
                  </a:lnTo>
                  <a:lnTo>
                    <a:pt x="3859" y="2945"/>
                  </a:lnTo>
                  <a:lnTo>
                    <a:pt x="3676" y="2417"/>
                  </a:lnTo>
                  <a:lnTo>
                    <a:pt x="3514" y="1909"/>
                  </a:lnTo>
                  <a:lnTo>
                    <a:pt x="3372" y="1442"/>
                  </a:lnTo>
                  <a:lnTo>
                    <a:pt x="3250" y="1016"/>
                  </a:lnTo>
                  <a:lnTo>
                    <a:pt x="3108" y="346"/>
                  </a:lnTo>
                  <a:lnTo>
                    <a:pt x="3108" y="346"/>
                  </a:lnTo>
                  <a:lnTo>
                    <a:pt x="3047" y="0"/>
                  </a:lnTo>
                  <a:lnTo>
                    <a:pt x="3047" y="0"/>
                  </a:lnTo>
                  <a:lnTo>
                    <a:pt x="3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5246;p74">
              <a:extLst>
                <a:ext uri="{FF2B5EF4-FFF2-40B4-BE49-F238E27FC236}">
                  <a16:creationId xmlns:a16="http://schemas.microsoft.com/office/drawing/2014/main" id="{4E3E538B-2F69-7118-8B6C-A092D2EDBCD0}"/>
                </a:ext>
              </a:extLst>
            </p:cNvPr>
            <p:cNvSpPr/>
            <p:nvPr/>
          </p:nvSpPr>
          <p:spPr>
            <a:xfrm>
              <a:off x="2631025" y="2118875"/>
              <a:ext cx="85300" cy="59425"/>
            </a:xfrm>
            <a:custGeom>
              <a:avLst/>
              <a:gdLst/>
              <a:ahLst/>
              <a:cxnLst/>
              <a:rect l="l" t="t" r="r" b="b"/>
              <a:pathLst>
                <a:path w="3412" h="2377" extrusionOk="0">
                  <a:moveTo>
                    <a:pt x="2193" y="1"/>
                  </a:moveTo>
                  <a:lnTo>
                    <a:pt x="2010" y="62"/>
                  </a:lnTo>
                  <a:lnTo>
                    <a:pt x="1787" y="123"/>
                  </a:lnTo>
                  <a:lnTo>
                    <a:pt x="1584" y="245"/>
                  </a:lnTo>
                  <a:lnTo>
                    <a:pt x="1340" y="407"/>
                  </a:lnTo>
                  <a:lnTo>
                    <a:pt x="1097" y="590"/>
                  </a:lnTo>
                  <a:lnTo>
                    <a:pt x="873" y="813"/>
                  </a:lnTo>
                  <a:lnTo>
                    <a:pt x="650" y="1036"/>
                  </a:lnTo>
                  <a:lnTo>
                    <a:pt x="467" y="1300"/>
                  </a:lnTo>
                  <a:lnTo>
                    <a:pt x="284" y="1585"/>
                  </a:lnTo>
                  <a:lnTo>
                    <a:pt x="122" y="1869"/>
                  </a:lnTo>
                  <a:lnTo>
                    <a:pt x="0" y="2174"/>
                  </a:lnTo>
                  <a:lnTo>
                    <a:pt x="102" y="2377"/>
                  </a:lnTo>
                  <a:lnTo>
                    <a:pt x="244" y="2133"/>
                  </a:lnTo>
                  <a:lnTo>
                    <a:pt x="406" y="1869"/>
                  </a:lnTo>
                  <a:lnTo>
                    <a:pt x="569" y="1625"/>
                  </a:lnTo>
                  <a:lnTo>
                    <a:pt x="751" y="1402"/>
                  </a:lnTo>
                  <a:lnTo>
                    <a:pt x="934" y="1199"/>
                  </a:lnTo>
                  <a:lnTo>
                    <a:pt x="1137" y="1016"/>
                  </a:lnTo>
                  <a:lnTo>
                    <a:pt x="1361" y="854"/>
                  </a:lnTo>
                  <a:lnTo>
                    <a:pt x="1584" y="712"/>
                  </a:lnTo>
                  <a:lnTo>
                    <a:pt x="1787" y="610"/>
                  </a:lnTo>
                  <a:lnTo>
                    <a:pt x="2010" y="529"/>
                  </a:lnTo>
                  <a:lnTo>
                    <a:pt x="2193" y="488"/>
                  </a:lnTo>
                  <a:lnTo>
                    <a:pt x="2396" y="468"/>
                  </a:lnTo>
                  <a:lnTo>
                    <a:pt x="2579" y="488"/>
                  </a:lnTo>
                  <a:lnTo>
                    <a:pt x="2762" y="529"/>
                  </a:lnTo>
                  <a:lnTo>
                    <a:pt x="2924" y="630"/>
                  </a:lnTo>
                  <a:lnTo>
                    <a:pt x="3066" y="752"/>
                  </a:lnTo>
                  <a:lnTo>
                    <a:pt x="3188" y="894"/>
                  </a:lnTo>
                  <a:lnTo>
                    <a:pt x="3290" y="1097"/>
                  </a:lnTo>
                  <a:lnTo>
                    <a:pt x="3351" y="1300"/>
                  </a:lnTo>
                  <a:lnTo>
                    <a:pt x="3391" y="1544"/>
                  </a:lnTo>
                  <a:lnTo>
                    <a:pt x="3411" y="1321"/>
                  </a:lnTo>
                  <a:lnTo>
                    <a:pt x="3391" y="1016"/>
                  </a:lnTo>
                  <a:lnTo>
                    <a:pt x="3330" y="752"/>
                  </a:lnTo>
                  <a:lnTo>
                    <a:pt x="3249" y="529"/>
                  </a:lnTo>
                  <a:lnTo>
                    <a:pt x="3127" y="346"/>
                  </a:lnTo>
                  <a:lnTo>
                    <a:pt x="2985" y="184"/>
                  </a:lnTo>
                  <a:lnTo>
                    <a:pt x="2802" y="82"/>
                  </a:lnTo>
                  <a:lnTo>
                    <a:pt x="2599" y="21"/>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5247;p74">
              <a:extLst>
                <a:ext uri="{FF2B5EF4-FFF2-40B4-BE49-F238E27FC236}">
                  <a16:creationId xmlns:a16="http://schemas.microsoft.com/office/drawing/2014/main" id="{2321A443-E78A-9626-502B-019348610360}"/>
                </a:ext>
              </a:extLst>
            </p:cNvPr>
            <p:cNvSpPr/>
            <p:nvPr/>
          </p:nvSpPr>
          <p:spPr>
            <a:xfrm>
              <a:off x="2633550" y="2130550"/>
              <a:ext cx="82275" cy="95975"/>
            </a:xfrm>
            <a:custGeom>
              <a:avLst/>
              <a:gdLst/>
              <a:ahLst/>
              <a:cxnLst/>
              <a:rect l="l" t="t" r="r" b="b"/>
              <a:pathLst>
                <a:path w="3291" h="3839" extrusionOk="0">
                  <a:moveTo>
                    <a:pt x="2295" y="1"/>
                  </a:moveTo>
                  <a:lnTo>
                    <a:pt x="2092" y="21"/>
                  </a:lnTo>
                  <a:lnTo>
                    <a:pt x="1909" y="62"/>
                  </a:lnTo>
                  <a:lnTo>
                    <a:pt x="1686" y="143"/>
                  </a:lnTo>
                  <a:lnTo>
                    <a:pt x="1483" y="245"/>
                  </a:lnTo>
                  <a:lnTo>
                    <a:pt x="1260" y="387"/>
                  </a:lnTo>
                  <a:lnTo>
                    <a:pt x="1036" y="549"/>
                  </a:lnTo>
                  <a:lnTo>
                    <a:pt x="833" y="732"/>
                  </a:lnTo>
                  <a:lnTo>
                    <a:pt x="650" y="935"/>
                  </a:lnTo>
                  <a:lnTo>
                    <a:pt x="468" y="1158"/>
                  </a:lnTo>
                  <a:lnTo>
                    <a:pt x="305" y="1402"/>
                  </a:lnTo>
                  <a:lnTo>
                    <a:pt x="143" y="1666"/>
                  </a:lnTo>
                  <a:lnTo>
                    <a:pt x="1" y="1910"/>
                  </a:lnTo>
                  <a:lnTo>
                    <a:pt x="183" y="2214"/>
                  </a:lnTo>
                  <a:lnTo>
                    <a:pt x="366" y="2498"/>
                  </a:lnTo>
                  <a:lnTo>
                    <a:pt x="569" y="2783"/>
                  </a:lnTo>
                  <a:lnTo>
                    <a:pt x="772" y="3047"/>
                  </a:lnTo>
                  <a:lnTo>
                    <a:pt x="996" y="3270"/>
                  </a:lnTo>
                  <a:lnTo>
                    <a:pt x="1239" y="3493"/>
                  </a:lnTo>
                  <a:lnTo>
                    <a:pt x="1483" y="3676"/>
                  </a:lnTo>
                  <a:lnTo>
                    <a:pt x="1747" y="3839"/>
                  </a:lnTo>
                  <a:lnTo>
                    <a:pt x="2052" y="3575"/>
                  </a:lnTo>
                  <a:lnTo>
                    <a:pt x="2316" y="3290"/>
                  </a:lnTo>
                  <a:lnTo>
                    <a:pt x="2579" y="2965"/>
                  </a:lnTo>
                  <a:lnTo>
                    <a:pt x="2803" y="2600"/>
                  </a:lnTo>
                  <a:lnTo>
                    <a:pt x="2986" y="2234"/>
                  </a:lnTo>
                  <a:lnTo>
                    <a:pt x="3128" y="1849"/>
                  </a:lnTo>
                  <a:lnTo>
                    <a:pt x="3229" y="1463"/>
                  </a:lnTo>
                  <a:lnTo>
                    <a:pt x="3290" y="1077"/>
                  </a:lnTo>
                  <a:lnTo>
                    <a:pt x="3250" y="833"/>
                  </a:lnTo>
                  <a:lnTo>
                    <a:pt x="3189" y="630"/>
                  </a:lnTo>
                  <a:lnTo>
                    <a:pt x="3087" y="427"/>
                  </a:lnTo>
                  <a:lnTo>
                    <a:pt x="2965" y="285"/>
                  </a:lnTo>
                  <a:lnTo>
                    <a:pt x="2823" y="163"/>
                  </a:lnTo>
                  <a:lnTo>
                    <a:pt x="2661" y="62"/>
                  </a:lnTo>
                  <a:lnTo>
                    <a:pt x="2478" y="21"/>
                  </a:lnTo>
                  <a:lnTo>
                    <a:pt x="2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5248;p74">
              <a:extLst>
                <a:ext uri="{FF2B5EF4-FFF2-40B4-BE49-F238E27FC236}">
                  <a16:creationId xmlns:a16="http://schemas.microsoft.com/office/drawing/2014/main" id="{41B327E9-8244-6748-DD71-D618B02275C0}"/>
                </a:ext>
              </a:extLst>
            </p:cNvPr>
            <p:cNvSpPr/>
            <p:nvPr/>
          </p:nvSpPr>
          <p:spPr>
            <a:xfrm>
              <a:off x="2624425" y="2173200"/>
              <a:ext cx="52800" cy="64000"/>
            </a:xfrm>
            <a:custGeom>
              <a:avLst/>
              <a:gdLst/>
              <a:ahLst/>
              <a:cxnLst/>
              <a:rect l="l" t="t" r="r" b="b"/>
              <a:pathLst>
                <a:path w="2112" h="2560" extrusionOk="0">
                  <a:moveTo>
                    <a:pt x="264" y="1"/>
                  </a:moveTo>
                  <a:lnTo>
                    <a:pt x="142" y="305"/>
                  </a:lnTo>
                  <a:lnTo>
                    <a:pt x="61" y="610"/>
                  </a:lnTo>
                  <a:lnTo>
                    <a:pt x="21" y="935"/>
                  </a:lnTo>
                  <a:lnTo>
                    <a:pt x="0" y="1239"/>
                  </a:lnTo>
                  <a:lnTo>
                    <a:pt x="21" y="1523"/>
                  </a:lnTo>
                  <a:lnTo>
                    <a:pt x="61" y="1787"/>
                  </a:lnTo>
                  <a:lnTo>
                    <a:pt x="163" y="2011"/>
                  </a:lnTo>
                  <a:lnTo>
                    <a:pt x="285" y="2214"/>
                  </a:lnTo>
                  <a:lnTo>
                    <a:pt x="427" y="2356"/>
                  </a:lnTo>
                  <a:lnTo>
                    <a:pt x="609" y="2457"/>
                  </a:lnTo>
                  <a:lnTo>
                    <a:pt x="792" y="2539"/>
                  </a:lnTo>
                  <a:lnTo>
                    <a:pt x="1015" y="2559"/>
                  </a:lnTo>
                  <a:lnTo>
                    <a:pt x="1198" y="2539"/>
                  </a:lnTo>
                  <a:lnTo>
                    <a:pt x="1401" y="2498"/>
                  </a:lnTo>
                  <a:lnTo>
                    <a:pt x="1604" y="2417"/>
                  </a:lnTo>
                  <a:lnTo>
                    <a:pt x="1828" y="2315"/>
                  </a:lnTo>
                  <a:lnTo>
                    <a:pt x="2112" y="2133"/>
                  </a:lnTo>
                  <a:lnTo>
                    <a:pt x="1848" y="1970"/>
                  </a:lnTo>
                  <a:lnTo>
                    <a:pt x="1604" y="1787"/>
                  </a:lnTo>
                  <a:lnTo>
                    <a:pt x="1361" y="1564"/>
                  </a:lnTo>
                  <a:lnTo>
                    <a:pt x="1137" y="1341"/>
                  </a:lnTo>
                  <a:lnTo>
                    <a:pt x="934" y="1077"/>
                  </a:lnTo>
                  <a:lnTo>
                    <a:pt x="731" y="792"/>
                  </a:lnTo>
                  <a:lnTo>
                    <a:pt x="548" y="508"/>
                  </a:lnTo>
                  <a:lnTo>
                    <a:pt x="366" y="204"/>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5249;p74">
              <a:extLst>
                <a:ext uri="{FF2B5EF4-FFF2-40B4-BE49-F238E27FC236}">
                  <a16:creationId xmlns:a16="http://schemas.microsoft.com/office/drawing/2014/main" id="{8C7F65A6-D3DC-E188-47A6-4BF903B36328}"/>
                </a:ext>
              </a:extLst>
            </p:cNvPr>
            <p:cNvSpPr/>
            <p:nvPr/>
          </p:nvSpPr>
          <p:spPr>
            <a:xfrm>
              <a:off x="2624425" y="2173200"/>
              <a:ext cx="52800" cy="64000"/>
            </a:xfrm>
            <a:custGeom>
              <a:avLst/>
              <a:gdLst/>
              <a:ahLst/>
              <a:cxnLst/>
              <a:rect l="l" t="t" r="r" b="b"/>
              <a:pathLst>
                <a:path w="2112" h="2560" fill="none" extrusionOk="0">
                  <a:moveTo>
                    <a:pt x="264" y="1"/>
                  </a:moveTo>
                  <a:lnTo>
                    <a:pt x="264" y="1"/>
                  </a:lnTo>
                  <a:lnTo>
                    <a:pt x="142" y="305"/>
                  </a:lnTo>
                  <a:lnTo>
                    <a:pt x="61" y="610"/>
                  </a:lnTo>
                  <a:lnTo>
                    <a:pt x="21" y="935"/>
                  </a:lnTo>
                  <a:lnTo>
                    <a:pt x="0" y="1239"/>
                  </a:lnTo>
                  <a:lnTo>
                    <a:pt x="0" y="1239"/>
                  </a:lnTo>
                  <a:lnTo>
                    <a:pt x="21" y="1523"/>
                  </a:lnTo>
                  <a:lnTo>
                    <a:pt x="61" y="1787"/>
                  </a:lnTo>
                  <a:lnTo>
                    <a:pt x="163" y="2011"/>
                  </a:lnTo>
                  <a:lnTo>
                    <a:pt x="285" y="2214"/>
                  </a:lnTo>
                  <a:lnTo>
                    <a:pt x="427" y="2356"/>
                  </a:lnTo>
                  <a:lnTo>
                    <a:pt x="609" y="2457"/>
                  </a:lnTo>
                  <a:lnTo>
                    <a:pt x="792" y="2539"/>
                  </a:lnTo>
                  <a:lnTo>
                    <a:pt x="1015" y="2559"/>
                  </a:lnTo>
                  <a:lnTo>
                    <a:pt x="1015" y="2559"/>
                  </a:lnTo>
                  <a:lnTo>
                    <a:pt x="1198" y="2539"/>
                  </a:lnTo>
                  <a:lnTo>
                    <a:pt x="1401" y="2498"/>
                  </a:lnTo>
                  <a:lnTo>
                    <a:pt x="1604" y="2417"/>
                  </a:lnTo>
                  <a:lnTo>
                    <a:pt x="1828" y="2315"/>
                  </a:lnTo>
                  <a:lnTo>
                    <a:pt x="1828" y="2315"/>
                  </a:lnTo>
                  <a:lnTo>
                    <a:pt x="2112" y="2133"/>
                  </a:lnTo>
                  <a:lnTo>
                    <a:pt x="2112" y="2133"/>
                  </a:lnTo>
                  <a:lnTo>
                    <a:pt x="2112" y="2133"/>
                  </a:lnTo>
                  <a:lnTo>
                    <a:pt x="1848" y="1970"/>
                  </a:lnTo>
                  <a:lnTo>
                    <a:pt x="1604" y="1787"/>
                  </a:lnTo>
                  <a:lnTo>
                    <a:pt x="1361" y="1564"/>
                  </a:lnTo>
                  <a:lnTo>
                    <a:pt x="1137" y="1341"/>
                  </a:lnTo>
                  <a:lnTo>
                    <a:pt x="934" y="1077"/>
                  </a:lnTo>
                  <a:lnTo>
                    <a:pt x="731" y="792"/>
                  </a:lnTo>
                  <a:lnTo>
                    <a:pt x="548" y="508"/>
                  </a:lnTo>
                  <a:lnTo>
                    <a:pt x="366" y="204"/>
                  </a:lnTo>
                  <a:lnTo>
                    <a:pt x="366" y="204"/>
                  </a:lnTo>
                  <a:lnTo>
                    <a:pt x="2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5250;p74">
              <a:extLst>
                <a:ext uri="{FF2B5EF4-FFF2-40B4-BE49-F238E27FC236}">
                  <a16:creationId xmlns:a16="http://schemas.microsoft.com/office/drawing/2014/main" id="{F50A61BF-7CDB-0C7A-A584-91D81A1D0FF9}"/>
                </a:ext>
              </a:extLst>
            </p:cNvPr>
            <p:cNvSpPr/>
            <p:nvPr/>
          </p:nvSpPr>
          <p:spPr>
            <a:xfrm>
              <a:off x="2638625" y="2489450"/>
              <a:ext cx="32525" cy="62475"/>
            </a:xfrm>
            <a:custGeom>
              <a:avLst/>
              <a:gdLst/>
              <a:ahLst/>
              <a:cxnLst/>
              <a:rect l="l" t="t" r="r" b="b"/>
              <a:pathLst>
                <a:path w="1301" h="2499" extrusionOk="0">
                  <a:moveTo>
                    <a:pt x="651" y="1"/>
                  </a:moveTo>
                  <a:lnTo>
                    <a:pt x="569" y="21"/>
                  </a:lnTo>
                  <a:lnTo>
                    <a:pt x="488" y="41"/>
                  </a:lnTo>
                  <a:lnTo>
                    <a:pt x="407" y="102"/>
                  </a:lnTo>
                  <a:lnTo>
                    <a:pt x="366" y="183"/>
                  </a:lnTo>
                  <a:lnTo>
                    <a:pt x="326" y="265"/>
                  </a:lnTo>
                  <a:lnTo>
                    <a:pt x="21" y="1727"/>
                  </a:lnTo>
                  <a:lnTo>
                    <a:pt x="1" y="1869"/>
                  </a:lnTo>
                  <a:lnTo>
                    <a:pt x="21" y="2011"/>
                  </a:lnTo>
                  <a:lnTo>
                    <a:pt x="62" y="2153"/>
                  </a:lnTo>
                  <a:lnTo>
                    <a:pt x="143" y="2275"/>
                  </a:lnTo>
                  <a:lnTo>
                    <a:pt x="244" y="2356"/>
                  </a:lnTo>
                  <a:lnTo>
                    <a:pt x="366" y="2437"/>
                  </a:lnTo>
                  <a:lnTo>
                    <a:pt x="488" y="2498"/>
                  </a:lnTo>
                  <a:lnTo>
                    <a:pt x="793" y="2498"/>
                  </a:lnTo>
                  <a:lnTo>
                    <a:pt x="935" y="2437"/>
                  </a:lnTo>
                  <a:lnTo>
                    <a:pt x="1057" y="2376"/>
                  </a:lnTo>
                  <a:lnTo>
                    <a:pt x="1158" y="2275"/>
                  </a:lnTo>
                  <a:lnTo>
                    <a:pt x="1219" y="2153"/>
                  </a:lnTo>
                  <a:lnTo>
                    <a:pt x="1280" y="2011"/>
                  </a:lnTo>
                  <a:lnTo>
                    <a:pt x="1300" y="1869"/>
                  </a:lnTo>
                  <a:lnTo>
                    <a:pt x="1280" y="1727"/>
                  </a:lnTo>
                  <a:lnTo>
                    <a:pt x="975" y="265"/>
                  </a:lnTo>
                  <a:lnTo>
                    <a:pt x="955" y="183"/>
                  </a:lnTo>
                  <a:lnTo>
                    <a:pt x="894" y="123"/>
                  </a:lnTo>
                  <a:lnTo>
                    <a:pt x="854" y="62"/>
                  </a:lnTo>
                  <a:lnTo>
                    <a:pt x="772" y="21"/>
                  </a:lnTo>
                  <a:lnTo>
                    <a:pt x="6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5251;p74">
              <a:extLst>
                <a:ext uri="{FF2B5EF4-FFF2-40B4-BE49-F238E27FC236}">
                  <a16:creationId xmlns:a16="http://schemas.microsoft.com/office/drawing/2014/main" id="{4C8CB598-985A-C6FB-91BC-A9EA070BF497}"/>
                </a:ext>
              </a:extLst>
            </p:cNvPr>
            <p:cNvSpPr/>
            <p:nvPr/>
          </p:nvSpPr>
          <p:spPr>
            <a:xfrm>
              <a:off x="2638625" y="2489450"/>
              <a:ext cx="32525" cy="62475"/>
            </a:xfrm>
            <a:custGeom>
              <a:avLst/>
              <a:gdLst/>
              <a:ahLst/>
              <a:cxnLst/>
              <a:rect l="l" t="t" r="r" b="b"/>
              <a:pathLst>
                <a:path w="1301" h="2499" fill="none" extrusionOk="0">
                  <a:moveTo>
                    <a:pt x="651" y="1"/>
                  </a:moveTo>
                  <a:lnTo>
                    <a:pt x="651" y="1"/>
                  </a:lnTo>
                  <a:lnTo>
                    <a:pt x="569" y="21"/>
                  </a:lnTo>
                  <a:lnTo>
                    <a:pt x="488" y="41"/>
                  </a:lnTo>
                  <a:lnTo>
                    <a:pt x="407" y="102"/>
                  </a:lnTo>
                  <a:lnTo>
                    <a:pt x="366" y="183"/>
                  </a:lnTo>
                  <a:lnTo>
                    <a:pt x="366" y="183"/>
                  </a:lnTo>
                  <a:lnTo>
                    <a:pt x="326" y="265"/>
                  </a:lnTo>
                  <a:lnTo>
                    <a:pt x="21" y="1727"/>
                  </a:lnTo>
                  <a:lnTo>
                    <a:pt x="21" y="1727"/>
                  </a:lnTo>
                  <a:lnTo>
                    <a:pt x="1" y="1869"/>
                  </a:lnTo>
                  <a:lnTo>
                    <a:pt x="21" y="2011"/>
                  </a:lnTo>
                  <a:lnTo>
                    <a:pt x="62" y="2153"/>
                  </a:lnTo>
                  <a:lnTo>
                    <a:pt x="143" y="2275"/>
                  </a:lnTo>
                  <a:lnTo>
                    <a:pt x="244" y="2356"/>
                  </a:lnTo>
                  <a:lnTo>
                    <a:pt x="366" y="2437"/>
                  </a:lnTo>
                  <a:lnTo>
                    <a:pt x="488" y="2498"/>
                  </a:lnTo>
                  <a:lnTo>
                    <a:pt x="651" y="2498"/>
                  </a:lnTo>
                  <a:lnTo>
                    <a:pt x="651" y="2498"/>
                  </a:lnTo>
                  <a:lnTo>
                    <a:pt x="651" y="2498"/>
                  </a:lnTo>
                  <a:lnTo>
                    <a:pt x="651" y="2498"/>
                  </a:lnTo>
                  <a:lnTo>
                    <a:pt x="793" y="2498"/>
                  </a:lnTo>
                  <a:lnTo>
                    <a:pt x="935" y="2437"/>
                  </a:lnTo>
                  <a:lnTo>
                    <a:pt x="1057" y="2376"/>
                  </a:lnTo>
                  <a:lnTo>
                    <a:pt x="1158" y="2275"/>
                  </a:lnTo>
                  <a:lnTo>
                    <a:pt x="1219" y="2153"/>
                  </a:lnTo>
                  <a:lnTo>
                    <a:pt x="1280" y="2011"/>
                  </a:lnTo>
                  <a:lnTo>
                    <a:pt x="1300" y="1869"/>
                  </a:lnTo>
                  <a:lnTo>
                    <a:pt x="1280" y="1727"/>
                  </a:lnTo>
                  <a:lnTo>
                    <a:pt x="975" y="265"/>
                  </a:lnTo>
                  <a:lnTo>
                    <a:pt x="975" y="265"/>
                  </a:lnTo>
                  <a:lnTo>
                    <a:pt x="955" y="183"/>
                  </a:lnTo>
                  <a:lnTo>
                    <a:pt x="894" y="123"/>
                  </a:lnTo>
                  <a:lnTo>
                    <a:pt x="854" y="62"/>
                  </a:lnTo>
                  <a:lnTo>
                    <a:pt x="772" y="21"/>
                  </a:lnTo>
                  <a:lnTo>
                    <a:pt x="772" y="21"/>
                  </a:lnTo>
                  <a:lnTo>
                    <a:pt x="651" y="1"/>
                  </a:lnTo>
                  <a:lnTo>
                    <a:pt x="651" y="1"/>
                  </a:lnTo>
                  <a:lnTo>
                    <a:pt x="6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0741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716856" y="11140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
        <p:nvSpPr>
          <p:cNvPr id="2369" name="Google Shape;2369;p38"/>
          <p:cNvSpPr txBox="1">
            <a:spLocks noGrp="1"/>
          </p:cNvSpPr>
          <p:nvPr>
            <p:ph type="body" idx="1"/>
          </p:nvPr>
        </p:nvSpPr>
        <p:spPr>
          <a:xfrm>
            <a:off x="665418" y="563889"/>
            <a:ext cx="7806870" cy="11081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u="sng" dirty="0"/>
              <a:t>Question 5:</a:t>
            </a:r>
            <a:r>
              <a:rPr lang="en-US" dirty="0"/>
              <a:t> </a:t>
            </a:r>
          </a:p>
          <a:p>
            <a:pPr marL="0" lvl="0" indent="0" algn="l" rtl="0">
              <a:spcBef>
                <a:spcPts val="0"/>
              </a:spcBef>
              <a:spcAft>
                <a:spcPts val="0"/>
              </a:spcAft>
              <a:buNone/>
            </a:pPr>
            <a:r>
              <a:rPr lang="en-US" dirty="0"/>
              <a:t>a) What are the advantages of </a:t>
            </a:r>
            <a:r>
              <a:rPr lang="en-US" dirty="0" err="1"/>
              <a:t>Makefile</a:t>
            </a:r>
            <a:r>
              <a:rPr lang="en-US" dirty="0"/>
              <a:t>? Give examples? </a:t>
            </a:r>
          </a:p>
          <a:p>
            <a:pPr marL="0" lvl="0" indent="0" algn="l" rtl="0">
              <a:spcBef>
                <a:spcPts val="0"/>
              </a:spcBef>
              <a:spcAft>
                <a:spcPts val="0"/>
              </a:spcAft>
              <a:buNone/>
            </a:pPr>
            <a:r>
              <a:rPr lang="en-US" dirty="0"/>
              <a:t>b) Is there any </a:t>
            </a:r>
            <a:r>
              <a:rPr lang="en-US" dirty="0" err="1"/>
              <a:t>Makefile</a:t>
            </a:r>
            <a:r>
              <a:rPr lang="en-US" dirty="0"/>
              <a:t> mechanism for other programming languages? If it has, </a:t>
            </a:r>
            <a:r>
              <a:rPr lang="en-US" dirty="0" err="1"/>
              <a:t>givean</a:t>
            </a:r>
            <a:r>
              <a:rPr lang="en-US" dirty="0"/>
              <a:t> example?</a:t>
            </a:r>
          </a:p>
          <a:p>
            <a:pPr marL="0" lvl="0" indent="0" algn="l" rtl="0">
              <a:spcBef>
                <a:spcPts val="0"/>
              </a:spcBef>
              <a:spcAft>
                <a:spcPts val="0"/>
              </a:spcAft>
              <a:buNone/>
            </a:pPr>
            <a:r>
              <a:rPr lang="en-US" dirty="0"/>
              <a:t>c) Compiling a program in the first time usually takes a longer time in </a:t>
            </a:r>
            <a:r>
              <a:rPr lang="en-US" dirty="0" err="1"/>
              <a:t>comparisoncwith</a:t>
            </a:r>
            <a:r>
              <a:rPr lang="en-US" dirty="0"/>
              <a:t> the next re-compiling. What is the reason? </a:t>
            </a:r>
          </a:p>
        </p:txBody>
      </p:sp>
      <p:grpSp>
        <p:nvGrpSpPr>
          <p:cNvPr id="2370" name="Google Shape;2370;p38"/>
          <p:cNvGrpSpPr/>
          <p:nvPr/>
        </p:nvGrpSpPr>
        <p:grpSpPr>
          <a:xfrm rot="3532118">
            <a:off x="411662" y="3721297"/>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33DFE77-6DCC-5C15-F6DB-20096BAFFCA4}"/>
              </a:ext>
            </a:extLst>
          </p:cNvPr>
          <p:cNvSpPr txBox="1"/>
          <p:nvPr/>
        </p:nvSpPr>
        <p:spPr>
          <a:xfrm>
            <a:off x="926351" y="1899605"/>
            <a:ext cx="6709232" cy="2048766"/>
          </a:xfrm>
          <a:prstGeom prst="rect">
            <a:avLst/>
          </a:prstGeom>
          <a:noFill/>
        </p:spPr>
        <p:txBody>
          <a:bodyPr wrap="square" rtlCol="0">
            <a:spAutoFit/>
          </a:bodyPr>
          <a:lstStyle/>
          <a:p>
            <a:pPr>
              <a:lnSpc>
                <a:spcPct val="150000"/>
              </a:lnSpc>
            </a:pPr>
            <a:r>
              <a:rPr lang="en-US" sz="1200" dirty="0">
                <a:latin typeface="Assistant" pitchFamily="2" charset="-79"/>
                <a:cs typeface="Assistant" pitchFamily="2" charset="-79"/>
              </a:rPr>
              <a:t>c) </a:t>
            </a:r>
            <a:r>
              <a:rPr lang="en-US" sz="1200" b="1" u="sng" dirty="0">
                <a:latin typeface="Assistant" pitchFamily="2" charset="-79"/>
                <a:cs typeface="Assistant" pitchFamily="2" charset="-79"/>
              </a:rPr>
              <a:t>Reason for Longer Compilation Time Initially:</a:t>
            </a:r>
          </a:p>
          <a:p>
            <a:pPr>
              <a:lnSpc>
                <a:spcPct val="150000"/>
              </a:lnSpc>
            </a:pPr>
            <a:r>
              <a:rPr lang="en-US" sz="1200" dirty="0">
                <a:latin typeface="Assistant" pitchFamily="2" charset="-79"/>
                <a:cs typeface="Assistant" pitchFamily="2" charset="-79"/>
              </a:rPr>
              <a:t>The initial compilation typically takes longer due to the need to compile all source files from scratch and generate object files and executables. Additionally, the </a:t>
            </a:r>
            <a:r>
              <a:rPr lang="en-US" dirty="0">
                <a:latin typeface="Assistant" pitchFamily="2" charset="-79"/>
                <a:cs typeface="Assistant" pitchFamily="2" charset="-79"/>
              </a:rPr>
              <a:t>compiler</a:t>
            </a:r>
            <a:r>
              <a:rPr lang="en-US" sz="1200" dirty="0">
                <a:latin typeface="Assistant" pitchFamily="2" charset="-79"/>
                <a:cs typeface="Assistant" pitchFamily="2" charset="-79"/>
              </a:rPr>
              <a:t> may need to perform various optimizations and generate additional metadata during the first compilation. Subsequent re-compilations are faster because </a:t>
            </a:r>
            <a:r>
              <a:rPr lang="en-US" sz="1200" dirty="0" err="1">
                <a:latin typeface="Assistant" pitchFamily="2" charset="-79"/>
                <a:cs typeface="Assistant" pitchFamily="2" charset="-79"/>
              </a:rPr>
              <a:t>Makefiles</a:t>
            </a:r>
            <a:r>
              <a:rPr lang="en-US" sz="1200" dirty="0">
                <a:latin typeface="Assistant" pitchFamily="2" charset="-79"/>
                <a:cs typeface="Assistant" pitchFamily="2" charset="-79"/>
              </a:rPr>
              <a:t> track dependencies and only recompile files that have changed since the last build, resulting in fewer files needing compilation.</a:t>
            </a:r>
          </a:p>
          <a:p>
            <a:pPr>
              <a:lnSpc>
                <a:spcPct val="150000"/>
              </a:lnSpc>
            </a:pPr>
            <a:endParaRPr lang="en-US" sz="1200" dirty="0">
              <a:latin typeface="Assistant" pitchFamily="2" charset="-79"/>
              <a:cs typeface="Assistant" pitchFamily="2" charset="-79"/>
            </a:endParaRPr>
          </a:p>
        </p:txBody>
      </p:sp>
      <p:grpSp>
        <p:nvGrpSpPr>
          <p:cNvPr id="22" name="Google Shape;5145;p74">
            <a:extLst>
              <a:ext uri="{FF2B5EF4-FFF2-40B4-BE49-F238E27FC236}">
                <a16:creationId xmlns:a16="http://schemas.microsoft.com/office/drawing/2014/main" id="{BE2FCD20-AA7E-8375-FF36-01BBFB4B3CD6}"/>
              </a:ext>
            </a:extLst>
          </p:cNvPr>
          <p:cNvGrpSpPr/>
          <p:nvPr/>
        </p:nvGrpSpPr>
        <p:grpSpPr>
          <a:xfrm>
            <a:off x="7802850" y="0"/>
            <a:ext cx="1287444" cy="1330650"/>
            <a:chOff x="1821350" y="1670650"/>
            <a:chExt cx="1649300" cy="1704650"/>
          </a:xfrm>
        </p:grpSpPr>
        <p:sp>
          <p:nvSpPr>
            <p:cNvPr id="23" name="Google Shape;5146;p74">
              <a:extLst>
                <a:ext uri="{FF2B5EF4-FFF2-40B4-BE49-F238E27FC236}">
                  <a16:creationId xmlns:a16="http://schemas.microsoft.com/office/drawing/2014/main" id="{C160E391-5E95-3BFB-CA9A-35AE6BB78656}"/>
                </a:ext>
              </a:extLst>
            </p:cNvPr>
            <p:cNvSpPr/>
            <p:nvPr/>
          </p:nvSpPr>
          <p:spPr>
            <a:xfrm>
              <a:off x="3242700" y="2659500"/>
              <a:ext cx="102575" cy="35075"/>
            </a:xfrm>
            <a:custGeom>
              <a:avLst/>
              <a:gdLst/>
              <a:ahLst/>
              <a:cxnLst/>
              <a:rect l="l" t="t" r="r" b="b"/>
              <a:pathLst>
                <a:path w="4103" h="1403" extrusionOk="0">
                  <a:moveTo>
                    <a:pt x="1240" y="1402"/>
                  </a:moveTo>
                  <a:lnTo>
                    <a:pt x="1240" y="1402"/>
                  </a:lnTo>
                  <a:lnTo>
                    <a:pt x="1260" y="1402"/>
                  </a:lnTo>
                  <a:lnTo>
                    <a:pt x="1260" y="1402"/>
                  </a:lnTo>
                  <a:lnTo>
                    <a:pt x="1260" y="1402"/>
                  </a:lnTo>
                  <a:lnTo>
                    <a:pt x="1240" y="1402"/>
                  </a:lnTo>
                  <a:close/>
                  <a:moveTo>
                    <a:pt x="2458" y="1138"/>
                  </a:moveTo>
                  <a:lnTo>
                    <a:pt x="2458" y="1138"/>
                  </a:lnTo>
                  <a:lnTo>
                    <a:pt x="2194" y="1260"/>
                  </a:lnTo>
                  <a:lnTo>
                    <a:pt x="1889" y="1341"/>
                  </a:lnTo>
                  <a:lnTo>
                    <a:pt x="1585" y="1402"/>
                  </a:lnTo>
                  <a:lnTo>
                    <a:pt x="1260" y="1402"/>
                  </a:lnTo>
                  <a:lnTo>
                    <a:pt x="1260" y="1402"/>
                  </a:lnTo>
                  <a:lnTo>
                    <a:pt x="1585" y="1402"/>
                  </a:lnTo>
                  <a:lnTo>
                    <a:pt x="1889" y="1341"/>
                  </a:lnTo>
                  <a:lnTo>
                    <a:pt x="2194" y="1260"/>
                  </a:lnTo>
                  <a:lnTo>
                    <a:pt x="2458" y="1138"/>
                  </a:lnTo>
                  <a:close/>
                  <a:moveTo>
                    <a:pt x="1" y="1118"/>
                  </a:moveTo>
                  <a:lnTo>
                    <a:pt x="1" y="1118"/>
                  </a:lnTo>
                  <a:lnTo>
                    <a:pt x="21" y="1118"/>
                  </a:lnTo>
                  <a:lnTo>
                    <a:pt x="21" y="1118"/>
                  </a:lnTo>
                  <a:lnTo>
                    <a:pt x="1" y="1118"/>
                  </a:lnTo>
                  <a:close/>
                  <a:moveTo>
                    <a:pt x="3595" y="468"/>
                  </a:moveTo>
                  <a:lnTo>
                    <a:pt x="3595" y="468"/>
                  </a:lnTo>
                  <a:lnTo>
                    <a:pt x="3595" y="468"/>
                  </a:lnTo>
                  <a:lnTo>
                    <a:pt x="3047" y="793"/>
                  </a:lnTo>
                  <a:lnTo>
                    <a:pt x="3595" y="468"/>
                  </a:lnTo>
                  <a:lnTo>
                    <a:pt x="3575" y="955"/>
                  </a:lnTo>
                  <a:lnTo>
                    <a:pt x="3595" y="468"/>
                  </a:lnTo>
                  <a:lnTo>
                    <a:pt x="3595" y="468"/>
                  </a:lnTo>
                  <a:lnTo>
                    <a:pt x="3595" y="468"/>
                  </a:lnTo>
                  <a:close/>
                  <a:moveTo>
                    <a:pt x="4103" y="204"/>
                  </a:moveTo>
                  <a:lnTo>
                    <a:pt x="4103" y="265"/>
                  </a:lnTo>
                  <a:lnTo>
                    <a:pt x="4103" y="265"/>
                  </a:lnTo>
                  <a:lnTo>
                    <a:pt x="4103" y="204"/>
                  </a:lnTo>
                  <a:close/>
                  <a:moveTo>
                    <a:pt x="4042" y="1"/>
                  </a:moveTo>
                  <a:lnTo>
                    <a:pt x="4042" y="1"/>
                  </a:lnTo>
                  <a:lnTo>
                    <a:pt x="3981" y="123"/>
                  </a:lnTo>
                  <a:lnTo>
                    <a:pt x="3879" y="245"/>
                  </a:lnTo>
                  <a:lnTo>
                    <a:pt x="3757" y="366"/>
                  </a:lnTo>
                  <a:lnTo>
                    <a:pt x="3595" y="468"/>
                  </a:lnTo>
                  <a:lnTo>
                    <a:pt x="3595" y="468"/>
                  </a:lnTo>
                  <a:lnTo>
                    <a:pt x="3757" y="366"/>
                  </a:lnTo>
                  <a:lnTo>
                    <a:pt x="3879" y="245"/>
                  </a:lnTo>
                  <a:lnTo>
                    <a:pt x="3981" y="123"/>
                  </a:lnTo>
                  <a:lnTo>
                    <a:pt x="4042" y="1"/>
                  </a:lnTo>
                  <a:lnTo>
                    <a:pt x="4042" y="1"/>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47;p74">
              <a:extLst>
                <a:ext uri="{FF2B5EF4-FFF2-40B4-BE49-F238E27FC236}">
                  <a16:creationId xmlns:a16="http://schemas.microsoft.com/office/drawing/2014/main" id="{D55E138E-ABD5-CC54-AFF4-6772BC78D7CE}"/>
                </a:ext>
              </a:extLst>
            </p:cNvPr>
            <p:cNvSpPr/>
            <p:nvPr/>
          </p:nvSpPr>
          <p:spPr>
            <a:xfrm>
              <a:off x="3273675" y="2694550"/>
              <a:ext cx="525" cy="25"/>
            </a:xfrm>
            <a:custGeom>
              <a:avLst/>
              <a:gdLst/>
              <a:ahLst/>
              <a:cxnLst/>
              <a:rect l="l" t="t" r="r" b="b"/>
              <a:pathLst>
                <a:path w="21" h="1" fill="none" extrusionOk="0">
                  <a:moveTo>
                    <a:pt x="1" y="0"/>
                  </a:moveTo>
                  <a:lnTo>
                    <a:pt x="1" y="0"/>
                  </a:lnTo>
                  <a:lnTo>
                    <a:pt x="21" y="0"/>
                  </a:lnTo>
                  <a:lnTo>
                    <a:pt x="21" y="0"/>
                  </a:lnTo>
                  <a:lnTo>
                    <a:pt x="2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48;p74">
              <a:extLst>
                <a:ext uri="{FF2B5EF4-FFF2-40B4-BE49-F238E27FC236}">
                  <a16:creationId xmlns:a16="http://schemas.microsoft.com/office/drawing/2014/main" id="{EB6785E3-A512-3D95-CEE3-7C5886ACD548}"/>
                </a:ext>
              </a:extLst>
            </p:cNvPr>
            <p:cNvSpPr/>
            <p:nvPr/>
          </p:nvSpPr>
          <p:spPr>
            <a:xfrm>
              <a:off x="3274175" y="2687950"/>
              <a:ext cx="29975" cy="6625"/>
            </a:xfrm>
            <a:custGeom>
              <a:avLst/>
              <a:gdLst/>
              <a:ahLst/>
              <a:cxnLst/>
              <a:rect l="l" t="t" r="r" b="b"/>
              <a:pathLst>
                <a:path w="1199" h="265" fill="none" extrusionOk="0">
                  <a:moveTo>
                    <a:pt x="1199" y="0"/>
                  </a:moveTo>
                  <a:lnTo>
                    <a:pt x="1199" y="0"/>
                  </a:lnTo>
                  <a:lnTo>
                    <a:pt x="935" y="122"/>
                  </a:lnTo>
                  <a:lnTo>
                    <a:pt x="630" y="203"/>
                  </a:lnTo>
                  <a:lnTo>
                    <a:pt x="326" y="264"/>
                  </a:lnTo>
                  <a:lnTo>
                    <a:pt x="1" y="264"/>
                  </a:lnTo>
                  <a:lnTo>
                    <a:pt x="1" y="264"/>
                  </a:lnTo>
                  <a:lnTo>
                    <a:pt x="326" y="264"/>
                  </a:lnTo>
                  <a:lnTo>
                    <a:pt x="630" y="203"/>
                  </a:lnTo>
                  <a:lnTo>
                    <a:pt x="935" y="122"/>
                  </a:lnTo>
                  <a:lnTo>
                    <a:pt x="11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49;p74">
              <a:extLst>
                <a:ext uri="{FF2B5EF4-FFF2-40B4-BE49-F238E27FC236}">
                  <a16:creationId xmlns:a16="http://schemas.microsoft.com/office/drawing/2014/main" id="{0A6080F4-B498-7C04-AE65-54141B7A4BF9}"/>
                </a:ext>
              </a:extLst>
            </p:cNvPr>
            <p:cNvSpPr/>
            <p:nvPr/>
          </p:nvSpPr>
          <p:spPr>
            <a:xfrm>
              <a:off x="3242700" y="2687425"/>
              <a:ext cx="550" cy="25"/>
            </a:xfrm>
            <a:custGeom>
              <a:avLst/>
              <a:gdLst/>
              <a:ahLst/>
              <a:cxnLst/>
              <a:rect l="l" t="t" r="r" b="b"/>
              <a:pathLst>
                <a:path w="22" h="1" fill="none" extrusionOk="0">
                  <a:moveTo>
                    <a:pt x="1" y="1"/>
                  </a:moveTo>
                  <a:lnTo>
                    <a:pt x="1" y="1"/>
                  </a:lnTo>
                  <a:lnTo>
                    <a:pt x="21" y="1"/>
                  </a:lnTo>
                  <a:lnTo>
                    <a:pt x="2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50;p74">
              <a:extLst>
                <a:ext uri="{FF2B5EF4-FFF2-40B4-BE49-F238E27FC236}">
                  <a16:creationId xmlns:a16="http://schemas.microsoft.com/office/drawing/2014/main" id="{F95243FE-6794-9DC8-9A31-FC7E9552DE7C}"/>
                </a:ext>
              </a:extLst>
            </p:cNvPr>
            <p:cNvSpPr/>
            <p:nvPr/>
          </p:nvSpPr>
          <p:spPr>
            <a:xfrm>
              <a:off x="3318850" y="2671175"/>
              <a:ext cx="13725" cy="12225"/>
            </a:xfrm>
            <a:custGeom>
              <a:avLst/>
              <a:gdLst/>
              <a:ahLst/>
              <a:cxnLst/>
              <a:rect l="l" t="t" r="r" b="b"/>
              <a:pathLst>
                <a:path w="549" h="489" fill="none" extrusionOk="0">
                  <a:moveTo>
                    <a:pt x="549" y="1"/>
                  </a:moveTo>
                  <a:lnTo>
                    <a:pt x="549" y="1"/>
                  </a:lnTo>
                  <a:lnTo>
                    <a:pt x="549" y="1"/>
                  </a:lnTo>
                  <a:lnTo>
                    <a:pt x="1" y="326"/>
                  </a:lnTo>
                  <a:lnTo>
                    <a:pt x="549" y="1"/>
                  </a:lnTo>
                  <a:lnTo>
                    <a:pt x="529" y="488"/>
                  </a:lnTo>
                  <a:lnTo>
                    <a:pt x="549" y="1"/>
                  </a:lnTo>
                  <a:lnTo>
                    <a:pt x="549" y="1"/>
                  </a:lnTo>
                  <a:lnTo>
                    <a:pt x="5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51;p74">
              <a:extLst>
                <a:ext uri="{FF2B5EF4-FFF2-40B4-BE49-F238E27FC236}">
                  <a16:creationId xmlns:a16="http://schemas.microsoft.com/office/drawing/2014/main" id="{C8B3F5B8-1F09-29FB-BDD6-C39FE35C19FD}"/>
                </a:ext>
              </a:extLst>
            </p:cNvPr>
            <p:cNvSpPr/>
            <p:nvPr/>
          </p:nvSpPr>
          <p:spPr>
            <a:xfrm>
              <a:off x="3345250" y="2664600"/>
              <a:ext cx="25" cy="1525"/>
            </a:xfrm>
            <a:custGeom>
              <a:avLst/>
              <a:gdLst/>
              <a:ahLst/>
              <a:cxnLst/>
              <a:rect l="l" t="t" r="r" b="b"/>
              <a:pathLst>
                <a:path w="1" h="61" fill="none" extrusionOk="0">
                  <a:moveTo>
                    <a:pt x="1" y="0"/>
                  </a:moveTo>
                  <a:lnTo>
                    <a:pt x="1" y="61"/>
                  </a:lnTo>
                  <a:lnTo>
                    <a:pt x="1" y="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52;p74">
              <a:extLst>
                <a:ext uri="{FF2B5EF4-FFF2-40B4-BE49-F238E27FC236}">
                  <a16:creationId xmlns:a16="http://schemas.microsoft.com/office/drawing/2014/main" id="{68B9FB87-30AD-2E74-E8C6-6AF9004056DE}"/>
                </a:ext>
              </a:extLst>
            </p:cNvPr>
            <p:cNvSpPr/>
            <p:nvPr/>
          </p:nvSpPr>
          <p:spPr>
            <a:xfrm>
              <a:off x="3332550" y="2659500"/>
              <a:ext cx="11200" cy="11700"/>
            </a:xfrm>
            <a:custGeom>
              <a:avLst/>
              <a:gdLst/>
              <a:ahLst/>
              <a:cxnLst/>
              <a:rect l="l" t="t" r="r" b="b"/>
              <a:pathLst>
                <a:path w="448" h="468" fill="none" extrusionOk="0">
                  <a:moveTo>
                    <a:pt x="448" y="1"/>
                  </a:moveTo>
                  <a:lnTo>
                    <a:pt x="448" y="1"/>
                  </a:lnTo>
                  <a:lnTo>
                    <a:pt x="387" y="123"/>
                  </a:lnTo>
                  <a:lnTo>
                    <a:pt x="285" y="245"/>
                  </a:lnTo>
                  <a:lnTo>
                    <a:pt x="163" y="366"/>
                  </a:lnTo>
                  <a:lnTo>
                    <a:pt x="1" y="468"/>
                  </a:lnTo>
                  <a:lnTo>
                    <a:pt x="1" y="468"/>
                  </a:lnTo>
                  <a:lnTo>
                    <a:pt x="163" y="366"/>
                  </a:lnTo>
                  <a:lnTo>
                    <a:pt x="285" y="245"/>
                  </a:lnTo>
                  <a:lnTo>
                    <a:pt x="387" y="123"/>
                  </a:lnTo>
                  <a:lnTo>
                    <a:pt x="448" y="1"/>
                  </a:lnTo>
                  <a:lnTo>
                    <a:pt x="4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53;p74">
              <a:extLst>
                <a:ext uri="{FF2B5EF4-FFF2-40B4-BE49-F238E27FC236}">
                  <a16:creationId xmlns:a16="http://schemas.microsoft.com/office/drawing/2014/main" id="{2F818E9D-C58B-218D-006E-BBB14802C3C6}"/>
                </a:ext>
              </a:extLst>
            </p:cNvPr>
            <p:cNvSpPr/>
            <p:nvPr/>
          </p:nvSpPr>
          <p:spPr>
            <a:xfrm>
              <a:off x="3457450" y="2824500"/>
              <a:ext cx="13200" cy="27925"/>
            </a:xfrm>
            <a:custGeom>
              <a:avLst/>
              <a:gdLst/>
              <a:ahLst/>
              <a:cxnLst/>
              <a:rect l="l" t="t" r="r" b="b"/>
              <a:pathLst>
                <a:path w="528" h="1117" extrusionOk="0">
                  <a:moveTo>
                    <a:pt x="528" y="0"/>
                  </a:moveTo>
                  <a:lnTo>
                    <a:pt x="487" y="102"/>
                  </a:lnTo>
                  <a:lnTo>
                    <a:pt x="447" y="203"/>
                  </a:lnTo>
                  <a:lnTo>
                    <a:pt x="386" y="305"/>
                  </a:lnTo>
                  <a:lnTo>
                    <a:pt x="325" y="386"/>
                  </a:lnTo>
                  <a:lnTo>
                    <a:pt x="223" y="467"/>
                  </a:lnTo>
                  <a:lnTo>
                    <a:pt x="122" y="569"/>
                  </a:lnTo>
                  <a:lnTo>
                    <a:pt x="0" y="650"/>
                  </a:lnTo>
                  <a:lnTo>
                    <a:pt x="0" y="1117"/>
                  </a:lnTo>
                  <a:lnTo>
                    <a:pt x="122" y="1036"/>
                  </a:lnTo>
                  <a:lnTo>
                    <a:pt x="223" y="955"/>
                  </a:lnTo>
                  <a:lnTo>
                    <a:pt x="325" y="853"/>
                  </a:lnTo>
                  <a:lnTo>
                    <a:pt x="386" y="772"/>
                  </a:lnTo>
                  <a:lnTo>
                    <a:pt x="447" y="670"/>
                  </a:lnTo>
                  <a:lnTo>
                    <a:pt x="487" y="569"/>
                  </a:lnTo>
                  <a:lnTo>
                    <a:pt x="528" y="467"/>
                  </a:lnTo>
                  <a:lnTo>
                    <a:pt x="528" y="366"/>
                  </a:lnTo>
                  <a:lnTo>
                    <a:pt x="528" y="0"/>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54;p74">
              <a:extLst>
                <a:ext uri="{FF2B5EF4-FFF2-40B4-BE49-F238E27FC236}">
                  <a16:creationId xmlns:a16="http://schemas.microsoft.com/office/drawing/2014/main" id="{B3A071FF-5C95-B201-8A49-2A778C7C723F}"/>
                </a:ext>
              </a:extLst>
            </p:cNvPr>
            <p:cNvSpPr/>
            <p:nvPr/>
          </p:nvSpPr>
          <p:spPr>
            <a:xfrm>
              <a:off x="3457450" y="2789975"/>
              <a:ext cx="13200" cy="62450"/>
            </a:xfrm>
            <a:custGeom>
              <a:avLst/>
              <a:gdLst/>
              <a:ahLst/>
              <a:cxnLst/>
              <a:rect l="l" t="t" r="r" b="b"/>
              <a:pathLst>
                <a:path w="528" h="2498" fill="none" extrusionOk="0">
                  <a:moveTo>
                    <a:pt x="528" y="0"/>
                  </a:moveTo>
                  <a:lnTo>
                    <a:pt x="528" y="0"/>
                  </a:lnTo>
                  <a:lnTo>
                    <a:pt x="528" y="41"/>
                  </a:lnTo>
                  <a:lnTo>
                    <a:pt x="528" y="1280"/>
                  </a:lnTo>
                  <a:lnTo>
                    <a:pt x="528" y="1280"/>
                  </a:lnTo>
                  <a:lnTo>
                    <a:pt x="528" y="1381"/>
                  </a:lnTo>
                  <a:lnTo>
                    <a:pt x="487" y="1483"/>
                  </a:lnTo>
                  <a:lnTo>
                    <a:pt x="447" y="1584"/>
                  </a:lnTo>
                  <a:lnTo>
                    <a:pt x="386" y="1686"/>
                  </a:lnTo>
                  <a:lnTo>
                    <a:pt x="325" y="1767"/>
                  </a:lnTo>
                  <a:lnTo>
                    <a:pt x="223" y="1848"/>
                  </a:lnTo>
                  <a:lnTo>
                    <a:pt x="122" y="1950"/>
                  </a:lnTo>
                  <a:lnTo>
                    <a:pt x="0" y="2031"/>
                  </a:lnTo>
                  <a:lnTo>
                    <a:pt x="0" y="2498"/>
                  </a:lnTo>
                  <a:lnTo>
                    <a:pt x="0" y="2498"/>
                  </a:lnTo>
                  <a:lnTo>
                    <a:pt x="122" y="2417"/>
                  </a:lnTo>
                  <a:lnTo>
                    <a:pt x="223" y="2336"/>
                  </a:lnTo>
                  <a:lnTo>
                    <a:pt x="325" y="2234"/>
                  </a:lnTo>
                  <a:lnTo>
                    <a:pt x="386" y="2153"/>
                  </a:lnTo>
                  <a:lnTo>
                    <a:pt x="447" y="2051"/>
                  </a:lnTo>
                  <a:lnTo>
                    <a:pt x="487" y="1950"/>
                  </a:lnTo>
                  <a:lnTo>
                    <a:pt x="528" y="1848"/>
                  </a:lnTo>
                  <a:lnTo>
                    <a:pt x="528" y="1747"/>
                  </a:lnTo>
                  <a:lnTo>
                    <a:pt x="5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155;p74">
              <a:extLst>
                <a:ext uri="{FF2B5EF4-FFF2-40B4-BE49-F238E27FC236}">
                  <a16:creationId xmlns:a16="http://schemas.microsoft.com/office/drawing/2014/main" id="{1E733656-912D-54CB-7E9E-4AD470FDC5D9}"/>
                </a:ext>
              </a:extLst>
            </p:cNvPr>
            <p:cNvSpPr/>
            <p:nvPr/>
          </p:nvSpPr>
          <p:spPr>
            <a:xfrm>
              <a:off x="1821350" y="2952425"/>
              <a:ext cx="13225" cy="26925"/>
            </a:xfrm>
            <a:custGeom>
              <a:avLst/>
              <a:gdLst/>
              <a:ahLst/>
              <a:cxnLst/>
              <a:rect l="l" t="t" r="r" b="b"/>
              <a:pathLst>
                <a:path w="529" h="1077" extrusionOk="0">
                  <a:moveTo>
                    <a:pt x="0" y="0"/>
                  </a:moveTo>
                  <a:lnTo>
                    <a:pt x="0" y="325"/>
                  </a:lnTo>
                  <a:lnTo>
                    <a:pt x="0" y="426"/>
                  </a:lnTo>
                  <a:lnTo>
                    <a:pt x="21" y="528"/>
                  </a:lnTo>
                  <a:lnTo>
                    <a:pt x="61" y="630"/>
                  </a:lnTo>
                  <a:lnTo>
                    <a:pt x="122" y="731"/>
                  </a:lnTo>
                  <a:lnTo>
                    <a:pt x="203" y="833"/>
                  </a:lnTo>
                  <a:lnTo>
                    <a:pt x="305" y="914"/>
                  </a:lnTo>
                  <a:lnTo>
                    <a:pt x="407" y="995"/>
                  </a:lnTo>
                  <a:lnTo>
                    <a:pt x="528" y="1076"/>
                  </a:lnTo>
                  <a:lnTo>
                    <a:pt x="528" y="609"/>
                  </a:lnTo>
                  <a:lnTo>
                    <a:pt x="407" y="528"/>
                  </a:lnTo>
                  <a:lnTo>
                    <a:pt x="305" y="447"/>
                  </a:lnTo>
                  <a:lnTo>
                    <a:pt x="224" y="366"/>
                  </a:lnTo>
                  <a:lnTo>
                    <a:pt x="143" y="284"/>
                  </a:lnTo>
                  <a:lnTo>
                    <a:pt x="82" y="183"/>
                  </a:lnTo>
                  <a:lnTo>
                    <a:pt x="41" y="81"/>
                  </a:lnTo>
                  <a:lnTo>
                    <a:pt x="0" y="0"/>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156;p74">
              <a:extLst>
                <a:ext uri="{FF2B5EF4-FFF2-40B4-BE49-F238E27FC236}">
                  <a16:creationId xmlns:a16="http://schemas.microsoft.com/office/drawing/2014/main" id="{F01A7F19-5558-D5E2-248D-F7BCD365B999}"/>
                </a:ext>
              </a:extLst>
            </p:cNvPr>
            <p:cNvSpPr/>
            <p:nvPr/>
          </p:nvSpPr>
          <p:spPr>
            <a:xfrm>
              <a:off x="1821350" y="2949875"/>
              <a:ext cx="13225" cy="29475"/>
            </a:xfrm>
            <a:custGeom>
              <a:avLst/>
              <a:gdLst/>
              <a:ahLst/>
              <a:cxnLst/>
              <a:rect l="l" t="t" r="r" b="b"/>
              <a:pathLst>
                <a:path w="529" h="1179" fill="none" extrusionOk="0">
                  <a:moveTo>
                    <a:pt x="0" y="1"/>
                  </a:moveTo>
                  <a:lnTo>
                    <a:pt x="0" y="427"/>
                  </a:lnTo>
                  <a:lnTo>
                    <a:pt x="0" y="427"/>
                  </a:lnTo>
                  <a:lnTo>
                    <a:pt x="0" y="528"/>
                  </a:lnTo>
                  <a:lnTo>
                    <a:pt x="21" y="630"/>
                  </a:lnTo>
                  <a:lnTo>
                    <a:pt x="61" y="732"/>
                  </a:lnTo>
                  <a:lnTo>
                    <a:pt x="122" y="833"/>
                  </a:lnTo>
                  <a:lnTo>
                    <a:pt x="203" y="935"/>
                  </a:lnTo>
                  <a:lnTo>
                    <a:pt x="305" y="1016"/>
                  </a:lnTo>
                  <a:lnTo>
                    <a:pt x="407" y="1097"/>
                  </a:lnTo>
                  <a:lnTo>
                    <a:pt x="528" y="1178"/>
                  </a:lnTo>
                  <a:lnTo>
                    <a:pt x="528" y="1178"/>
                  </a:lnTo>
                  <a:lnTo>
                    <a:pt x="528" y="711"/>
                  </a:lnTo>
                  <a:lnTo>
                    <a:pt x="528" y="711"/>
                  </a:lnTo>
                  <a:lnTo>
                    <a:pt x="528" y="711"/>
                  </a:lnTo>
                  <a:lnTo>
                    <a:pt x="407" y="630"/>
                  </a:lnTo>
                  <a:lnTo>
                    <a:pt x="305" y="549"/>
                  </a:lnTo>
                  <a:lnTo>
                    <a:pt x="224" y="468"/>
                  </a:lnTo>
                  <a:lnTo>
                    <a:pt x="143" y="386"/>
                  </a:lnTo>
                  <a:lnTo>
                    <a:pt x="82" y="285"/>
                  </a:lnTo>
                  <a:lnTo>
                    <a:pt x="41" y="183"/>
                  </a:lnTo>
                  <a:lnTo>
                    <a:pt x="0" y="10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57;p74">
              <a:extLst>
                <a:ext uri="{FF2B5EF4-FFF2-40B4-BE49-F238E27FC236}">
                  <a16:creationId xmlns:a16="http://schemas.microsoft.com/office/drawing/2014/main" id="{80477748-09DE-389E-16AB-C1E589CF7B68}"/>
                </a:ext>
              </a:extLst>
            </p:cNvPr>
            <p:cNvSpPr/>
            <p:nvPr/>
          </p:nvSpPr>
          <p:spPr>
            <a:xfrm>
              <a:off x="2571125" y="2840725"/>
              <a:ext cx="886350" cy="526950"/>
            </a:xfrm>
            <a:custGeom>
              <a:avLst/>
              <a:gdLst/>
              <a:ahLst/>
              <a:cxnLst/>
              <a:rect l="l" t="t" r="r" b="b"/>
              <a:pathLst>
                <a:path w="35454" h="21078" extrusionOk="0">
                  <a:moveTo>
                    <a:pt x="35453" y="1"/>
                  </a:moveTo>
                  <a:lnTo>
                    <a:pt x="0" y="20590"/>
                  </a:lnTo>
                  <a:lnTo>
                    <a:pt x="0" y="21078"/>
                  </a:lnTo>
                  <a:lnTo>
                    <a:pt x="35453" y="468"/>
                  </a:lnTo>
                  <a:lnTo>
                    <a:pt x="35453" y="1"/>
                  </a:lnTo>
                  <a:close/>
                </a:path>
              </a:pathLst>
            </a:custGeom>
            <a:solidFill>
              <a:srgbClr val="42424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58;p74">
              <a:extLst>
                <a:ext uri="{FF2B5EF4-FFF2-40B4-BE49-F238E27FC236}">
                  <a16:creationId xmlns:a16="http://schemas.microsoft.com/office/drawing/2014/main" id="{A358FA79-E4CB-AF10-4793-BF3DC4003F9E}"/>
                </a:ext>
              </a:extLst>
            </p:cNvPr>
            <p:cNvSpPr/>
            <p:nvPr/>
          </p:nvSpPr>
          <p:spPr>
            <a:xfrm>
              <a:off x="1834550" y="2967650"/>
              <a:ext cx="672125" cy="400025"/>
            </a:xfrm>
            <a:custGeom>
              <a:avLst/>
              <a:gdLst/>
              <a:ahLst/>
              <a:cxnLst/>
              <a:rect l="l" t="t" r="r" b="b"/>
              <a:pathLst>
                <a:path w="26885" h="16001" extrusionOk="0">
                  <a:moveTo>
                    <a:pt x="0" y="0"/>
                  </a:moveTo>
                  <a:lnTo>
                    <a:pt x="0" y="467"/>
                  </a:lnTo>
                  <a:lnTo>
                    <a:pt x="26884" y="16001"/>
                  </a:lnTo>
                  <a:lnTo>
                    <a:pt x="26884" y="15513"/>
                  </a:lnTo>
                  <a:lnTo>
                    <a:pt x="0" y="0"/>
                  </a:lnTo>
                  <a:close/>
                </a:path>
              </a:pathLst>
            </a:custGeom>
            <a:solidFill>
              <a:srgbClr val="42424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59;p74">
              <a:extLst>
                <a:ext uri="{FF2B5EF4-FFF2-40B4-BE49-F238E27FC236}">
                  <a16:creationId xmlns:a16="http://schemas.microsoft.com/office/drawing/2014/main" id="{B0A4BCBC-913C-C07F-53D2-1B5930BE61AC}"/>
                </a:ext>
              </a:extLst>
            </p:cNvPr>
            <p:cNvSpPr/>
            <p:nvPr/>
          </p:nvSpPr>
          <p:spPr>
            <a:xfrm>
              <a:off x="2507150" y="2788950"/>
              <a:ext cx="963500" cy="530500"/>
            </a:xfrm>
            <a:custGeom>
              <a:avLst/>
              <a:gdLst/>
              <a:ahLst/>
              <a:cxnLst/>
              <a:rect l="l" t="t" r="r" b="b"/>
              <a:pathLst>
                <a:path w="38540" h="21220" extrusionOk="0">
                  <a:moveTo>
                    <a:pt x="1280" y="21220"/>
                  </a:moveTo>
                  <a:lnTo>
                    <a:pt x="1280" y="21220"/>
                  </a:lnTo>
                  <a:lnTo>
                    <a:pt x="1280" y="21220"/>
                  </a:lnTo>
                  <a:lnTo>
                    <a:pt x="1280" y="21220"/>
                  </a:lnTo>
                  <a:lnTo>
                    <a:pt x="1280" y="21220"/>
                  </a:lnTo>
                  <a:lnTo>
                    <a:pt x="1280" y="21220"/>
                  </a:lnTo>
                  <a:close/>
                  <a:moveTo>
                    <a:pt x="2539" y="20935"/>
                  </a:moveTo>
                  <a:lnTo>
                    <a:pt x="2539" y="20935"/>
                  </a:lnTo>
                  <a:lnTo>
                    <a:pt x="2255" y="21057"/>
                  </a:lnTo>
                  <a:lnTo>
                    <a:pt x="1950" y="21159"/>
                  </a:lnTo>
                  <a:lnTo>
                    <a:pt x="1625" y="21199"/>
                  </a:lnTo>
                  <a:lnTo>
                    <a:pt x="1280" y="21220"/>
                  </a:lnTo>
                  <a:lnTo>
                    <a:pt x="1280" y="21220"/>
                  </a:lnTo>
                  <a:lnTo>
                    <a:pt x="1625" y="21199"/>
                  </a:lnTo>
                  <a:lnTo>
                    <a:pt x="1950" y="21159"/>
                  </a:lnTo>
                  <a:lnTo>
                    <a:pt x="2255" y="21057"/>
                  </a:lnTo>
                  <a:lnTo>
                    <a:pt x="2539" y="20935"/>
                  </a:lnTo>
                  <a:close/>
                  <a:moveTo>
                    <a:pt x="1" y="20915"/>
                  </a:moveTo>
                  <a:lnTo>
                    <a:pt x="1" y="20915"/>
                  </a:lnTo>
                  <a:lnTo>
                    <a:pt x="1" y="20915"/>
                  </a:lnTo>
                  <a:lnTo>
                    <a:pt x="1" y="20915"/>
                  </a:lnTo>
                  <a:lnTo>
                    <a:pt x="1" y="20915"/>
                  </a:lnTo>
                  <a:close/>
                  <a:moveTo>
                    <a:pt x="38540" y="1"/>
                  </a:moveTo>
                  <a:lnTo>
                    <a:pt x="38540" y="82"/>
                  </a:lnTo>
                  <a:lnTo>
                    <a:pt x="38540" y="82"/>
                  </a:lnTo>
                  <a:lnTo>
                    <a:pt x="38540" y="41"/>
                  </a:lnTo>
                  <a:lnTo>
                    <a:pt x="38540" y="41"/>
                  </a:lnTo>
                  <a:lnTo>
                    <a:pt x="38540" y="1"/>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60;p74">
              <a:extLst>
                <a:ext uri="{FF2B5EF4-FFF2-40B4-BE49-F238E27FC236}">
                  <a16:creationId xmlns:a16="http://schemas.microsoft.com/office/drawing/2014/main" id="{F7E5E852-EF97-128D-2A67-48D767169FF3}"/>
                </a:ext>
              </a:extLst>
            </p:cNvPr>
            <p:cNvSpPr/>
            <p:nvPr/>
          </p:nvSpPr>
          <p:spPr>
            <a:xfrm>
              <a:off x="2539125" y="331942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61;p74">
              <a:extLst>
                <a:ext uri="{FF2B5EF4-FFF2-40B4-BE49-F238E27FC236}">
                  <a16:creationId xmlns:a16="http://schemas.microsoft.com/office/drawing/2014/main" id="{647E808E-29AA-6D9A-E099-A6A9F521827D}"/>
                </a:ext>
              </a:extLst>
            </p:cNvPr>
            <p:cNvSpPr/>
            <p:nvPr/>
          </p:nvSpPr>
          <p:spPr>
            <a:xfrm>
              <a:off x="2539125" y="3312325"/>
              <a:ext cx="31500" cy="7125"/>
            </a:xfrm>
            <a:custGeom>
              <a:avLst/>
              <a:gdLst/>
              <a:ahLst/>
              <a:cxnLst/>
              <a:rect l="l" t="t" r="r" b="b"/>
              <a:pathLst>
                <a:path w="1260" h="285" fill="none" extrusionOk="0">
                  <a:moveTo>
                    <a:pt x="1260" y="0"/>
                  </a:moveTo>
                  <a:lnTo>
                    <a:pt x="1260" y="0"/>
                  </a:lnTo>
                  <a:lnTo>
                    <a:pt x="976" y="122"/>
                  </a:lnTo>
                  <a:lnTo>
                    <a:pt x="671" y="224"/>
                  </a:lnTo>
                  <a:lnTo>
                    <a:pt x="346" y="264"/>
                  </a:lnTo>
                  <a:lnTo>
                    <a:pt x="1" y="285"/>
                  </a:lnTo>
                  <a:lnTo>
                    <a:pt x="1" y="285"/>
                  </a:lnTo>
                  <a:lnTo>
                    <a:pt x="346" y="264"/>
                  </a:lnTo>
                  <a:lnTo>
                    <a:pt x="671" y="224"/>
                  </a:lnTo>
                  <a:lnTo>
                    <a:pt x="976" y="122"/>
                  </a:lnTo>
                  <a:lnTo>
                    <a:pt x="12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62;p74">
              <a:extLst>
                <a:ext uri="{FF2B5EF4-FFF2-40B4-BE49-F238E27FC236}">
                  <a16:creationId xmlns:a16="http://schemas.microsoft.com/office/drawing/2014/main" id="{A2E00865-93B2-AE46-C810-71C838974A5B}"/>
                </a:ext>
              </a:extLst>
            </p:cNvPr>
            <p:cNvSpPr/>
            <p:nvPr/>
          </p:nvSpPr>
          <p:spPr>
            <a:xfrm>
              <a:off x="2507150" y="33118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63;p74">
              <a:extLst>
                <a:ext uri="{FF2B5EF4-FFF2-40B4-BE49-F238E27FC236}">
                  <a16:creationId xmlns:a16="http://schemas.microsoft.com/office/drawing/2014/main" id="{C5668F9F-D22C-D614-C0A5-F1536EE70B68}"/>
                </a:ext>
              </a:extLst>
            </p:cNvPr>
            <p:cNvSpPr/>
            <p:nvPr/>
          </p:nvSpPr>
          <p:spPr>
            <a:xfrm>
              <a:off x="3470625" y="2788950"/>
              <a:ext cx="25" cy="2075"/>
            </a:xfrm>
            <a:custGeom>
              <a:avLst/>
              <a:gdLst/>
              <a:ahLst/>
              <a:cxnLst/>
              <a:rect l="l" t="t" r="r" b="b"/>
              <a:pathLst>
                <a:path w="1" h="83" fill="none" extrusionOk="0">
                  <a:moveTo>
                    <a:pt x="1" y="1"/>
                  </a:moveTo>
                  <a:lnTo>
                    <a:pt x="1" y="82"/>
                  </a:lnTo>
                  <a:lnTo>
                    <a:pt x="1" y="82"/>
                  </a:lnTo>
                  <a:lnTo>
                    <a:pt x="1" y="41"/>
                  </a:lnTo>
                  <a:lnTo>
                    <a:pt x="1" y="4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64;p74">
              <a:extLst>
                <a:ext uri="{FF2B5EF4-FFF2-40B4-BE49-F238E27FC236}">
                  <a16:creationId xmlns:a16="http://schemas.microsoft.com/office/drawing/2014/main" id="{A320F7D4-D59A-3042-7949-CB3E0C99A18D}"/>
                </a:ext>
              </a:extLst>
            </p:cNvPr>
            <p:cNvSpPr/>
            <p:nvPr/>
          </p:nvSpPr>
          <p:spPr>
            <a:xfrm>
              <a:off x="2506650" y="3355475"/>
              <a:ext cx="64500" cy="19825"/>
            </a:xfrm>
            <a:custGeom>
              <a:avLst/>
              <a:gdLst/>
              <a:ahLst/>
              <a:cxnLst/>
              <a:rect l="l" t="t" r="r" b="b"/>
              <a:pathLst>
                <a:path w="2580" h="793" extrusionOk="0">
                  <a:moveTo>
                    <a:pt x="0" y="0"/>
                  </a:moveTo>
                  <a:lnTo>
                    <a:pt x="0" y="488"/>
                  </a:lnTo>
                  <a:lnTo>
                    <a:pt x="143" y="549"/>
                  </a:lnTo>
                  <a:lnTo>
                    <a:pt x="285" y="610"/>
                  </a:lnTo>
                  <a:lnTo>
                    <a:pt x="610" y="711"/>
                  </a:lnTo>
                  <a:lnTo>
                    <a:pt x="934" y="772"/>
                  </a:lnTo>
                  <a:lnTo>
                    <a:pt x="1300" y="792"/>
                  </a:lnTo>
                  <a:lnTo>
                    <a:pt x="1645" y="772"/>
                  </a:lnTo>
                  <a:lnTo>
                    <a:pt x="1970" y="711"/>
                  </a:lnTo>
                  <a:lnTo>
                    <a:pt x="2295" y="610"/>
                  </a:lnTo>
                  <a:lnTo>
                    <a:pt x="2437" y="549"/>
                  </a:lnTo>
                  <a:lnTo>
                    <a:pt x="2579" y="488"/>
                  </a:lnTo>
                  <a:lnTo>
                    <a:pt x="2579" y="0"/>
                  </a:lnTo>
                  <a:lnTo>
                    <a:pt x="2437" y="82"/>
                  </a:lnTo>
                  <a:lnTo>
                    <a:pt x="2295" y="143"/>
                  </a:lnTo>
                  <a:lnTo>
                    <a:pt x="1970" y="244"/>
                  </a:lnTo>
                  <a:lnTo>
                    <a:pt x="1645" y="305"/>
                  </a:lnTo>
                  <a:lnTo>
                    <a:pt x="1300" y="325"/>
                  </a:lnTo>
                  <a:lnTo>
                    <a:pt x="934" y="305"/>
                  </a:lnTo>
                  <a:lnTo>
                    <a:pt x="610" y="244"/>
                  </a:lnTo>
                  <a:lnTo>
                    <a:pt x="285" y="143"/>
                  </a:lnTo>
                  <a:lnTo>
                    <a:pt x="143" y="82"/>
                  </a:lnTo>
                  <a:lnTo>
                    <a:pt x="0" y="0"/>
                  </a:lnTo>
                  <a:close/>
                </a:path>
              </a:pathLst>
            </a:custGeom>
            <a:solidFill>
              <a:srgbClr val="424242">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65;p74">
              <a:extLst>
                <a:ext uri="{FF2B5EF4-FFF2-40B4-BE49-F238E27FC236}">
                  <a16:creationId xmlns:a16="http://schemas.microsoft.com/office/drawing/2014/main" id="{E99AB03D-7150-B848-2B0D-C09F835D5E66}"/>
                </a:ext>
              </a:extLst>
            </p:cNvPr>
            <p:cNvSpPr/>
            <p:nvPr/>
          </p:nvSpPr>
          <p:spPr>
            <a:xfrm>
              <a:off x="1843675" y="1754400"/>
              <a:ext cx="890425" cy="517300"/>
            </a:xfrm>
            <a:custGeom>
              <a:avLst/>
              <a:gdLst/>
              <a:ahLst/>
              <a:cxnLst/>
              <a:rect l="l" t="t" r="r" b="b"/>
              <a:pathLst>
                <a:path w="35617" h="20692" extrusionOk="0">
                  <a:moveTo>
                    <a:pt x="35596" y="15717"/>
                  </a:moveTo>
                  <a:lnTo>
                    <a:pt x="35576" y="16001"/>
                  </a:lnTo>
                  <a:lnTo>
                    <a:pt x="35535" y="16286"/>
                  </a:lnTo>
                  <a:lnTo>
                    <a:pt x="35454" y="16570"/>
                  </a:lnTo>
                  <a:lnTo>
                    <a:pt x="35372" y="16854"/>
                  </a:lnTo>
                  <a:lnTo>
                    <a:pt x="35271" y="17118"/>
                  </a:lnTo>
                  <a:lnTo>
                    <a:pt x="35169" y="17402"/>
                  </a:lnTo>
                  <a:lnTo>
                    <a:pt x="35027" y="17687"/>
                  </a:lnTo>
                  <a:lnTo>
                    <a:pt x="34885" y="17951"/>
                  </a:lnTo>
                  <a:lnTo>
                    <a:pt x="34723" y="18215"/>
                  </a:lnTo>
                  <a:lnTo>
                    <a:pt x="34560" y="18458"/>
                  </a:lnTo>
                  <a:lnTo>
                    <a:pt x="34378" y="18702"/>
                  </a:lnTo>
                  <a:lnTo>
                    <a:pt x="34174" y="18946"/>
                  </a:lnTo>
                  <a:lnTo>
                    <a:pt x="33971" y="19149"/>
                  </a:lnTo>
                  <a:lnTo>
                    <a:pt x="33768" y="19352"/>
                  </a:lnTo>
                  <a:lnTo>
                    <a:pt x="33545" y="19534"/>
                  </a:lnTo>
                  <a:lnTo>
                    <a:pt x="33322" y="19697"/>
                  </a:lnTo>
                  <a:lnTo>
                    <a:pt x="33322" y="20184"/>
                  </a:lnTo>
                  <a:lnTo>
                    <a:pt x="33545" y="20022"/>
                  </a:lnTo>
                  <a:lnTo>
                    <a:pt x="33789" y="19819"/>
                  </a:lnTo>
                  <a:lnTo>
                    <a:pt x="33992" y="19595"/>
                  </a:lnTo>
                  <a:lnTo>
                    <a:pt x="34215" y="19372"/>
                  </a:lnTo>
                  <a:lnTo>
                    <a:pt x="34418" y="19128"/>
                  </a:lnTo>
                  <a:lnTo>
                    <a:pt x="34601" y="18864"/>
                  </a:lnTo>
                  <a:lnTo>
                    <a:pt x="34784" y="18600"/>
                  </a:lnTo>
                  <a:lnTo>
                    <a:pt x="34946" y="18316"/>
                  </a:lnTo>
                  <a:lnTo>
                    <a:pt x="35088" y="18032"/>
                  </a:lnTo>
                  <a:lnTo>
                    <a:pt x="35210" y="17748"/>
                  </a:lnTo>
                  <a:lnTo>
                    <a:pt x="35332" y="17443"/>
                  </a:lnTo>
                  <a:lnTo>
                    <a:pt x="35433" y="17138"/>
                  </a:lnTo>
                  <a:lnTo>
                    <a:pt x="35515" y="16854"/>
                  </a:lnTo>
                  <a:lnTo>
                    <a:pt x="35555" y="16549"/>
                  </a:lnTo>
                  <a:lnTo>
                    <a:pt x="35596" y="16265"/>
                  </a:lnTo>
                  <a:lnTo>
                    <a:pt x="35616" y="15961"/>
                  </a:lnTo>
                  <a:lnTo>
                    <a:pt x="35596" y="15717"/>
                  </a:lnTo>
                  <a:close/>
                  <a:moveTo>
                    <a:pt x="21" y="1"/>
                  </a:moveTo>
                  <a:lnTo>
                    <a:pt x="1" y="244"/>
                  </a:lnTo>
                  <a:lnTo>
                    <a:pt x="21" y="488"/>
                  </a:lnTo>
                  <a:lnTo>
                    <a:pt x="41" y="732"/>
                  </a:lnTo>
                  <a:lnTo>
                    <a:pt x="82" y="975"/>
                  </a:lnTo>
                  <a:lnTo>
                    <a:pt x="143" y="1219"/>
                  </a:lnTo>
                  <a:lnTo>
                    <a:pt x="224" y="1442"/>
                  </a:lnTo>
                  <a:lnTo>
                    <a:pt x="305" y="1666"/>
                  </a:lnTo>
                  <a:lnTo>
                    <a:pt x="407" y="1889"/>
                  </a:lnTo>
                  <a:lnTo>
                    <a:pt x="529" y="2112"/>
                  </a:lnTo>
                  <a:lnTo>
                    <a:pt x="671" y="2316"/>
                  </a:lnTo>
                  <a:lnTo>
                    <a:pt x="813" y="2519"/>
                  </a:lnTo>
                  <a:lnTo>
                    <a:pt x="996" y="2701"/>
                  </a:lnTo>
                  <a:lnTo>
                    <a:pt x="1158" y="2884"/>
                  </a:lnTo>
                  <a:lnTo>
                    <a:pt x="1361" y="3047"/>
                  </a:lnTo>
                  <a:lnTo>
                    <a:pt x="1564" y="3189"/>
                  </a:lnTo>
                  <a:lnTo>
                    <a:pt x="1788" y="3331"/>
                  </a:lnTo>
                  <a:lnTo>
                    <a:pt x="31251" y="20509"/>
                  </a:lnTo>
                  <a:lnTo>
                    <a:pt x="31372" y="20570"/>
                  </a:lnTo>
                  <a:lnTo>
                    <a:pt x="31515" y="20631"/>
                  </a:lnTo>
                  <a:lnTo>
                    <a:pt x="31636" y="20671"/>
                  </a:lnTo>
                  <a:lnTo>
                    <a:pt x="31778" y="20692"/>
                  </a:lnTo>
                  <a:lnTo>
                    <a:pt x="31778" y="20204"/>
                  </a:lnTo>
                  <a:lnTo>
                    <a:pt x="31636" y="20184"/>
                  </a:lnTo>
                  <a:lnTo>
                    <a:pt x="31494" y="20144"/>
                  </a:lnTo>
                  <a:lnTo>
                    <a:pt x="31372" y="20103"/>
                  </a:lnTo>
                  <a:lnTo>
                    <a:pt x="31251" y="20042"/>
                  </a:lnTo>
                  <a:lnTo>
                    <a:pt x="1788" y="2864"/>
                  </a:lnTo>
                  <a:lnTo>
                    <a:pt x="1605" y="2742"/>
                  </a:lnTo>
                  <a:lnTo>
                    <a:pt x="1402" y="2600"/>
                  </a:lnTo>
                  <a:lnTo>
                    <a:pt x="1239" y="2458"/>
                  </a:lnTo>
                  <a:lnTo>
                    <a:pt x="1077" y="2316"/>
                  </a:lnTo>
                  <a:lnTo>
                    <a:pt x="915" y="2153"/>
                  </a:lnTo>
                  <a:lnTo>
                    <a:pt x="772" y="1991"/>
                  </a:lnTo>
                  <a:lnTo>
                    <a:pt x="651" y="1808"/>
                  </a:lnTo>
                  <a:lnTo>
                    <a:pt x="529" y="1625"/>
                  </a:lnTo>
                  <a:lnTo>
                    <a:pt x="427" y="1442"/>
                  </a:lnTo>
                  <a:lnTo>
                    <a:pt x="326" y="1239"/>
                  </a:lnTo>
                  <a:lnTo>
                    <a:pt x="245" y="1036"/>
                  </a:lnTo>
                  <a:lnTo>
                    <a:pt x="184" y="833"/>
                  </a:lnTo>
                  <a:lnTo>
                    <a:pt x="123" y="630"/>
                  </a:lnTo>
                  <a:lnTo>
                    <a:pt x="62" y="427"/>
                  </a:lnTo>
                  <a:lnTo>
                    <a:pt x="41" y="204"/>
                  </a:lnTo>
                  <a:lnTo>
                    <a:pt x="21" y="1"/>
                  </a:lnTo>
                  <a:close/>
                </a:path>
              </a:pathLst>
            </a:custGeom>
            <a:solidFill>
              <a:srgbClr val="ED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66;p74">
              <a:extLst>
                <a:ext uri="{FF2B5EF4-FFF2-40B4-BE49-F238E27FC236}">
                  <a16:creationId xmlns:a16="http://schemas.microsoft.com/office/drawing/2014/main" id="{8E9C1FCC-0579-0671-2EE1-F183D585DE9D}"/>
                </a:ext>
              </a:extLst>
            </p:cNvPr>
            <p:cNvSpPr/>
            <p:nvPr/>
          </p:nvSpPr>
          <p:spPr>
            <a:xfrm>
              <a:off x="2676700" y="2147300"/>
              <a:ext cx="57400" cy="111725"/>
            </a:xfrm>
            <a:custGeom>
              <a:avLst/>
              <a:gdLst/>
              <a:ahLst/>
              <a:cxnLst/>
              <a:rect l="l" t="t" r="r" b="b"/>
              <a:pathLst>
                <a:path w="2296" h="4469" fill="none" extrusionOk="0">
                  <a:moveTo>
                    <a:pt x="2275" y="1"/>
                  </a:moveTo>
                  <a:lnTo>
                    <a:pt x="2275" y="1"/>
                  </a:lnTo>
                  <a:lnTo>
                    <a:pt x="2255" y="285"/>
                  </a:lnTo>
                  <a:lnTo>
                    <a:pt x="2214" y="570"/>
                  </a:lnTo>
                  <a:lnTo>
                    <a:pt x="2133" y="854"/>
                  </a:lnTo>
                  <a:lnTo>
                    <a:pt x="2051" y="1138"/>
                  </a:lnTo>
                  <a:lnTo>
                    <a:pt x="1950" y="1402"/>
                  </a:lnTo>
                  <a:lnTo>
                    <a:pt x="1848" y="1686"/>
                  </a:lnTo>
                  <a:lnTo>
                    <a:pt x="1706" y="1971"/>
                  </a:lnTo>
                  <a:lnTo>
                    <a:pt x="1564" y="2235"/>
                  </a:lnTo>
                  <a:lnTo>
                    <a:pt x="1402" y="2499"/>
                  </a:lnTo>
                  <a:lnTo>
                    <a:pt x="1239" y="2742"/>
                  </a:lnTo>
                  <a:lnTo>
                    <a:pt x="1057" y="2986"/>
                  </a:lnTo>
                  <a:lnTo>
                    <a:pt x="853" y="3230"/>
                  </a:lnTo>
                  <a:lnTo>
                    <a:pt x="650" y="3433"/>
                  </a:lnTo>
                  <a:lnTo>
                    <a:pt x="447" y="3636"/>
                  </a:lnTo>
                  <a:lnTo>
                    <a:pt x="224" y="3818"/>
                  </a:lnTo>
                  <a:lnTo>
                    <a:pt x="1" y="3981"/>
                  </a:lnTo>
                  <a:lnTo>
                    <a:pt x="1" y="4468"/>
                  </a:lnTo>
                  <a:lnTo>
                    <a:pt x="1" y="4468"/>
                  </a:lnTo>
                  <a:lnTo>
                    <a:pt x="224" y="4306"/>
                  </a:lnTo>
                  <a:lnTo>
                    <a:pt x="468" y="4103"/>
                  </a:lnTo>
                  <a:lnTo>
                    <a:pt x="671" y="3879"/>
                  </a:lnTo>
                  <a:lnTo>
                    <a:pt x="894" y="3656"/>
                  </a:lnTo>
                  <a:lnTo>
                    <a:pt x="1097" y="3412"/>
                  </a:lnTo>
                  <a:lnTo>
                    <a:pt x="1280" y="3148"/>
                  </a:lnTo>
                  <a:lnTo>
                    <a:pt x="1463" y="2884"/>
                  </a:lnTo>
                  <a:lnTo>
                    <a:pt x="1625" y="2600"/>
                  </a:lnTo>
                  <a:lnTo>
                    <a:pt x="1767" y="2316"/>
                  </a:lnTo>
                  <a:lnTo>
                    <a:pt x="1889" y="2032"/>
                  </a:lnTo>
                  <a:lnTo>
                    <a:pt x="2011" y="1727"/>
                  </a:lnTo>
                  <a:lnTo>
                    <a:pt x="2112" y="1422"/>
                  </a:lnTo>
                  <a:lnTo>
                    <a:pt x="2194" y="1138"/>
                  </a:lnTo>
                  <a:lnTo>
                    <a:pt x="2234" y="833"/>
                  </a:lnTo>
                  <a:lnTo>
                    <a:pt x="2275" y="549"/>
                  </a:lnTo>
                  <a:lnTo>
                    <a:pt x="2295" y="245"/>
                  </a:lnTo>
                  <a:lnTo>
                    <a:pt x="2295" y="245"/>
                  </a:lnTo>
                  <a:lnTo>
                    <a:pt x="22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67;p74">
              <a:extLst>
                <a:ext uri="{FF2B5EF4-FFF2-40B4-BE49-F238E27FC236}">
                  <a16:creationId xmlns:a16="http://schemas.microsoft.com/office/drawing/2014/main" id="{EEF3BEBF-5335-1C3C-CFE9-39BB771715F1}"/>
                </a:ext>
              </a:extLst>
            </p:cNvPr>
            <p:cNvSpPr/>
            <p:nvPr/>
          </p:nvSpPr>
          <p:spPr>
            <a:xfrm>
              <a:off x="1843675" y="1754400"/>
              <a:ext cx="794475" cy="517300"/>
            </a:xfrm>
            <a:custGeom>
              <a:avLst/>
              <a:gdLst/>
              <a:ahLst/>
              <a:cxnLst/>
              <a:rect l="l" t="t" r="r" b="b"/>
              <a:pathLst>
                <a:path w="31779" h="20692" fill="none" extrusionOk="0">
                  <a:moveTo>
                    <a:pt x="21" y="1"/>
                  </a:moveTo>
                  <a:lnTo>
                    <a:pt x="21" y="1"/>
                  </a:lnTo>
                  <a:lnTo>
                    <a:pt x="1" y="244"/>
                  </a:lnTo>
                  <a:lnTo>
                    <a:pt x="21" y="488"/>
                  </a:lnTo>
                  <a:lnTo>
                    <a:pt x="41" y="732"/>
                  </a:lnTo>
                  <a:lnTo>
                    <a:pt x="82" y="975"/>
                  </a:lnTo>
                  <a:lnTo>
                    <a:pt x="143" y="1219"/>
                  </a:lnTo>
                  <a:lnTo>
                    <a:pt x="224" y="1442"/>
                  </a:lnTo>
                  <a:lnTo>
                    <a:pt x="305" y="1666"/>
                  </a:lnTo>
                  <a:lnTo>
                    <a:pt x="407" y="1889"/>
                  </a:lnTo>
                  <a:lnTo>
                    <a:pt x="529" y="2112"/>
                  </a:lnTo>
                  <a:lnTo>
                    <a:pt x="671" y="2316"/>
                  </a:lnTo>
                  <a:lnTo>
                    <a:pt x="813" y="2519"/>
                  </a:lnTo>
                  <a:lnTo>
                    <a:pt x="996" y="2701"/>
                  </a:lnTo>
                  <a:lnTo>
                    <a:pt x="1158" y="2884"/>
                  </a:lnTo>
                  <a:lnTo>
                    <a:pt x="1361" y="3047"/>
                  </a:lnTo>
                  <a:lnTo>
                    <a:pt x="1564" y="3189"/>
                  </a:lnTo>
                  <a:lnTo>
                    <a:pt x="1788" y="3331"/>
                  </a:lnTo>
                  <a:lnTo>
                    <a:pt x="31251" y="20509"/>
                  </a:lnTo>
                  <a:lnTo>
                    <a:pt x="31251" y="20509"/>
                  </a:lnTo>
                  <a:lnTo>
                    <a:pt x="31251" y="20509"/>
                  </a:lnTo>
                  <a:lnTo>
                    <a:pt x="31372" y="20570"/>
                  </a:lnTo>
                  <a:lnTo>
                    <a:pt x="31515" y="20631"/>
                  </a:lnTo>
                  <a:lnTo>
                    <a:pt x="31636" y="20671"/>
                  </a:lnTo>
                  <a:lnTo>
                    <a:pt x="31778" y="20692"/>
                  </a:lnTo>
                  <a:lnTo>
                    <a:pt x="31778" y="20204"/>
                  </a:lnTo>
                  <a:lnTo>
                    <a:pt x="31778" y="20204"/>
                  </a:lnTo>
                  <a:lnTo>
                    <a:pt x="31636" y="20184"/>
                  </a:lnTo>
                  <a:lnTo>
                    <a:pt x="31494" y="20144"/>
                  </a:lnTo>
                  <a:lnTo>
                    <a:pt x="31372" y="20103"/>
                  </a:lnTo>
                  <a:lnTo>
                    <a:pt x="31251" y="20042"/>
                  </a:lnTo>
                  <a:lnTo>
                    <a:pt x="31251" y="20042"/>
                  </a:lnTo>
                  <a:lnTo>
                    <a:pt x="1788" y="2864"/>
                  </a:lnTo>
                  <a:lnTo>
                    <a:pt x="1788" y="2864"/>
                  </a:lnTo>
                  <a:lnTo>
                    <a:pt x="1605" y="2742"/>
                  </a:lnTo>
                  <a:lnTo>
                    <a:pt x="1402" y="2600"/>
                  </a:lnTo>
                  <a:lnTo>
                    <a:pt x="1239" y="2458"/>
                  </a:lnTo>
                  <a:lnTo>
                    <a:pt x="1077" y="2316"/>
                  </a:lnTo>
                  <a:lnTo>
                    <a:pt x="915" y="2153"/>
                  </a:lnTo>
                  <a:lnTo>
                    <a:pt x="772" y="1991"/>
                  </a:lnTo>
                  <a:lnTo>
                    <a:pt x="651" y="1808"/>
                  </a:lnTo>
                  <a:lnTo>
                    <a:pt x="529" y="1625"/>
                  </a:lnTo>
                  <a:lnTo>
                    <a:pt x="427" y="1442"/>
                  </a:lnTo>
                  <a:lnTo>
                    <a:pt x="326" y="1239"/>
                  </a:lnTo>
                  <a:lnTo>
                    <a:pt x="245" y="1036"/>
                  </a:lnTo>
                  <a:lnTo>
                    <a:pt x="184" y="833"/>
                  </a:lnTo>
                  <a:lnTo>
                    <a:pt x="123" y="630"/>
                  </a:lnTo>
                  <a:lnTo>
                    <a:pt x="62" y="427"/>
                  </a:lnTo>
                  <a:lnTo>
                    <a:pt x="41" y="204"/>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68;p74">
              <a:extLst>
                <a:ext uri="{FF2B5EF4-FFF2-40B4-BE49-F238E27FC236}">
                  <a16:creationId xmlns:a16="http://schemas.microsoft.com/office/drawing/2014/main" id="{9ECC7C17-AA1B-E39F-FA29-E7DDDAEE72E4}"/>
                </a:ext>
              </a:extLst>
            </p:cNvPr>
            <p:cNvSpPr/>
            <p:nvPr/>
          </p:nvSpPr>
          <p:spPr>
            <a:xfrm>
              <a:off x="2638125" y="2247325"/>
              <a:ext cx="38600" cy="169050"/>
            </a:xfrm>
            <a:custGeom>
              <a:avLst/>
              <a:gdLst/>
              <a:ahLst/>
              <a:cxnLst/>
              <a:rect l="l" t="t" r="r" b="b"/>
              <a:pathLst>
                <a:path w="1544" h="6762" extrusionOk="0">
                  <a:moveTo>
                    <a:pt x="1544" y="0"/>
                  </a:moveTo>
                  <a:lnTo>
                    <a:pt x="1320" y="6112"/>
                  </a:lnTo>
                  <a:lnTo>
                    <a:pt x="1341" y="6112"/>
                  </a:lnTo>
                  <a:lnTo>
                    <a:pt x="1544" y="467"/>
                  </a:lnTo>
                  <a:lnTo>
                    <a:pt x="1544" y="0"/>
                  </a:lnTo>
                  <a:close/>
                  <a:moveTo>
                    <a:pt x="0" y="487"/>
                  </a:moveTo>
                  <a:lnTo>
                    <a:pt x="0" y="975"/>
                  </a:lnTo>
                  <a:lnTo>
                    <a:pt x="204" y="6762"/>
                  </a:lnTo>
                  <a:lnTo>
                    <a:pt x="224" y="6762"/>
                  </a:lnTo>
                  <a:lnTo>
                    <a:pt x="0" y="487"/>
                  </a:lnTo>
                  <a:close/>
                </a:path>
              </a:pathLst>
            </a:custGeom>
            <a:solidFill>
              <a:srgbClr val="E5E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69;p74">
              <a:extLst>
                <a:ext uri="{FF2B5EF4-FFF2-40B4-BE49-F238E27FC236}">
                  <a16:creationId xmlns:a16="http://schemas.microsoft.com/office/drawing/2014/main" id="{A9139EB1-3DBE-0384-5769-662833A3BC5F}"/>
                </a:ext>
              </a:extLst>
            </p:cNvPr>
            <p:cNvSpPr/>
            <p:nvPr/>
          </p:nvSpPr>
          <p:spPr>
            <a:xfrm>
              <a:off x="2638125" y="2259500"/>
              <a:ext cx="5600" cy="156875"/>
            </a:xfrm>
            <a:custGeom>
              <a:avLst/>
              <a:gdLst/>
              <a:ahLst/>
              <a:cxnLst/>
              <a:rect l="l" t="t" r="r" b="b"/>
              <a:pathLst>
                <a:path w="224" h="6275" fill="none" extrusionOk="0">
                  <a:moveTo>
                    <a:pt x="0" y="0"/>
                  </a:moveTo>
                  <a:lnTo>
                    <a:pt x="0" y="488"/>
                  </a:lnTo>
                  <a:lnTo>
                    <a:pt x="204" y="6275"/>
                  </a:lnTo>
                  <a:lnTo>
                    <a:pt x="224" y="6275"/>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70;p74">
              <a:extLst>
                <a:ext uri="{FF2B5EF4-FFF2-40B4-BE49-F238E27FC236}">
                  <a16:creationId xmlns:a16="http://schemas.microsoft.com/office/drawing/2014/main" id="{91EE172E-A8A8-D934-A04E-949FD71832CA}"/>
                </a:ext>
              </a:extLst>
            </p:cNvPr>
            <p:cNvSpPr/>
            <p:nvPr/>
          </p:nvSpPr>
          <p:spPr>
            <a:xfrm>
              <a:off x="2671125" y="2246800"/>
              <a:ext cx="5600" cy="153325"/>
            </a:xfrm>
            <a:custGeom>
              <a:avLst/>
              <a:gdLst/>
              <a:ahLst/>
              <a:cxnLst/>
              <a:rect l="l" t="t" r="r" b="b"/>
              <a:pathLst>
                <a:path w="224" h="6133" fill="none" extrusionOk="0">
                  <a:moveTo>
                    <a:pt x="224" y="1"/>
                  </a:moveTo>
                  <a:lnTo>
                    <a:pt x="224" y="1"/>
                  </a:lnTo>
                  <a:lnTo>
                    <a:pt x="224" y="21"/>
                  </a:lnTo>
                  <a:lnTo>
                    <a:pt x="0" y="6133"/>
                  </a:lnTo>
                  <a:lnTo>
                    <a:pt x="21" y="6133"/>
                  </a:lnTo>
                  <a:lnTo>
                    <a:pt x="224" y="488"/>
                  </a:lnTo>
                  <a:lnTo>
                    <a:pt x="2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171;p74">
              <a:extLst>
                <a:ext uri="{FF2B5EF4-FFF2-40B4-BE49-F238E27FC236}">
                  <a16:creationId xmlns:a16="http://schemas.microsoft.com/office/drawing/2014/main" id="{A2BD0CE4-EF95-E7FB-23A6-3326D0C4F0DD}"/>
                </a:ext>
              </a:extLst>
            </p:cNvPr>
            <p:cNvSpPr/>
            <p:nvPr/>
          </p:nvSpPr>
          <p:spPr>
            <a:xfrm>
              <a:off x="3332050" y="2653425"/>
              <a:ext cx="13225" cy="41150"/>
            </a:xfrm>
            <a:custGeom>
              <a:avLst/>
              <a:gdLst/>
              <a:ahLst/>
              <a:cxnLst/>
              <a:rect l="l" t="t" r="r" b="b"/>
              <a:pathLst>
                <a:path w="529" h="1646" extrusionOk="0">
                  <a:moveTo>
                    <a:pt x="529" y="0"/>
                  </a:moveTo>
                  <a:lnTo>
                    <a:pt x="508" y="122"/>
                  </a:lnTo>
                  <a:lnTo>
                    <a:pt x="468" y="244"/>
                  </a:lnTo>
                  <a:lnTo>
                    <a:pt x="407" y="366"/>
                  </a:lnTo>
                  <a:lnTo>
                    <a:pt x="305" y="488"/>
                  </a:lnTo>
                  <a:lnTo>
                    <a:pt x="183" y="609"/>
                  </a:lnTo>
                  <a:lnTo>
                    <a:pt x="21" y="711"/>
                  </a:lnTo>
                  <a:lnTo>
                    <a:pt x="1" y="1198"/>
                  </a:lnTo>
                  <a:lnTo>
                    <a:pt x="1" y="1361"/>
                  </a:lnTo>
                  <a:lnTo>
                    <a:pt x="508" y="1645"/>
                  </a:lnTo>
                  <a:lnTo>
                    <a:pt x="529" y="508"/>
                  </a:lnTo>
                  <a:lnTo>
                    <a:pt x="529" y="447"/>
                  </a:lnTo>
                  <a:lnTo>
                    <a:pt x="529" y="0"/>
                  </a:lnTo>
                  <a:close/>
                </a:path>
              </a:pathLst>
            </a:custGeom>
            <a:solidFill>
              <a:srgbClr val="006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72;p74">
              <a:extLst>
                <a:ext uri="{FF2B5EF4-FFF2-40B4-BE49-F238E27FC236}">
                  <a16:creationId xmlns:a16="http://schemas.microsoft.com/office/drawing/2014/main" id="{F13D1654-D6E9-57B4-144D-C8FACD44FBD9}"/>
                </a:ext>
              </a:extLst>
            </p:cNvPr>
            <p:cNvSpPr/>
            <p:nvPr/>
          </p:nvSpPr>
          <p:spPr>
            <a:xfrm>
              <a:off x="3332050" y="2653425"/>
              <a:ext cx="13225" cy="41150"/>
            </a:xfrm>
            <a:custGeom>
              <a:avLst/>
              <a:gdLst/>
              <a:ahLst/>
              <a:cxnLst/>
              <a:rect l="l" t="t" r="r" b="b"/>
              <a:pathLst>
                <a:path w="529" h="1646" fill="none" extrusionOk="0">
                  <a:moveTo>
                    <a:pt x="529" y="0"/>
                  </a:moveTo>
                  <a:lnTo>
                    <a:pt x="529" y="0"/>
                  </a:lnTo>
                  <a:lnTo>
                    <a:pt x="508" y="122"/>
                  </a:lnTo>
                  <a:lnTo>
                    <a:pt x="468" y="244"/>
                  </a:lnTo>
                  <a:lnTo>
                    <a:pt x="468" y="244"/>
                  </a:lnTo>
                  <a:lnTo>
                    <a:pt x="407" y="366"/>
                  </a:lnTo>
                  <a:lnTo>
                    <a:pt x="305" y="488"/>
                  </a:lnTo>
                  <a:lnTo>
                    <a:pt x="183" y="609"/>
                  </a:lnTo>
                  <a:lnTo>
                    <a:pt x="21" y="711"/>
                  </a:lnTo>
                  <a:lnTo>
                    <a:pt x="21" y="711"/>
                  </a:lnTo>
                  <a:lnTo>
                    <a:pt x="21" y="711"/>
                  </a:lnTo>
                  <a:lnTo>
                    <a:pt x="21" y="711"/>
                  </a:lnTo>
                  <a:lnTo>
                    <a:pt x="21" y="711"/>
                  </a:lnTo>
                  <a:lnTo>
                    <a:pt x="1" y="1198"/>
                  </a:lnTo>
                  <a:lnTo>
                    <a:pt x="1" y="1361"/>
                  </a:lnTo>
                  <a:lnTo>
                    <a:pt x="508" y="1645"/>
                  </a:lnTo>
                  <a:lnTo>
                    <a:pt x="529" y="508"/>
                  </a:lnTo>
                  <a:lnTo>
                    <a:pt x="529" y="508"/>
                  </a:lnTo>
                  <a:lnTo>
                    <a:pt x="529" y="447"/>
                  </a:lnTo>
                  <a:lnTo>
                    <a:pt x="5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173;p74">
              <a:extLst>
                <a:ext uri="{FF2B5EF4-FFF2-40B4-BE49-F238E27FC236}">
                  <a16:creationId xmlns:a16="http://schemas.microsoft.com/office/drawing/2014/main" id="{ADFD41CB-1FFF-C0AE-EE61-1E728C0905EA}"/>
                </a:ext>
              </a:extLst>
            </p:cNvPr>
            <p:cNvSpPr/>
            <p:nvPr/>
          </p:nvSpPr>
          <p:spPr>
            <a:xfrm>
              <a:off x="3318850" y="2671175"/>
              <a:ext cx="13725" cy="16275"/>
            </a:xfrm>
            <a:custGeom>
              <a:avLst/>
              <a:gdLst/>
              <a:ahLst/>
              <a:cxnLst/>
              <a:rect l="l" t="t" r="r" b="b"/>
              <a:pathLst>
                <a:path w="549" h="651" extrusionOk="0">
                  <a:moveTo>
                    <a:pt x="549" y="1"/>
                  </a:moveTo>
                  <a:lnTo>
                    <a:pt x="1" y="326"/>
                  </a:lnTo>
                  <a:lnTo>
                    <a:pt x="529" y="651"/>
                  </a:lnTo>
                  <a:lnTo>
                    <a:pt x="529" y="488"/>
                  </a:lnTo>
                  <a:lnTo>
                    <a:pt x="549" y="1"/>
                  </a:lnTo>
                  <a:close/>
                </a:path>
              </a:pathLst>
            </a:custGeom>
            <a:solidFill>
              <a:srgbClr val="006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74;p74">
              <a:extLst>
                <a:ext uri="{FF2B5EF4-FFF2-40B4-BE49-F238E27FC236}">
                  <a16:creationId xmlns:a16="http://schemas.microsoft.com/office/drawing/2014/main" id="{7072860C-4AA6-0BDA-8D70-C785F0DAE039}"/>
                </a:ext>
              </a:extLst>
            </p:cNvPr>
            <p:cNvSpPr/>
            <p:nvPr/>
          </p:nvSpPr>
          <p:spPr>
            <a:xfrm>
              <a:off x="3318850" y="2671175"/>
              <a:ext cx="13725" cy="16275"/>
            </a:xfrm>
            <a:custGeom>
              <a:avLst/>
              <a:gdLst/>
              <a:ahLst/>
              <a:cxnLst/>
              <a:rect l="l" t="t" r="r" b="b"/>
              <a:pathLst>
                <a:path w="549" h="651" fill="none" extrusionOk="0">
                  <a:moveTo>
                    <a:pt x="549" y="1"/>
                  </a:moveTo>
                  <a:lnTo>
                    <a:pt x="1" y="326"/>
                  </a:lnTo>
                  <a:lnTo>
                    <a:pt x="529" y="651"/>
                  </a:lnTo>
                  <a:lnTo>
                    <a:pt x="529" y="488"/>
                  </a:lnTo>
                  <a:lnTo>
                    <a:pt x="5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175;p74">
              <a:extLst>
                <a:ext uri="{FF2B5EF4-FFF2-40B4-BE49-F238E27FC236}">
                  <a16:creationId xmlns:a16="http://schemas.microsoft.com/office/drawing/2014/main" id="{B5671922-7902-74AE-E009-EB9A60D98F15}"/>
                </a:ext>
              </a:extLst>
            </p:cNvPr>
            <p:cNvSpPr/>
            <p:nvPr/>
          </p:nvSpPr>
          <p:spPr>
            <a:xfrm>
              <a:off x="2897525" y="2436150"/>
              <a:ext cx="447750" cy="258425"/>
            </a:xfrm>
            <a:custGeom>
              <a:avLst/>
              <a:gdLst/>
              <a:ahLst/>
              <a:cxnLst/>
              <a:rect l="l" t="t" r="r" b="b"/>
              <a:pathLst>
                <a:path w="17910" h="10337" extrusionOk="0">
                  <a:moveTo>
                    <a:pt x="2843" y="1"/>
                  </a:moveTo>
                  <a:lnTo>
                    <a:pt x="2518" y="21"/>
                  </a:lnTo>
                  <a:lnTo>
                    <a:pt x="2193" y="82"/>
                  </a:lnTo>
                  <a:lnTo>
                    <a:pt x="1889" y="163"/>
                  </a:lnTo>
                  <a:lnTo>
                    <a:pt x="1747" y="224"/>
                  </a:lnTo>
                  <a:lnTo>
                    <a:pt x="1605" y="305"/>
                  </a:lnTo>
                  <a:lnTo>
                    <a:pt x="1056" y="610"/>
                  </a:lnTo>
                  <a:lnTo>
                    <a:pt x="508" y="935"/>
                  </a:lnTo>
                  <a:lnTo>
                    <a:pt x="386" y="1016"/>
                  </a:lnTo>
                  <a:lnTo>
                    <a:pt x="285" y="1097"/>
                  </a:lnTo>
                  <a:lnTo>
                    <a:pt x="203" y="1178"/>
                  </a:lnTo>
                  <a:lnTo>
                    <a:pt x="122" y="1260"/>
                  </a:lnTo>
                  <a:lnTo>
                    <a:pt x="82" y="1361"/>
                  </a:lnTo>
                  <a:lnTo>
                    <a:pt x="41" y="1463"/>
                  </a:lnTo>
                  <a:lnTo>
                    <a:pt x="0" y="1544"/>
                  </a:lnTo>
                  <a:lnTo>
                    <a:pt x="0" y="1645"/>
                  </a:lnTo>
                  <a:lnTo>
                    <a:pt x="0" y="1747"/>
                  </a:lnTo>
                  <a:lnTo>
                    <a:pt x="41" y="1848"/>
                  </a:lnTo>
                  <a:lnTo>
                    <a:pt x="82" y="1950"/>
                  </a:lnTo>
                  <a:lnTo>
                    <a:pt x="122" y="2031"/>
                  </a:lnTo>
                  <a:lnTo>
                    <a:pt x="203" y="2133"/>
                  </a:lnTo>
                  <a:lnTo>
                    <a:pt x="285" y="2214"/>
                  </a:lnTo>
                  <a:lnTo>
                    <a:pt x="407" y="2295"/>
                  </a:lnTo>
                  <a:lnTo>
                    <a:pt x="528" y="2376"/>
                  </a:lnTo>
                  <a:lnTo>
                    <a:pt x="13808" y="10052"/>
                  </a:lnTo>
                  <a:lnTo>
                    <a:pt x="13828" y="10052"/>
                  </a:lnTo>
                  <a:lnTo>
                    <a:pt x="14092" y="10174"/>
                  </a:lnTo>
                  <a:lnTo>
                    <a:pt x="14397" y="10275"/>
                  </a:lnTo>
                  <a:lnTo>
                    <a:pt x="14722" y="10336"/>
                  </a:lnTo>
                  <a:lnTo>
                    <a:pt x="15392" y="10336"/>
                  </a:lnTo>
                  <a:lnTo>
                    <a:pt x="15696" y="10275"/>
                  </a:lnTo>
                  <a:lnTo>
                    <a:pt x="16001" y="10194"/>
                  </a:lnTo>
                  <a:lnTo>
                    <a:pt x="16265" y="10072"/>
                  </a:lnTo>
                  <a:lnTo>
                    <a:pt x="16285" y="10052"/>
                  </a:lnTo>
                  <a:lnTo>
                    <a:pt x="16854" y="9727"/>
                  </a:lnTo>
                  <a:lnTo>
                    <a:pt x="17402" y="9402"/>
                  </a:lnTo>
                  <a:lnTo>
                    <a:pt x="17564" y="9300"/>
                  </a:lnTo>
                  <a:lnTo>
                    <a:pt x="17686" y="9179"/>
                  </a:lnTo>
                  <a:lnTo>
                    <a:pt x="17788" y="9057"/>
                  </a:lnTo>
                  <a:lnTo>
                    <a:pt x="17849" y="8935"/>
                  </a:lnTo>
                  <a:lnTo>
                    <a:pt x="17889" y="8813"/>
                  </a:lnTo>
                  <a:lnTo>
                    <a:pt x="17910" y="8671"/>
                  </a:lnTo>
                  <a:lnTo>
                    <a:pt x="17889" y="8549"/>
                  </a:lnTo>
                  <a:lnTo>
                    <a:pt x="17849" y="8427"/>
                  </a:lnTo>
                  <a:lnTo>
                    <a:pt x="17767" y="8306"/>
                  </a:lnTo>
                  <a:lnTo>
                    <a:pt x="17666" y="8184"/>
                  </a:lnTo>
                  <a:lnTo>
                    <a:pt x="17544" y="8082"/>
                  </a:lnTo>
                  <a:lnTo>
                    <a:pt x="17382" y="7960"/>
                  </a:lnTo>
                  <a:lnTo>
                    <a:pt x="4082" y="305"/>
                  </a:lnTo>
                  <a:lnTo>
                    <a:pt x="3960" y="224"/>
                  </a:lnTo>
                  <a:lnTo>
                    <a:pt x="3818" y="163"/>
                  </a:lnTo>
                  <a:lnTo>
                    <a:pt x="3513" y="82"/>
                  </a:lnTo>
                  <a:lnTo>
                    <a:pt x="3188" y="21"/>
                  </a:lnTo>
                  <a:lnTo>
                    <a:pt x="2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176;p74">
              <a:extLst>
                <a:ext uri="{FF2B5EF4-FFF2-40B4-BE49-F238E27FC236}">
                  <a16:creationId xmlns:a16="http://schemas.microsoft.com/office/drawing/2014/main" id="{8E88884B-3E36-5AA8-1EDB-F44FC0223914}"/>
                </a:ext>
              </a:extLst>
            </p:cNvPr>
            <p:cNvSpPr/>
            <p:nvPr/>
          </p:nvSpPr>
          <p:spPr>
            <a:xfrm>
              <a:off x="2897525" y="2436150"/>
              <a:ext cx="447750" cy="258425"/>
            </a:xfrm>
            <a:custGeom>
              <a:avLst/>
              <a:gdLst/>
              <a:ahLst/>
              <a:cxnLst/>
              <a:rect l="l" t="t" r="r" b="b"/>
              <a:pathLst>
                <a:path w="17910" h="10337" fill="none" extrusionOk="0">
                  <a:moveTo>
                    <a:pt x="2843" y="1"/>
                  </a:moveTo>
                  <a:lnTo>
                    <a:pt x="2843" y="1"/>
                  </a:lnTo>
                  <a:lnTo>
                    <a:pt x="2518" y="21"/>
                  </a:lnTo>
                  <a:lnTo>
                    <a:pt x="2193" y="82"/>
                  </a:lnTo>
                  <a:lnTo>
                    <a:pt x="1889" y="163"/>
                  </a:lnTo>
                  <a:lnTo>
                    <a:pt x="1747" y="224"/>
                  </a:lnTo>
                  <a:lnTo>
                    <a:pt x="1605" y="305"/>
                  </a:lnTo>
                  <a:lnTo>
                    <a:pt x="1056" y="610"/>
                  </a:lnTo>
                  <a:lnTo>
                    <a:pt x="508" y="935"/>
                  </a:lnTo>
                  <a:lnTo>
                    <a:pt x="508" y="935"/>
                  </a:lnTo>
                  <a:lnTo>
                    <a:pt x="386" y="1016"/>
                  </a:lnTo>
                  <a:lnTo>
                    <a:pt x="285" y="1097"/>
                  </a:lnTo>
                  <a:lnTo>
                    <a:pt x="203" y="1178"/>
                  </a:lnTo>
                  <a:lnTo>
                    <a:pt x="122" y="1260"/>
                  </a:lnTo>
                  <a:lnTo>
                    <a:pt x="82" y="1361"/>
                  </a:lnTo>
                  <a:lnTo>
                    <a:pt x="41" y="1463"/>
                  </a:lnTo>
                  <a:lnTo>
                    <a:pt x="0" y="1544"/>
                  </a:lnTo>
                  <a:lnTo>
                    <a:pt x="0" y="1645"/>
                  </a:lnTo>
                  <a:lnTo>
                    <a:pt x="0" y="1645"/>
                  </a:lnTo>
                  <a:lnTo>
                    <a:pt x="0" y="1747"/>
                  </a:lnTo>
                  <a:lnTo>
                    <a:pt x="41" y="1848"/>
                  </a:lnTo>
                  <a:lnTo>
                    <a:pt x="82" y="1950"/>
                  </a:lnTo>
                  <a:lnTo>
                    <a:pt x="122" y="2031"/>
                  </a:lnTo>
                  <a:lnTo>
                    <a:pt x="203" y="2133"/>
                  </a:lnTo>
                  <a:lnTo>
                    <a:pt x="285" y="2214"/>
                  </a:lnTo>
                  <a:lnTo>
                    <a:pt x="407" y="2295"/>
                  </a:lnTo>
                  <a:lnTo>
                    <a:pt x="528" y="2376"/>
                  </a:lnTo>
                  <a:lnTo>
                    <a:pt x="13808" y="10052"/>
                  </a:lnTo>
                  <a:lnTo>
                    <a:pt x="13808" y="10052"/>
                  </a:lnTo>
                  <a:lnTo>
                    <a:pt x="13808" y="10052"/>
                  </a:lnTo>
                  <a:lnTo>
                    <a:pt x="13828" y="10052"/>
                  </a:lnTo>
                  <a:lnTo>
                    <a:pt x="13828" y="10052"/>
                  </a:lnTo>
                  <a:lnTo>
                    <a:pt x="14092" y="10174"/>
                  </a:lnTo>
                  <a:lnTo>
                    <a:pt x="14397" y="10275"/>
                  </a:lnTo>
                  <a:lnTo>
                    <a:pt x="14722" y="10336"/>
                  </a:lnTo>
                  <a:lnTo>
                    <a:pt x="15047" y="10336"/>
                  </a:lnTo>
                  <a:lnTo>
                    <a:pt x="15047" y="10336"/>
                  </a:lnTo>
                  <a:lnTo>
                    <a:pt x="15067" y="10336"/>
                  </a:lnTo>
                  <a:lnTo>
                    <a:pt x="15067" y="10336"/>
                  </a:lnTo>
                  <a:lnTo>
                    <a:pt x="15067" y="10336"/>
                  </a:lnTo>
                  <a:lnTo>
                    <a:pt x="15067" y="10336"/>
                  </a:lnTo>
                  <a:lnTo>
                    <a:pt x="15392" y="10336"/>
                  </a:lnTo>
                  <a:lnTo>
                    <a:pt x="15696" y="10275"/>
                  </a:lnTo>
                  <a:lnTo>
                    <a:pt x="16001" y="10194"/>
                  </a:lnTo>
                  <a:lnTo>
                    <a:pt x="16265" y="10072"/>
                  </a:lnTo>
                  <a:lnTo>
                    <a:pt x="16265" y="10072"/>
                  </a:lnTo>
                  <a:lnTo>
                    <a:pt x="16285" y="10052"/>
                  </a:lnTo>
                  <a:lnTo>
                    <a:pt x="16854" y="9727"/>
                  </a:lnTo>
                  <a:lnTo>
                    <a:pt x="17402" y="9402"/>
                  </a:lnTo>
                  <a:lnTo>
                    <a:pt x="17402" y="9402"/>
                  </a:lnTo>
                  <a:lnTo>
                    <a:pt x="17402" y="9402"/>
                  </a:lnTo>
                  <a:lnTo>
                    <a:pt x="17402" y="9402"/>
                  </a:lnTo>
                  <a:lnTo>
                    <a:pt x="17402" y="9402"/>
                  </a:lnTo>
                  <a:lnTo>
                    <a:pt x="17402" y="9402"/>
                  </a:lnTo>
                  <a:lnTo>
                    <a:pt x="17564" y="9300"/>
                  </a:lnTo>
                  <a:lnTo>
                    <a:pt x="17686" y="9179"/>
                  </a:lnTo>
                  <a:lnTo>
                    <a:pt x="17788" y="9057"/>
                  </a:lnTo>
                  <a:lnTo>
                    <a:pt x="17849" y="8935"/>
                  </a:lnTo>
                  <a:lnTo>
                    <a:pt x="17849" y="8935"/>
                  </a:lnTo>
                  <a:lnTo>
                    <a:pt x="17889" y="8813"/>
                  </a:lnTo>
                  <a:lnTo>
                    <a:pt x="17910" y="8671"/>
                  </a:lnTo>
                  <a:lnTo>
                    <a:pt x="17889" y="8549"/>
                  </a:lnTo>
                  <a:lnTo>
                    <a:pt x="17849" y="8427"/>
                  </a:lnTo>
                  <a:lnTo>
                    <a:pt x="17767" y="8306"/>
                  </a:lnTo>
                  <a:lnTo>
                    <a:pt x="17666" y="8184"/>
                  </a:lnTo>
                  <a:lnTo>
                    <a:pt x="17544" y="8082"/>
                  </a:lnTo>
                  <a:lnTo>
                    <a:pt x="17382" y="7960"/>
                  </a:lnTo>
                  <a:lnTo>
                    <a:pt x="4082" y="305"/>
                  </a:lnTo>
                  <a:lnTo>
                    <a:pt x="4082" y="305"/>
                  </a:lnTo>
                  <a:lnTo>
                    <a:pt x="3960" y="224"/>
                  </a:lnTo>
                  <a:lnTo>
                    <a:pt x="3818" y="163"/>
                  </a:lnTo>
                  <a:lnTo>
                    <a:pt x="3513" y="82"/>
                  </a:lnTo>
                  <a:lnTo>
                    <a:pt x="3188" y="21"/>
                  </a:lnTo>
                  <a:lnTo>
                    <a:pt x="28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177;p74">
              <a:extLst>
                <a:ext uri="{FF2B5EF4-FFF2-40B4-BE49-F238E27FC236}">
                  <a16:creationId xmlns:a16="http://schemas.microsoft.com/office/drawing/2014/main" id="{4ACA3375-A2D4-8BBE-FAEB-3B401C90858A}"/>
                </a:ext>
              </a:extLst>
            </p:cNvPr>
            <p:cNvSpPr/>
            <p:nvPr/>
          </p:nvSpPr>
          <p:spPr>
            <a:xfrm>
              <a:off x="3457450" y="2780825"/>
              <a:ext cx="13200" cy="59925"/>
            </a:xfrm>
            <a:custGeom>
              <a:avLst/>
              <a:gdLst/>
              <a:ahLst/>
              <a:cxnLst/>
              <a:rect l="l" t="t" r="r" b="b"/>
              <a:pathLst>
                <a:path w="528" h="2397" extrusionOk="0">
                  <a:moveTo>
                    <a:pt x="528" y="1"/>
                  </a:moveTo>
                  <a:lnTo>
                    <a:pt x="508" y="102"/>
                  </a:lnTo>
                  <a:lnTo>
                    <a:pt x="467" y="204"/>
                  </a:lnTo>
                  <a:lnTo>
                    <a:pt x="406" y="285"/>
                  </a:lnTo>
                  <a:lnTo>
                    <a:pt x="325" y="387"/>
                  </a:lnTo>
                  <a:lnTo>
                    <a:pt x="244" y="468"/>
                  </a:lnTo>
                  <a:lnTo>
                    <a:pt x="122" y="549"/>
                  </a:lnTo>
                  <a:lnTo>
                    <a:pt x="0" y="630"/>
                  </a:lnTo>
                  <a:lnTo>
                    <a:pt x="0" y="1097"/>
                  </a:lnTo>
                  <a:lnTo>
                    <a:pt x="0" y="2397"/>
                  </a:lnTo>
                  <a:lnTo>
                    <a:pt x="122" y="2316"/>
                  </a:lnTo>
                  <a:lnTo>
                    <a:pt x="223" y="2214"/>
                  </a:lnTo>
                  <a:lnTo>
                    <a:pt x="325" y="2133"/>
                  </a:lnTo>
                  <a:lnTo>
                    <a:pt x="386" y="2052"/>
                  </a:lnTo>
                  <a:lnTo>
                    <a:pt x="447" y="1950"/>
                  </a:lnTo>
                  <a:lnTo>
                    <a:pt x="487" y="1849"/>
                  </a:lnTo>
                  <a:lnTo>
                    <a:pt x="528" y="1747"/>
                  </a:lnTo>
                  <a:lnTo>
                    <a:pt x="528" y="1646"/>
                  </a:lnTo>
                  <a:lnTo>
                    <a:pt x="528" y="407"/>
                  </a:lnTo>
                  <a:lnTo>
                    <a:pt x="528" y="326"/>
                  </a:lnTo>
                  <a:lnTo>
                    <a:pt x="52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78;p74">
              <a:extLst>
                <a:ext uri="{FF2B5EF4-FFF2-40B4-BE49-F238E27FC236}">
                  <a16:creationId xmlns:a16="http://schemas.microsoft.com/office/drawing/2014/main" id="{9DD8D5CC-8848-A8B0-9E6F-3CDCC6F5E1F2}"/>
                </a:ext>
              </a:extLst>
            </p:cNvPr>
            <p:cNvSpPr/>
            <p:nvPr/>
          </p:nvSpPr>
          <p:spPr>
            <a:xfrm>
              <a:off x="3457450" y="2778300"/>
              <a:ext cx="13200" cy="62450"/>
            </a:xfrm>
            <a:custGeom>
              <a:avLst/>
              <a:gdLst/>
              <a:ahLst/>
              <a:cxnLst/>
              <a:rect l="l" t="t" r="r" b="b"/>
              <a:pathLst>
                <a:path w="528" h="2498" fill="none" extrusionOk="0">
                  <a:moveTo>
                    <a:pt x="528" y="0"/>
                  </a:moveTo>
                  <a:lnTo>
                    <a:pt x="528" y="0"/>
                  </a:lnTo>
                  <a:lnTo>
                    <a:pt x="528" y="102"/>
                  </a:lnTo>
                  <a:lnTo>
                    <a:pt x="508" y="203"/>
                  </a:lnTo>
                  <a:lnTo>
                    <a:pt x="467" y="305"/>
                  </a:lnTo>
                  <a:lnTo>
                    <a:pt x="406" y="386"/>
                  </a:lnTo>
                  <a:lnTo>
                    <a:pt x="325" y="488"/>
                  </a:lnTo>
                  <a:lnTo>
                    <a:pt x="244" y="569"/>
                  </a:lnTo>
                  <a:lnTo>
                    <a:pt x="122" y="650"/>
                  </a:lnTo>
                  <a:lnTo>
                    <a:pt x="0" y="731"/>
                  </a:lnTo>
                  <a:lnTo>
                    <a:pt x="0" y="731"/>
                  </a:lnTo>
                  <a:lnTo>
                    <a:pt x="0" y="1198"/>
                  </a:lnTo>
                  <a:lnTo>
                    <a:pt x="0" y="2498"/>
                  </a:lnTo>
                  <a:lnTo>
                    <a:pt x="0" y="2498"/>
                  </a:lnTo>
                  <a:lnTo>
                    <a:pt x="0" y="2498"/>
                  </a:lnTo>
                  <a:lnTo>
                    <a:pt x="0" y="2498"/>
                  </a:lnTo>
                  <a:lnTo>
                    <a:pt x="0" y="2498"/>
                  </a:lnTo>
                  <a:lnTo>
                    <a:pt x="122" y="2417"/>
                  </a:lnTo>
                  <a:lnTo>
                    <a:pt x="223" y="2315"/>
                  </a:lnTo>
                  <a:lnTo>
                    <a:pt x="325" y="2234"/>
                  </a:lnTo>
                  <a:lnTo>
                    <a:pt x="386" y="2153"/>
                  </a:lnTo>
                  <a:lnTo>
                    <a:pt x="447" y="2051"/>
                  </a:lnTo>
                  <a:lnTo>
                    <a:pt x="487" y="1950"/>
                  </a:lnTo>
                  <a:lnTo>
                    <a:pt x="528" y="1848"/>
                  </a:lnTo>
                  <a:lnTo>
                    <a:pt x="528" y="1747"/>
                  </a:lnTo>
                  <a:lnTo>
                    <a:pt x="528" y="508"/>
                  </a:lnTo>
                  <a:lnTo>
                    <a:pt x="528" y="427"/>
                  </a:lnTo>
                  <a:lnTo>
                    <a:pt x="5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179;p74">
              <a:extLst>
                <a:ext uri="{FF2B5EF4-FFF2-40B4-BE49-F238E27FC236}">
                  <a16:creationId xmlns:a16="http://schemas.microsoft.com/office/drawing/2014/main" id="{D1704664-62C7-EE21-C616-39E1893E0EF6}"/>
                </a:ext>
              </a:extLst>
            </p:cNvPr>
            <p:cNvSpPr/>
            <p:nvPr/>
          </p:nvSpPr>
          <p:spPr>
            <a:xfrm>
              <a:off x="1821350" y="2907750"/>
              <a:ext cx="13225" cy="59925"/>
            </a:xfrm>
            <a:custGeom>
              <a:avLst/>
              <a:gdLst/>
              <a:ahLst/>
              <a:cxnLst/>
              <a:rect l="l" t="t" r="r" b="b"/>
              <a:pathLst>
                <a:path w="529" h="2397" extrusionOk="0">
                  <a:moveTo>
                    <a:pt x="0" y="0"/>
                  </a:moveTo>
                  <a:lnTo>
                    <a:pt x="0" y="1645"/>
                  </a:lnTo>
                  <a:lnTo>
                    <a:pt x="0" y="1686"/>
                  </a:lnTo>
                  <a:lnTo>
                    <a:pt x="0" y="1787"/>
                  </a:lnTo>
                  <a:lnTo>
                    <a:pt x="41" y="1868"/>
                  </a:lnTo>
                  <a:lnTo>
                    <a:pt x="82" y="1970"/>
                  </a:lnTo>
                  <a:lnTo>
                    <a:pt x="143" y="2071"/>
                  </a:lnTo>
                  <a:lnTo>
                    <a:pt x="224" y="2153"/>
                  </a:lnTo>
                  <a:lnTo>
                    <a:pt x="305" y="2234"/>
                  </a:lnTo>
                  <a:lnTo>
                    <a:pt x="407" y="2315"/>
                  </a:lnTo>
                  <a:lnTo>
                    <a:pt x="528" y="2396"/>
                  </a:lnTo>
                  <a:lnTo>
                    <a:pt x="528" y="650"/>
                  </a:lnTo>
                  <a:lnTo>
                    <a:pt x="407" y="569"/>
                  </a:lnTo>
                  <a:lnTo>
                    <a:pt x="305" y="467"/>
                  </a:lnTo>
                  <a:lnTo>
                    <a:pt x="203" y="386"/>
                  </a:lnTo>
                  <a:lnTo>
                    <a:pt x="143" y="284"/>
                  </a:lnTo>
                  <a:lnTo>
                    <a:pt x="82" y="203"/>
                  </a:lnTo>
                  <a:lnTo>
                    <a:pt x="41" y="102"/>
                  </a:lnTo>
                  <a:lnTo>
                    <a:pt x="0"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180;p74">
              <a:extLst>
                <a:ext uri="{FF2B5EF4-FFF2-40B4-BE49-F238E27FC236}">
                  <a16:creationId xmlns:a16="http://schemas.microsoft.com/office/drawing/2014/main" id="{547B8653-0036-F623-F9C3-56AF052E6DA4}"/>
                </a:ext>
              </a:extLst>
            </p:cNvPr>
            <p:cNvSpPr/>
            <p:nvPr/>
          </p:nvSpPr>
          <p:spPr>
            <a:xfrm>
              <a:off x="1821350" y="2905200"/>
              <a:ext cx="13225" cy="62475"/>
            </a:xfrm>
            <a:custGeom>
              <a:avLst/>
              <a:gdLst/>
              <a:ahLst/>
              <a:cxnLst/>
              <a:rect l="l" t="t" r="r" b="b"/>
              <a:pathLst>
                <a:path w="529" h="2499" fill="none" extrusionOk="0">
                  <a:moveTo>
                    <a:pt x="0" y="1"/>
                  </a:moveTo>
                  <a:lnTo>
                    <a:pt x="0" y="1747"/>
                  </a:lnTo>
                  <a:lnTo>
                    <a:pt x="0" y="1747"/>
                  </a:lnTo>
                  <a:lnTo>
                    <a:pt x="0" y="1788"/>
                  </a:lnTo>
                  <a:lnTo>
                    <a:pt x="0" y="1788"/>
                  </a:lnTo>
                  <a:lnTo>
                    <a:pt x="0" y="1889"/>
                  </a:lnTo>
                  <a:lnTo>
                    <a:pt x="41" y="1970"/>
                  </a:lnTo>
                  <a:lnTo>
                    <a:pt x="82" y="2072"/>
                  </a:lnTo>
                  <a:lnTo>
                    <a:pt x="143" y="2173"/>
                  </a:lnTo>
                  <a:lnTo>
                    <a:pt x="224" y="2255"/>
                  </a:lnTo>
                  <a:lnTo>
                    <a:pt x="305" y="2336"/>
                  </a:lnTo>
                  <a:lnTo>
                    <a:pt x="407" y="2417"/>
                  </a:lnTo>
                  <a:lnTo>
                    <a:pt x="528" y="2498"/>
                  </a:lnTo>
                  <a:lnTo>
                    <a:pt x="528" y="2498"/>
                  </a:lnTo>
                  <a:lnTo>
                    <a:pt x="528" y="752"/>
                  </a:lnTo>
                  <a:lnTo>
                    <a:pt x="528" y="752"/>
                  </a:lnTo>
                  <a:lnTo>
                    <a:pt x="528" y="752"/>
                  </a:lnTo>
                  <a:lnTo>
                    <a:pt x="407" y="671"/>
                  </a:lnTo>
                  <a:lnTo>
                    <a:pt x="305" y="569"/>
                  </a:lnTo>
                  <a:lnTo>
                    <a:pt x="203" y="488"/>
                  </a:lnTo>
                  <a:lnTo>
                    <a:pt x="143" y="386"/>
                  </a:lnTo>
                  <a:lnTo>
                    <a:pt x="82" y="305"/>
                  </a:lnTo>
                  <a:lnTo>
                    <a:pt x="41" y="204"/>
                  </a:lnTo>
                  <a:lnTo>
                    <a:pt x="0" y="10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181;p74">
              <a:extLst>
                <a:ext uri="{FF2B5EF4-FFF2-40B4-BE49-F238E27FC236}">
                  <a16:creationId xmlns:a16="http://schemas.microsoft.com/office/drawing/2014/main" id="{F072ADA2-16CD-1B88-FCC7-B3836B5EEBD0}"/>
                </a:ext>
              </a:extLst>
            </p:cNvPr>
            <p:cNvSpPr/>
            <p:nvPr/>
          </p:nvSpPr>
          <p:spPr>
            <a:xfrm>
              <a:off x="2571125" y="2796575"/>
              <a:ext cx="886350" cy="558925"/>
            </a:xfrm>
            <a:custGeom>
              <a:avLst/>
              <a:gdLst/>
              <a:ahLst/>
              <a:cxnLst/>
              <a:rect l="l" t="t" r="r" b="b"/>
              <a:pathLst>
                <a:path w="35454" h="22357" extrusionOk="0">
                  <a:moveTo>
                    <a:pt x="35453" y="0"/>
                  </a:moveTo>
                  <a:lnTo>
                    <a:pt x="0" y="20610"/>
                  </a:lnTo>
                  <a:lnTo>
                    <a:pt x="0" y="21077"/>
                  </a:lnTo>
                  <a:lnTo>
                    <a:pt x="0" y="22356"/>
                  </a:lnTo>
                  <a:lnTo>
                    <a:pt x="35453" y="1767"/>
                  </a:lnTo>
                  <a:lnTo>
                    <a:pt x="35453" y="467"/>
                  </a:lnTo>
                  <a:lnTo>
                    <a:pt x="35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182;p74">
              <a:extLst>
                <a:ext uri="{FF2B5EF4-FFF2-40B4-BE49-F238E27FC236}">
                  <a16:creationId xmlns:a16="http://schemas.microsoft.com/office/drawing/2014/main" id="{3E598620-1F5E-8EAF-9CAC-EE05B95B51D5}"/>
                </a:ext>
              </a:extLst>
            </p:cNvPr>
            <p:cNvSpPr/>
            <p:nvPr/>
          </p:nvSpPr>
          <p:spPr>
            <a:xfrm>
              <a:off x="2571125" y="2796575"/>
              <a:ext cx="886350" cy="558925"/>
            </a:xfrm>
            <a:custGeom>
              <a:avLst/>
              <a:gdLst/>
              <a:ahLst/>
              <a:cxnLst/>
              <a:rect l="l" t="t" r="r" b="b"/>
              <a:pathLst>
                <a:path w="35454" h="22357" fill="none" extrusionOk="0">
                  <a:moveTo>
                    <a:pt x="35453" y="0"/>
                  </a:moveTo>
                  <a:lnTo>
                    <a:pt x="0" y="20610"/>
                  </a:lnTo>
                  <a:lnTo>
                    <a:pt x="0" y="21077"/>
                  </a:lnTo>
                  <a:lnTo>
                    <a:pt x="0" y="22356"/>
                  </a:lnTo>
                  <a:lnTo>
                    <a:pt x="0" y="22356"/>
                  </a:lnTo>
                  <a:lnTo>
                    <a:pt x="35453" y="1767"/>
                  </a:lnTo>
                  <a:lnTo>
                    <a:pt x="35453" y="467"/>
                  </a:lnTo>
                  <a:lnTo>
                    <a:pt x="354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183;p74">
              <a:extLst>
                <a:ext uri="{FF2B5EF4-FFF2-40B4-BE49-F238E27FC236}">
                  <a16:creationId xmlns:a16="http://schemas.microsoft.com/office/drawing/2014/main" id="{C9478BF6-79ED-F181-E11E-5ED8F5FEF75C}"/>
                </a:ext>
              </a:extLst>
            </p:cNvPr>
            <p:cNvSpPr/>
            <p:nvPr/>
          </p:nvSpPr>
          <p:spPr>
            <a:xfrm>
              <a:off x="1834550" y="2923975"/>
              <a:ext cx="672125" cy="431525"/>
            </a:xfrm>
            <a:custGeom>
              <a:avLst/>
              <a:gdLst/>
              <a:ahLst/>
              <a:cxnLst/>
              <a:rect l="l" t="t" r="r" b="b"/>
              <a:pathLst>
                <a:path w="26885" h="17261" extrusionOk="0">
                  <a:moveTo>
                    <a:pt x="0" y="1"/>
                  </a:moveTo>
                  <a:lnTo>
                    <a:pt x="0" y="1747"/>
                  </a:lnTo>
                  <a:lnTo>
                    <a:pt x="26884" y="17260"/>
                  </a:lnTo>
                  <a:lnTo>
                    <a:pt x="26884" y="1551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84;p74">
              <a:extLst>
                <a:ext uri="{FF2B5EF4-FFF2-40B4-BE49-F238E27FC236}">
                  <a16:creationId xmlns:a16="http://schemas.microsoft.com/office/drawing/2014/main" id="{2665D884-2BE6-8281-EE1A-C32C8C8B9FDB}"/>
                </a:ext>
              </a:extLst>
            </p:cNvPr>
            <p:cNvSpPr/>
            <p:nvPr/>
          </p:nvSpPr>
          <p:spPr>
            <a:xfrm>
              <a:off x="1834550" y="2923975"/>
              <a:ext cx="672125" cy="431525"/>
            </a:xfrm>
            <a:custGeom>
              <a:avLst/>
              <a:gdLst/>
              <a:ahLst/>
              <a:cxnLst/>
              <a:rect l="l" t="t" r="r" b="b"/>
              <a:pathLst>
                <a:path w="26885" h="17261" fill="none" extrusionOk="0">
                  <a:moveTo>
                    <a:pt x="0" y="1"/>
                  </a:moveTo>
                  <a:lnTo>
                    <a:pt x="0" y="1"/>
                  </a:lnTo>
                  <a:lnTo>
                    <a:pt x="0" y="1747"/>
                  </a:lnTo>
                  <a:lnTo>
                    <a:pt x="0" y="1747"/>
                  </a:lnTo>
                  <a:lnTo>
                    <a:pt x="26884" y="17260"/>
                  </a:lnTo>
                  <a:lnTo>
                    <a:pt x="26884" y="17260"/>
                  </a:lnTo>
                  <a:lnTo>
                    <a:pt x="26884" y="1551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85;p74">
              <a:extLst>
                <a:ext uri="{FF2B5EF4-FFF2-40B4-BE49-F238E27FC236}">
                  <a16:creationId xmlns:a16="http://schemas.microsoft.com/office/drawing/2014/main" id="{3593F493-546B-2792-5537-24C70CCF63FE}"/>
                </a:ext>
              </a:extLst>
            </p:cNvPr>
            <p:cNvSpPr/>
            <p:nvPr/>
          </p:nvSpPr>
          <p:spPr>
            <a:xfrm>
              <a:off x="1821350" y="2363575"/>
              <a:ext cx="1649300" cy="955875"/>
            </a:xfrm>
            <a:custGeom>
              <a:avLst/>
              <a:gdLst/>
              <a:ahLst/>
              <a:cxnLst/>
              <a:rect l="l" t="t" r="r" b="b"/>
              <a:pathLst>
                <a:path w="65972" h="38235" extrusionOk="0">
                  <a:moveTo>
                    <a:pt x="36022" y="4650"/>
                  </a:moveTo>
                  <a:lnTo>
                    <a:pt x="36509" y="4670"/>
                  </a:lnTo>
                  <a:lnTo>
                    <a:pt x="36996" y="4711"/>
                  </a:lnTo>
                  <a:lnTo>
                    <a:pt x="37484" y="4772"/>
                  </a:lnTo>
                  <a:lnTo>
                    <a:pt x="37931" y="4873"/>
                  </a:lnTo>
                  <a:lnTo>
                    <a:pt x="38398" y="4995"/>
                  </a:lnTo>
                  <a:lnTo>
                    <a:pt x="38824" y="5137"/>
                  </a:lnTo>
                  <a:lnTo>
                    <a:pt x="39230" y="5320"/>
                  </a:lnTo>
                  <a:lnTo>
                    <a:pt x="39616" y="5523"/>
                  </a:lnTo>
                  <a:lnTo>
                    <a:pt x="39981" y="5746"/>
                  </a:lnTo>
                  <a:lnTo>
                    <a:pt x="40286" y="5970"/>
                  </a:lnTo>
                  <a:lnTo>
                    <a:pt x="40530" y="6234"/>
                  </a:lnTo>
                  <a:lnTo>
                    <a:pt x="40753" y="6498"/>
                  </a:lnTo>
                  <a:lnTo>
                    <a:pt x="40915" y="6762"/>
                  </a:lnTo>
                  <a:lnTo>
                    <a:pt x="41017" y="7026"/>
                  </a:lnTo>
                  <a:lnTo>
                    <a:pt x="41098" y="7310"/>
                  </a:lnTo>
                  <a:lnTo>
                    <a:pt x="41118" y="7594"/>
                  </a:lnTo>
                  <a:lnTo>
                    <a:pt x="41098" y="7878"/>
                  </a:lnTo>
                  <a:lnTo>
                    <a:pt x="41037" y="8163"/>
                  </a:lnTo>
                  <a:lnTo>
                    <a:pt x="40915" y="8427"/>
                  </a:lnTo>
                  <a:lnTo>
                    <a:pt x="40753" y="8711"/>
                  </a:lnTo>
                  <a:lnTo>
                    <a:pt x="40550" y="8955"/>
                  </a:lnTo>
                  <a:lnTo>
                    <a:pt x="40286" y="9219"/>
                  </a:lnTo>
                  <a:lnTo>
                    <a:pt x="40002" y="9462"/>
                  </a:lnTo>
                  <a:lnTo>
                    <a:pt x="39656" y="9686"/>
                  </a:lnTo>
                  <a:lnTo>
                    <a:pt x="39271" y="9868"/>
                  </a:lnTo>
                  <a:lnTo>
                    <a:pt x="38844" y="10051"/>
                  </a:lnTo>
                  <a:lnTo>
                    <a:pt x="38418" y="10193"/>
                  </a:lnTo>
                  <a:lnTo>
                    <a:pt x="37971" y="10315"/>
                  </a:lnTo>
                  <a:lnTo>
                    <a:pt x="37504" y="10417"/>
                  </a:lnTo>
                  <a:lnTo>
                    <a:pt x="37037" y="10478"/>
                  </a:lnTo>
                  <a:lnTo>
                    <a:pt x="36550" y="10518"/>
                  </a:lnTo>
                  <a:lnTo>
                    <a:pt x="36062" y="10538"/>
                  </a:lnTo>
                  <a:lnTo>
                    <a:pt x="35575" y="10518"/>
                  </a:lnTo>
                  <a:lnTo>
                    <a:pt x="35088" y="10478"/>
                  </a:lnTo>
                  <a:lnTo>
                    <a:pt x="34621" y="10417"/>
                  </a:lnTo>
                  <a:lnTo>
                    <a:pt x="34154" y="10315"/>
                  </a:lnTo>
                  <a:lnTo>
                    <a:pt x="33687" y="10193"/>
                  </a:lnTo>
                  <a:lnTo>
                    <a:pt x="33260" y="10051"/>
                  </a:lnTo>
                  <a:lnTo>
                    <a:pt x="32854" y="9868"/>
                  </a:lnTo>
                  <a:lnTo>
                    <a:pt x="32468" y="9686"/>
                  </a:lnTo>
                  <a:lnTo>
                    <a:pt x="32123" y="9462"/>
                  </a:lnTo>
                  <a:lnTo>
                    <a:pt x="31819" y="9219"/>
                  </a:lnTo>
                  <a:lnTo>
                    <a:pt x="31555" y="8955"/>
                  </a:lnTo>
                  <a:lnTo>
                    <a:pt x="31352" y="8711"/>
                  </a:lnTo>
                  <a:lnTo>
                    <a:pt x="31169" y="8427"/>
                  </a:lnTo>
                  <a:lnTo>
                    <a:pt x="31067" y="8163"/>
                  </a:lnTo>
                  <a:lnTo>
                    <a:pt x="30986" y="7878"/>
                  </a:lnTo>
                  <a:lnTo>
                    <a:pt x="30966" y="7594"/>
                  </a:lnTo>
                  <a:lnTo>
                    <a:pt x="30986" y="7310"/>
                  </a:lnTo>
                  <a:lnTo>
                    <a:pt x="31047" y="7026"/>
                  </a:lnTo>
                  <a:lnTo>
                    <a:pt x="31169" y="6762"/>
                  </a:lnTo>
                  <a:lnTo>
                    <a:pt x="31331" y="6498"/>
                  </a:lnTo>
                  <a:lnTo>
                    <a:pt x="31534" y="6234"/>
                  </a:lnTo>
                  <a:lnTo>
                    <a:pt x="31798" y="5970"/>
                  </a:lnTo>
                  <a:lnTo>
                    <a:pt x="32103" y="5746"/>
                  </a:lnTo>
                  <a:lnTo>
                    <a:pt x="32448" y="5523"/>
                  </a:lnTo>
                  <a:lnTo>
                    <a:pt x="32732" y="5361"/>
                  </a:lnTo>
                  <a:lnTo>
                    <a:pt x="33057" y="5218"/>
                  </a:lnTo>
                  <a:lnTo>
                    <a:pt x="33098" y="5137"/>
                  </a:lnTo>
                  <a:lnTo>
                    <a:pt x="33179" y="5076"/>
                  </a:lnTo>
                  <a:lnTo>
                    <a:pt x="33260" y="5056"/>
                  </a:lnTo>
                  <a:lnTo>
                    <a:pt x="33342" y="5036"/>
                  </a:lnTo>
                  <a:lnTo>
                    <a:pt x="33463" y="5056"/>
                  </a:lnTo>
                  <a:lnTo>
                    <a:pt x="33768" y="4954"/>
                  </a:lnTo>
                  <a:lnTo>
                    <a:pt x="34073" y="4873"/>
                  </a:lnTo>
                  <a:lnTo>
                    <a:pt x="34377" y="4812"/>
                  </a:lnTo>
                  <a:lnTo>
                    <a:pt x="34702" y="4751"/>
                  </a:lnTo>
                  <a:lnTo>
                    <a:pt x="35027" y="4711"/>
                  </a:lnTo>
                  <a:lnTo>
                    <a:pt x="35372" y="4670"/>
                  </a:lnTo>
                  <a:lnTo>
                    <a:pt x="35697" y="4650"/>
                  </a:lnTo>
                  <a:close/>
                  <a:moveTo>
                    <a:pt x="44652" y="8406"/>
                  </a:moveTo>
                  <a:lnTo>
                    <a:pt x="59495" y="16995"/>
                  </a:lnTo>
                  <a:lnTo>
                    <a:pt x="58033" y="17848"/>
                  </a:lnTo>
                  <a:lnTo>
                    <a:pt x="43169" y="9259"/>
                  </a:lnTo>
                  <a:lnTo>
                    <a:pt x="44652" y="8406"/>
                  </a:lnTo>
                  <a:close/>
                  <a:moveTo>
                    <a:pt x="42540" y="9645"/>
                  </a:moveTo>
                  <a:lnTo>
                    <a:pt x="57383" y="18214"/>
                  </a:lnTo>
                  <a:lnTo>
                    <a:pt x="56652" y="18640"/>
                  </a:lnTo>
                  <a:lnTo>
                    <a:pt x="41789" y="10071"/>
                  </a:lnTo>
                  <a:lnTo>
                    <a:pt x="42540" y="9645"/>
                  </a:lnTo>
                  <a:close/>
                  <a:moveTo>
                    <a:pt x="41159" y="10437"/>
                  </a:moveTo>
                  <a:lnTo>
                    <a:pt x="56002" y="19026"/>
                  </a:lnTo>
                  <a:lnTo>
                    <a:pt x="55271" y="19452"/>
                  </a:lnTo>
                  <a:lnTo>
                    <a:pt x="40428" y="10863"/>
                  </a:lnTo>
                  <a:lnTo>
                    <a:pt x="41159" y="10437"/>
                  </a:lnTo>
                  <a:close/>
                  <a:moveTo>
                    <a:pt x="39778" y="11249"/>
                  </a:moveTo>
                  <a:lnTo>
                    <a:pt x="54621" y="19818"/>
                  </a:lnTo>
                  <a:lnTo>
                    <a:pt x="53890" y="20244"/>
                  </a:lnTo>
                  <a:lnTo>
                    <a:pt x="39047" y="11676"/>
                  </a:lnTo>
                  <a:lnTo>
                    <a:pt x="39778" y="11249"/>
                  </a:lnTo>
                  <a:close/>
                  <a:moveTo>
                    <a:pt x="38398" y="12041"/>
                  </a:moveTo>
                  <a:lnTo>
                    <a:pt x="53241" y="20610"/>
                  </a:lnTo>
                  <a:lnTo>
                    <a:pt x="52510" y="21036"/>
                  </a:lnTo>
                  <a:lnTo>
                    <a:pt x="37667" y="12467"/>
                  </a:lnTo>
                  <a:lnTo>
                    <a:pt x="38398" y="12041"/>
                  </a:lnTo>
                  <a:close/>
                  <a:moveTo>
                    <a:pt x="24204" y="10478"/>
                  </a:moveTo>
                  <a:lnTo>
                    <a:pt x="47352" y="23859"/>
                  </a:lnTo>
                  <a:lnTo>
                    <a:pt x="45890" y="24711"/>
                  </a:lnTo>
                  <a:lnTo>
                    <a:pt x="22742" y="11330"/>
                  </a:lnTo>
                  <a:lnTo>
                    <a:pt x="24204" y="10478"/>
                  </a:lnTo>
                  <a:close/>
                  <a:moveTo>
                    <a:pt x="22092" y="11716"/>
                  </a:moveTo>
                  <a:lnTo>
                    <a:pt x="45240" y="25077"/>
                  </a:lnTo>
                  <a:lnTo>
                    <a:pt x="44509" y="25503"/>
                  </a:lnTo>
                  <a:lnTo>
                    <a:pt x="21361" y="12143"/>
                  </a:lnTo>
                  <a:lnTo>
                    <a:pt x="22092" y="11716"/>
                  </a:lnTo>
                  <a:close/>
                  <a:moveTo>
                    <a:pt x="20712" y="12508"/>
                  </a:moveTo>
                  <a:lnTo>
                    <a:pt x="43860" y="25889"/>
                  </a:lnTo>
                  <a:lnTo>
                    <a:pt x="43129" y="26316"/>
                  </a:lnTo>
                  <a:lnTo>
                    <a:pt x="19981" y="12934"/>
                  </a:lnTo>
                  <a:lnTo>
                    <a:pt x="20712" y="12508"/>
                  </a:lnTo>
                  <a:close/>
                  <a:moveTo>
                    <a:pt x="19331" y="13320"/>
                  </a:moveTo>
                  <a:lnTo>
                    <a:pt x="42499" y="26681"/>
                  </a:lnTo>
                  <a:lnTo>
                    <a:pt x="41748" y="27107"/>
                  </a:lnTo>
                  <a:lnTo>
                    <a:pt x="18600" y="13747"/>
                  </a:lnTo>
                  <a:lnTo>
                    <a:pt x="19331" y="13320"/>
                  </a:lnTo>
                  <a:close/>
                  <a:moveTo>
                    <a:pt x="17950" y="14112"/>
                  </a:moveTo>
                  <a:lnTo>
                    <a:pt x="41118" y="27493"/>
                  </a:lnTo>
                  <a:lnTo>
                    <a:pt x="40387" y="27920"/>
                  </a:lnTo>
                  <a:lnTo>
                    <a:pt x="17219" y="14539"/>
                  </a:lnTo>
                  <a:lnTo>
                    <a:pt x="17950" y="14112"/>
                  </a:lnTo>
                  <a:close/>
                  <a:moveTo>
                    <a:pt x="9422" y="19087"/>
                  </a:moveTo>
                  <a:lnTo>
                    <a:pt x="32570" y="32448"/>
                  </a:lnTo>
                  <a:lnTo>
                    <a:pt x="31108" y="33301"/>
                  </a:lnTo>
                  <a:lnTo>
                    <a:pt x="7940" y="19940"/>
                  </a:lnTo>
                  <a:lnTo>
                    <a:pt x="9422" y="19087"/>
                  </a:lnTo>
                  <a:close/>
                  <a:moveTo>
                    <a:pt x="7310" y="20305"/>
                  </a:moveTo>
                  <a:lnTo>
                    <a:pt x="30458" y="33686"/>
                  </a:lnTo>
                  <a:lnTo>
                    <a:pt x="29727" y="34113"/>
                  </a:lnTo>
                  <a:lnTo>
                    <a:pt x="6559" y="20732"/>
                  </a:lnTo>
                  <a:lnTo>
                    <a:pt x="7310" y="20305"/>
                  </a:lnTo>
                  <a:close/>
                  <a:moveTo>
                    <a:pt x="37260" y="0"/>
                  </a:moveTo>
                  <a:lnTo>
                    <a:pt x="36915" y="20"/>
                  </a:lnTo>
                  <a:lnTo>
                    <a:pt x="36590" y="81"/>
                  </a:lnTo>
                  <a:lnTo>
                    <a:pt x="36265" y="183"/>
                  </a:lnTo>
                  <a:lnTo>
                    <a:pt x="36123" y="244"/>
                  </a:lnTo>
                  <a:lnTo>
                    <a:pt x="35981" y="305"/>
                  </a:lnTo>
                  <a:lnTo>
                    <a:pt x="34012" y="1462"/>
                  </a:lnTo>
                  <a:lnTo>
                    <a:pt x="33991" y="1462"/>
                  </a:lnTo>
                  <a:lnTo>
                    <a:pt x="33930" y="3472"/>
                  </a:lnTo>
                  <a:lnTo>
                    <a:pt x="33910" y="3574"/>
                  </a:lnTo>
                  <a:lnTo>
                    <a:pt x="33890" y="3655"/>
                  </a:lnTo>
                  <a:lnTo>
                    <a:pt x="33829" y="3736"/>
                  </a:lnTo>
                  <a:lnTo>
                    <a:pt x="33768" y="3797"/>
                  </a:lnTo>
                  <a:lnTo>
                    <a:pt x="33707" y="3858"/>
                  </a:lnTo>
                  <a:lnTo>
                    <a:pt x="33626" y="3899"/>
                  </a:lnTo>
                  <a:lnTo>
                    <a:pt x="33524" y="3939"/>
                  </a:lnTo>
                  <a:lnTo>
                    <a:pt x="33342" y="3939"/>
                  </a:lnTo>
                  <a:lnTo>
                    <a:pt x="33240" y="3899"/>
                  </a:lnTo>
                  <a:lnTo>
                    <a:pt x="33159" y="3858"/>
                  </a:lnTo>
                  <a:lnTo>
                    <a:pt x="33098" y="3797"/>
                  </a:lnTo>
                  <a:lnTo>
                    <a:pt x="33037" y="3736"/>
                  </a:lnTo>
                  <a:lnTo>
                    <a:pt x="32976" y="3655"/>
                  </a:lnTo>
                  <a:lnTo>
                    <a:pt x="32956" y="3574"/>
                  </a:lnTo>
                  <a:lnTo>
                    <a:pt x="32935" y="3472"/>
                  </a:lnTo>
                  <a:lnTo>
                    <a:pt x="32895" y="2112"/>
                  </a:lnTo>
                  <a:lnTo>
                    <a:pt x="32875" y="2112"/>
                  </a:lnTo>
                  <a:lnTo>
                    <a:pt x="528" y="20914"/>
                  </a:lnTo>
                  <a:lnTo>
                    <a:pt x="407" y="20996"/>
                  </a:lnTo>
                  <a:lnTo>
                    <a:pt x="305" y="21077"/>
                  </a:lnTo>
                  <a:lnTo>
                    <a:pt x="203" y="21178"/>
                  </a:lnTo>
                  <a:lnTo>
                    <a:pt x="122" y="21260"/>
                  </a:lnTo>
                  <a:lnTo>
                    <a:pt x="82" y="21361"/>
                  </a:lnTo>
                  <a:lnTo>
                    <a:pt x="41" y="21463"/>
                  </a:lnTo>
                  <a:lnTo>
                    <a:pt x="0" y="21564"/>
                  </a:lnTo>
                  <a:lnTo>
                    <a:pt x="0" y="21666"/>
                  </a:lnTo>
                  <a:lnTo>
                    <a:pt x="0" y="21767"/>
                  </a:lnTo>
                  <a:lnTo>
                    <a:pt x="41" y="21869"/>
                  </a:lnTo>
                  <a:lnTo>
                    <a:pt x="82" y="21970"/>
                  </a:lnTo>
                  <a:lnTo>
                    <a:pt x="143" y="22051"/>
                  </a:lnTo>
                  <a:lnTo>
                    <a:pt x="203" y="22153"/>
                  </a:lnTo>
                  <a:lnTo>
                    <a:pt x="305" y="22234"/>
                  </a:lnTo>
                  <a:lnTo>
                    <a:pt x="407" y="22336"/>
                  </a:lnTo>
                  <a:lnTo>
                    <a:pt x="528" y="22417"/>
                  </a:lnTo>
                  <a:lnTo>
                    <a:pt x="27412" y="37930"/>
                  </a:lnTo>
                  <a:lnTo>
                    <a:pt x="27433" y="37930"/>
                  </a:lnTo>
                  <a:lnTo>
                    <a:pt x="27575" y="38011"/>
                  </a:lnTo>
                  <a:lnTo>
                    <a:pt x="27717" y="38072"/>
                  </a:lnTo>
                  <a:lnTo>
                    <a:pt x="28042" y="38174"/>
                  </a:lnTo>
                  <a:lnTo>
                    <a:pt x="28367" y="38214"/>
                  </a:lnTo>
                  <a:lnTo>
                    <a:pt x="28712" y="38235"/>
                  </a:lnTo>
                  <a:lnTo>
                    <a:pt x="29057" y="38214"/>
                  </a:lnTo>
                  <a:lnTo>
                    <a:pt x="29382" y="38174"/>
                  </a:lnTo>
                  <a:lnTo>
                    <a:pt x="29687" y="38072"/>
                  </a:lnTo>
                  <a:lnTo>
                    <a:pt x="29971" y="37950"/>
                  </a:lnTo>
                  <a:lnTo>
                    <a:pt x="29991" y="37930"/>
                  </a:lnTo>
                  <a:lnTo>
                    <a:pt x="65444" y="17320"/>
                  </a:lnTo>
                  <a:lnTo>
                    <a:pt x="65566" y="17239"/>
                  </a:lnTo>
                  <a:lnTo>
                    <a:pt x="65688" y="17158"/>
                  </a:lnTo>
                  <a:lnTo>
                    <a:pt x="65769" y="17077"/>
                  </a:lnTo>
                  <a:lnTo>
                    <a:pt x="65850" y="16975"/>
                  </a:lnTo>
                  <a:lnTo>
                    <a:pt x="65911" y="16894"/>
                  </a:lnTo>
                  <a:lnTo>
                    <a:pt x="65952" y="16792"/>
                  </a:lnTo>
                  <a:lnTo>
                    <a:pt x="65972" y="16691"/>
                  </a:lnTo>
                  <a:lnTo>
                    <a:pt x="65972" y="16589"/>
                  </a:lnTo>
                  <a:lnTo>
                    <a:pt x="65972" y="16488"/>
                  </a:lnTo>
                  <a:lnTo>
                    <a:pt x="65952" y="16386"/>
                  </a:lnTo>
                  <a:lnTo>
                    <a:pt x="65911" y="16285"/>
                  </a:lnTo>
                  <a:lnTo>
                    <a:pt x="65850" y="16183"/>
                  </a:lnTo>
                  <a:lnTo>
                    <a:pt x="65769" y="16102"/>
                  </a:lnTo>
                  <a:lnTo>
                    <a:pt x="65667" y="16001"/>
                  </a:lnTo>
                  <a:lnTo>
                    <a:pt x="65566" y="15919"/>
                  </a:lnTo>
                  <a:lnTo>
                    <a:pt x="65444" y="15838"/>
                  </a:lnTo>
                  <a:lnTo>
                    <a:pt x="60957" y="13239"/>
                  </a:lnTo>
                  <a:lnTo>
                    <a:pt x="60936" y="13239"/>
                  </a:lnTo>
                  <a:lnTo>
                    <a:pt x="60429" y="12955"/>
                  </a:lnTo>
                  <a:lnTo>
                    <a:pt x="59901" y="12630"/>
                  </a:lnTo>
                  <a:lnTo>
                    <a:pt x="59332" y="12955"/>
                  </a:lnTo>
                  <a:lnTo>
                    <a:pt x="59312" y="12975"/>
                  </a:lnTo>
                  <a:lnTo>
                    <a:pt x="59048" y="13097"/>
                  </a:lnTo>
                  <a:lnTo>
                    <a:pt x="58743" y="13178"/>
                  </a:lnTo>
                  <a:lnTo>
                    <a:pt x="58439" y="13239"/>
                  </a:lnTo>
                  <a:lnTo>
                    <a:pt x="57769" y="13239"/>
                  </a:lnTo>
                  <a:lnTo>
                    <a:pt x="57444" y="13178"/>
                  </a:lnTo>
                  <a:lnTo>
                    <a:pt x="57139" y="13077"/>
                  </a:lnTo>
                  <a:lnTo>
                    <a:pt x="56875" y="12955"/>
                  </a:lnTo>
                  <a:lnTo>
                    <a:pt x="56855" y="12955"/>
                  </a:lnTo>
                  <a:lnTo>
                    <a:pt x="43575" y="5279"/>
                  </a:lnTo>
                  <a:lnTo>
                    <a:pt x="43454" y="5198"/>
                  </a:lnTo>
                  <a:lnTo>
                    <a:pt x="43332" y="5117"/>
                  </a:lnTo>
                  <a:lnTo>
                    <a:pt x="43250" y="5036"/>
                  </a:lnTo>
                  <a:lnTo>
                    <a:pt x="43169" y="4934"/>
                  </a:lnTo>
                  <a:lnTo>
                    <a:pt x="43129" y="4853"/>
                  </a:lnTo>
                  <a:lnTo>
                    <a:pt x="43088" y="4751"/>
                  </a:lnTo>
                  <a:lnTo>
                    <a:pt x="43047" y="4650"/>
                  </a:lnTo>
                  <a:lnTo>
                    <a:pt x="43047" y="4548"/>
                  </a:lnTo>
                  <a:lnTo>
                    <a:pt x="43047" y="4447"/>
                  </a:lnTo>
                  <a:lnTo>
                    <a:pt x="43088" y="4366"/>
                  </a:lnTo>
                  <a:lnTo>
                    <a:pt x="43129" y="4264"/>
                  </a:lnTo>
                  <a:lnTo>
                    <a:pt x="43169" y="4163"/>
                  </a:lnTo>
                  <a:lnTo>
                    <a:pt x="43250" y="4081"/>
                  </a:lnTo>
                  <a:lnTo>
                    <a:pt x="43332" y="4000"/>
                  </a:lnTo>
                  <a:lnTo>
                    <a:pt x="43433" y="3919"/>
                  </a:lnTo>
                  <a:lnTo>
                    <a:pt x="43555" y="3838"/>
                  </a:lnTo>
                  <a:lnTo>
                    <a:pt x="44103" y="3513"/>
                  </a:lnTo>
                  <a:lnTo>
                    <a:pt x="38560" y="305"/>
                  </a:lnTo>
                  <a:lnTo>
                    <a:pt x="38418" y="244"/>
                  </a:lnTo>
                  <a:lnTo>
                    <a:pt x="38276" y="183"/>
                  </a:lnTo>
                  <a:lnTo>
                    <a:pt x="37951" y="81"/>
                  </a:lnTo>
                  <a:lnTo>
                    <a:pt x="37606" y="20"/>
                  </a:lnTo>
                  <a:lnTo>
                    <a:pt x="37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86;p74">
              <a:extLst>
                <a:ext uri="{FF2B5EF4-FFF2-40B4-BE49-F238E27FC236}">
                  <a16:creationId xmlns:a16="http://schemas.microsoft.com/office/drawing/2014/main" id="{BD186486-1DAC-26CF-1FAD-BF708C593341}"/>
                </a:ext>
              </a:extLst>
            </p:cNvPr>
            <p:cNvSpPr/>
            <p:nvPr/>
          </p:nvSpPr>
          <p:spPr>
            <a:xfrm>
              <a:off x="1985325" y="2871200"/>
              <a:ext cx="597500" cy="345200"/>
            </a:xfrm>
            <a:custGeom>
              <a:avLst/>
              <a:gdLst/>
              <a:ahLst/>
              <a:cxnLst/>
              <a:rect l="l" t="t" r="r" b="b"/>
              <a:pathLst>
                <a:path w="23900" h="13808" fill="none" extrusionOk="0">
                  <a:moveTo>
                    <a:pt x="23168" y="13808"/>
                  </a:moveTo>
                  <a:lnTo>
                    <a:pt x="0" y="427"/>
                  </a:lnTo>
                  <a:lnTo>
                    <a:pt x="751" y="0"/>
                  </a:lnTo>
                  <a:lnTo>
                    <a:pt x="23899" y="13381"/>
                  </a:lnTo>
                  <a:lnTo>
                    <a:pt x="23168" y="138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5187;p74">
              <a:extLst>
                <a:ext uri="{FF2B5EF4-FFF2-40B4-BE49-F238E27FC236}">
                  <a16:creationId xmlns:a16="http://schemas.microsoft.com/office/drawing/2014/main" id="{908350C4-4601-6729-F725-B0D4278B8877}"/>
                </a:ext>
              </a:extLst>
            </p:cNvPr>
            <p:cNvSpPr/>
            <p:nvPr/>
          </p:nvSpPr>
          <p:spPr>
            <a:xfrm>
              <a:off x="2019825" y="2840725"/>
              <a:ext cx="615775" cy="355375"/>
            </a:xfrm>
            <a:custGeom>
              <a:avLst/>
              <a:gdLst/>
              <a:ahLst/>
              <a:cxnLst/>
              <a:rect l="l" t="t" r="r" b="b"/>
              <a:pathLst>
                <a:path w="24631" h="14215" fill="none" extrusionOk="0">
                  <a:moveTo>
                    <a:pt x="23169" y="14215"/>
                  </a:moveTo>
                  <a:lnTo>
                    <a:pt x="1" y="854"/>
                  </a:lnTo>
                  <a:lnTo>
                    <a:pt x="1483" y="1"/>
                  </a:lnTo>
                  <a:lnTo>
                    <a:pt x="24631" y="13362"/>
                  </a:lnTo>
                  <a:lnTo>
                    <a:pt x="23169" y="14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5188;p74">
              <a:extLst>
                <a:ext uri="{FF2B5EF4-FFF2-40B4-BE49-F238E27FC236}">
                  <a16:creationId xmlns:a16="http://schemas.microsoft.com/office/drawing/2014/main" id="{473EADB2-5CFC-0509-4734-8772B25CD4F2}"/>
                </a:ext>
              </a:extLst>
            </p:cNvPr>
            <p:cNvSpPr/>
            <p:nvPr/>
          </p:nvSpPr>
          <p:spPr>
            <a:xfrm>
              <a:off x="2251825" y="2716375"/>
              <a:ext cx="597500" cy="345200"/>
            </a:xfrm>
            <a:custGeom>
              <a:avLst/>
              <a:gdLst/>
              <a:ahLst/>
              <a:cxnLst/>
              <a:rect l="l" t="t" r="r" b="b"/>
              <a:pathLst>
                <a:path w="23900" h="13808" fill="none" extrusionOk="0">
                  <a:moveTo>
                    <a:pt x="23168" y="13808"/>
                  </a:moveTo>
                  <a:lnTo>
                    <a:pt x="0" y="427"/>
                  </a:lnTo>
                  <a:lnTo>
                    <a:pt x="731" y="0"/>
                  </a:lnTo>
                  <a:lnTo>
                    <a:pt x="23899" y="13381"/>
                  </a:lnTo>
                  <a:lnTo>
                    <a:pt x="23168" y="138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5189;p74">
              <a:extLst>
                <a:ext uri="{FF2B5EF4-FFF2-40B4-BE49-F238E27FC236}">
                  <a16:creationId xmlns:a16="http://schemas.microsoft.com/office/drawing/2014/main" id="{470C4441-1E56-E9BC-F7B9-C7C851A75FF1}"/>
                </a:ext>
              </a:extLst>
            </p:cNvPr>
            <p:cNvSpPr/>
            <p:nvPr/>
          </p:nvSpPr>
          <p:spPr>
            <a:xfrm>
              <a:off x="2286325" y="2696575"/>
              <a:ext cx="597525" cy="344700"/>
            </a:xfrm>
            <a:custGeom>
              <a:avLst/>
              <a:gdLst/>
              <a:ahLst/>
              <a:cxnLst/>
              <a:rect l="l" t="t" r="r" b="b"/>
              <a:pathLst>
                <a:path w="23901" h="13788" fill="none" extrusionOk="0">
                  <a:moveTo>
                    <a:pt x="23149" y="13787"/>
                  </a:moveTo>
                  <a:lnTo>
                    <a:pt x="1" y="427"/>
                  </a:lnTo>
                  <a:lnTo>
                    <a:pt x="732" y="0"/>
                  </a:lnTo>
                  <a:lnTo>
                    <a:pt x="23900" y="13361"/>
                  </a:lnTo>
                  <a:lnTo>
                    <a:pt x="23149" y="137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5190;p74">
              <a:extLst>
                <a:ext uri="{FF2B5EF4-FFF2-40B4-BE49-F238E27FC236}">
                  <a16:creationId xmlns:a16="http://schemas.microsoft.com/office/drawing/2014/main" id="{5AE8242B-B633-0DD4-B55C-A843560D0DBB}"/>
                </a:ext>
              </a:extLst>
            </p:cNvPr>
            <p:cNvSpPr/>
            <p:nvPr/>
          </p:nvSpPr>
          <p:spPr>
            <a:xfrm>
              <a:off x="2320850" y="2676275"/>
              <a:ext cx="597000" cy="345200"/>
            </a:xfrm>
            <a:custGeom>
              <a:avLst/>
              <a:gdLst/>
              <a:ahLst/>
              <a:cxnLst/>
              <a:rect l="l" t="t" r="r" b="b"/>
              <a:pathLst>
                <a:path w="23880" h="13808" fill="none" extrusionOk="0">
                  <a:moveTo>
                    <a:pt x="23149" y="13808"/>
                  </a:moveTo>
                  <a:lnTo>
                    <a:pt x="1" y="426"/>
                  </a:lnTo>
                  <a:lnTo>
                    <a:pt x="732" y="0"/>
                  </a:lnTo>
                  <a:lnTo>
                    <a:pt x="23880" y="13381"/>
                  </a:lnTo>
                  <a:lnTo>
                    <a:pt x="23149" y="138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5191;p74">
              <a:extLst>
                <a:ext uri="{FF2B5EF4-FFF2-40B4-BE49-F238E27FC236}">
                  <a16:creationId xmlns:a16="http://schemas.microsoft.com/office/drawing/2014/main" id="{2165680D-47E9-B41A-7B77-37E2CDC0991A}"/>
                </a:ext>
              </a:extLst>
            </p:cNvPr>
            <p:cNvSpPr/>
            <p:nvPr/>
          </p:nvSpPr>
          <p:spPr>
            <a:xfrm>
              <a:off x="2763000" y="2664600"/>
              <a:ext cx="389375" cy="224900"/>
            </a:xfrm>
            <a:custGeom>
              <a:avLst/>
              <a:gdLst/>
              <a:ahLst/>
              <a:cxnLst/>
              <a:rect l="l" t="t" r="r" b="b"/>
              <a:pathLst>
                <a:path w="15575" h="8996" fill="none" extrusionOk="0">
                  <a:moveTo>
                    <a:pt x="14844" y="8995"/>
                  </a:moveTo>
                  <a:lnTo>
                    <a:pt x="1" y="426"/>
                  </a:lnTo>
                  <a:lnTo>
                    <a:pt x="732" y="0"/>
                  </a:lnTo>
                  <a:lnTo>
                    <a:pt x="15575" y="8569"/>
                  </a:lnTo>
                  <a:lnTo>
                    <a:pt x="14844" y="8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5192;p74">
              <a:extLst>
                <a:ext uri="{FF2B5EF4-FFF2-40B4-BE49-F238E27FC236}">
                  <a16:creationId xmlns:a16="http://schemas.microsoft.com/office/drawing/2014/main" id="{09D26406-46E6-1B06-8A8E-2A2EA7369854}"/>
                </a:ext>
              </a:extLst>
            </p:cNvPr>
            <p:cNvSpPr/>
            <p:nvPr/>
          </p:nvSpPr>
          <p:spPr>
            <a:xfrm>
              <a:off x="2355375" y="2656475"/>
              <a:ext cx="597000" cy="344700"/>
            </a:xfrm>
            <a:custGeom>
              <a:avLst/>
              <a:gdLst/>
              <a:ahLst/>
              <a:cxnLst/>
              <a:rect l="l" t="t" r="r" b="b"/>
              <a:pathLst>
                <a:path w="23880" h="13788" fill="none" extrusionOk="0">
                  <a:moveTo>
                    <a:pt x="23148" y="13787"/>
                  </a:moveTo>
                  <a:lnTo>
                    <a:pt x="0" y="427"/>
                  </a:lnTo>
                  <a:lnTo>
                    <a:pt x="731" y="0"/>
                  </a:lnTo>
                  <a:lnTo>
                    <a:pt x="23879" y="13361"/>
                  </a:lnTo>
                  <a:lnTo>
                    <a:pt x="23148" y="137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5193;p74">
              <a:extLst>
                <a:ext uri="{FF2B5EF4-FFF2-40B4-BE49-F238E27FC236}">
                  <a16:creationId xmlns:a16="http://schemas.microsoft.com/office/drawing/2014/main" id="{3EE2D95A-DB53-C8CF-8992-A4BB1D5A5FEC}"/>
                </a:ext>
              </a:extLst>
            </p:cNvPr>
            <p:cNvSpPr/>
            <p:nvPr/>
          </p:nvSpPr>
          <p:spPr>
            <a:xfrm>
              <a:off x="2797525" y="2644800"/>
              <a:ext cx="389375" cy="224900"/>
            </a:xfrm>
            <a:custGeom>
              <a:avLst/>
              <a:gdLst/>
              <a:ahLst/>
              <a:cxnLst/>
              <a:rect l="l" t="t" r="r" b="b"/>
              <a:pathLst>
                <a:path w="15575" h="8996" fill="none" extrusionOk="0">
                  <a:moveTo>
                    <a:pt x="14843" y="8995"/>
                  </a:moveTo>
                  <a:lnTo>
                    <a:pt x="0" y="427"/>
                  </a:lnTo>
                  <a:lnTo>
                    <a:pt x="731" y="0"/>
                  </a:lnTo>
                  <a:lnTo>
                    <a:pt x="15574" y="8569"/>
                  </a:lnTo>
                  <a:lnTo>
                    <a:pt x="14843" y="8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5194;p74">
              <a:extLst>
                <a:ext uri="{FF2B5EF4-FFF2-40B4-BE49-F238E27FC236}">
                  <a16:creationId xmlns:a16="http://schemas.microsoft.com/office/drawing/2014/main" id="{3F287E88-7D66-24C9-A7B5-E22FAA7937A3}"/>
                </a:ext>
              </a:extLst>
            </p:cNvPr>
            <p:cNvSpPr/>
            <p:nvPr/>
          </p:nvSpPr>
          <p:spPr>
            <a:xfrm>
              <a:off x="2389900" y="2625500"/>
              <a:ext cx="615275" cy="355875"/>
            </a:xfrm>
            <a:custGeom>
              <a:avLst/>
              <a:gdLst/>
              <a:ahLst/>
              <a:cxnLst/>
              <a:rect l="l" t="t" r="r" b="b"/>
              <a:pathLst>
                <a:path w="24611" h="14235" fill="none" extrusionOk="0">
                  <a:moveTo>
                    <a:pt x="23148" y="14234"/>
                  </a:moveTo>
                  <a:lnTo>
                    <a:pt x="0" y="853"/>
                  </a:lnTo>
                  <a:lnTo>
                    <a:pt x="1462" y="1"/>
                  </a:lnTo>
                  <a:lnTo>
                    <a:pt x="24610" y="13382"/>
                  </a:lnTo>
                  <a:lnTo>
                    <a:pt x="23148" y="142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5195;p74">
              <a:extLst>
                <a:ext uri="{FF2B5EF4-FFF2-40B4-BE49-F238E27FC236}">
                  <a16:creationId xmlns:a16="http://schemas.microsoft.com/office/drawing/2014/main" id="{4FB174B2-08AE-7E1A-5F13-96848B7E2A73}"/>
                </a:ext>
              </a:extLst>
            </p:cNvPr>
            <p:cNvSpPr/>
            <p:nvPr/>
          </p:nvSpPr>
          <p:spPr>
            <a:xfrm>
              <a:off x="2832050" y="2624475"/>
              <a:ext cx="389375" cy="225425"/>
            </a:xfrm>
            <a:custGeom>
              <a:avLst/>
              <a:gdLst/>
              <a:ahLst/>
              <a:cxnLst/>
              <a:rect l="l" t="t" r="r" b="b"/>
              <a:pathLst>
                <a:path w="15575" h="9017" fill="none" extrusionOk="0">
                  <a:moveTo>
                    <a:pt x="14843" y="9016"/>
                  </a:moveTo>
                  <a:lnTo>
                    <a:pt x="0" y="427"/>
                  </a:lnTo>
                  <a:lnTo>
                    <a:pt x="731" y="1"/>
                  </a:lnTo>
                  <a:lnTo>
                    <a:pt x="15574" y="8590"/>
                  </a:lnTo>
                  <a:lnTo>
                    <a:pt x="14843" y="9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5196;p74">
              <a:extLst>
                <a:ext uri="{FF2B5EF4-FFF2-40B4-BE49-F238E27FC236}">
                  <a16:creationId xmlns:a16="http://schemas.microsoft.com/office/drawing/2014/main" id="{CB6D4BCB-C7F4-3DFB-C1B8-7EE51430EA8B}"/>
                </a:ext>
              </a:extLst>
            </p:cNvPr>
            <p:cNvSpPr/>
            <p:nvPr/>
          </p:nvSpPr>
          <p:spPr>
            <a:xfrm>
              <a:off x="2866050" y="2604675"/>
              <a:ext cx="389875" cy="224925"/>
            </a:xfrm>
            <a:custGeom>
              <a:avLst/>
              <a:gdLst/>
              <a:ahLst/>
              <a:cxnLst/>
              <a:rect l="l" t="t" r="r" b="b"/>
              <a:pathLst>
                <a:path w="15595" h="8997" fill="none" extrusionOk="0">
                  <a:moveTo>
                    <a:pt x="14864" y="8996"/>
                  </a:moveTo>
                  <a:lnTo>
                    <a:pt x="1" y="427"/>
                  </a:lnTo>
                  <a:lnTo>
                    <a:pt x="752" y="1"/>
                  </a:lnTo>
                  <a:lnTo>
                    <a:pt x="15595" y="8570"/>
                  </a:lnTo>
                  <a:lnTo>
                    <a:pt x="14864" y="89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5197;p74">
              <a:extLst>
                <a:ext uri="{FF2B5EF4-FFF2-40B4-BE49-F238E27FC236}">
                  <a16:creationId xmlns:a16="http://schemas.microsoft.com/office/drawing/2014/main" id="{D5B98FC3-B7F8-4AC6-D2B4-01BA56E0CC4A}"/>
                </a:ext>
              </a:extLst>
            </p:cNvPr>
            <p:cNvSpPr/>
            <p:nvPr/>
          </p:nvSpPr>
          <p:spPr>
            <a:xfrm>
              <a:off x="2900575" y="2573725"/>
              <a:ext cx="408150" cy="236075"/>
            </a:xfrm>
            <a:custGeom>
              <a:avLst/>
              <a:gdLst/>
              <a:ahLst/>
              <a:cxnLst/>
              <a:rect l="l" t="t" r="r" b="b"/>
              <a:pathLst>
                <a:path w="16326" h="9443" fill="none" extrusionOk="0">
                  <a:moveTo>
                    <a:pt x="14864" y="9442"/>
                  </a:moveTo>
                  <a:lnTo>
                    <a:pt x="0" y="853"/>
                  </a:lnTo>
                  <a:lnTo>
                    <a:pt x="1483" y="0"/>
                  </a:lnTo>
                  <a:lnTo>
                    <a:pt x="16326" y="8589"/>
                  </a:lnTo>
                  <a:lnTo>
                    <a:pt x="14864" y="94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5198;p74">
              <a:extLst>
                <a:ext uri="{FF2B5EF4-FFF2-40B4-BE49-F238E27FC236}">
                  <a16:creationId xmlns:a16="http://schemas.microsoft.com/office/drawing/2014/main" id="{B30D745F-F793-84ED-46BA-EE441F9B7C52}"/>
                </a:ext>
              </a:extLst>
            </p:cNvPr>
            <p:cNvSpPr/>
            <p:nvPr/>
          </p:nvSpPr>
          <p:spPr>
            <a:xfrm>
              <a:off x="2595475" y="2479800"/>
              <a:ext cx="253850" cy="147250"/>
            </a:xfrm>
            <a:custGeom>
              <a:avLst/>
              <a:gdLst/>
              <a:ahLst/>
              <a:cxnLst/>
              <a:rect l="l" t="t" r="r" b="b"/>
              <a:pathLst>
                <a:path w="10154" h="5890" fill="none" extrusionOk="0">
                  <a:moveTo>
                    <a:pt x="2498" y="407"/>
                  </a:moveTo>
                  <a:lnTo>
                    <a:pt x="2498" y="407"/>
                  </a:lnTo>
                  <a:lnTo>
                    <a:pt x="2803" y="305"/>
                  </a:lnTo>
                  <a:lnTo>
                    <a:pt x="3108" y="224"/>
                  </a:lnTo>
                  <a:lnTo>
                    <a:pt x="3412" y="163"/>
                  </a:lnTo>
                  <a:lnTo>
                    <a:pt x="3737" y="102"/>
                  </a:lnTo>
                  <a:lnTo>
                    <a:pt x="4062" y="62"/>
                  </a:lnTo>
                  <a:lnTo>
                    <a:pt x="4407" y="21"/>
                  </a:lnTo>
                  <a:lnTo>
                    <a:pt x="4732" y="1"/>
                  </a:lnTo>
                  <a:lnTo>
                    <a:pt x="5057" y="1"/>
                  </a:lnTo>
                  <a:lnTo>
                    <a:pt x="5057" y="1"/>
                  </a:lnTo>
                  <a:lnTo>
                    <a:pt x="5544" y="21"/>
                  </a:lnTo>
                  <a:lnTo>
                    <a:pt x="6031" y="62"/>
                  </a:lnTo>
                  <a:lnTo>
                    <a:pt x="6519" y="123"/>
                  </a:lnTo>
                  <a:lnTo>
                    <a:pt x="6966" y="224"/>
                  </a:lnTo>
                  <a:lnTo>
                    <a:pt x="7433" y="346"/>
                  </a:lnTo>
                  <a:lnTo>
                    <a:pt x="7859" y="488"/>
                  </a:lnTo>
                  <a:lnTo>
                    <a:pt x="8265" y="671"/>
                  </a:lnTo>
                  <a:lnTo>
                    <a:pt x="8651" y="874"/>
                  </a:lnTo>
                  <a:lnTo>
                    <a:pt x="8651" y="874"/>
                  </a:lnTo>
                  <a:lnTo>
                    <a:pt x="9016" y="1097"/>
                  </a:lnTo>
                  <a:lnTo>
                    <a:pt x="9321" y="1321"/>
                  </a:lnTo>
                  <a:lnTo>
                    <a:pt x="9565" y="1585"/>
                  </a:lnTo>
                  <a:lnTo>
                    <a:pt x="9788" y="1849"/>
                  </a:lnTo>
                  <a:lnTo>
                    <a:pt x="9950" y="2113"/>
                  </a:lnTo>
                  <a:lnTo>
                    <a:pt x="10052" y="2377"/>
                  </a:lnTo>
                  <a:lnTo>
                    <a:pt x="10133" y="2661"/>
                  </a:lnTo>
                  <a:lnTo>
                    <a:pt x="10153" y="2945"/>
                  </a:lnTo>
                  <a:lnTo>
                    <a:pt x="10133" y="3229"/>
                  </a:lnTo>
                  <a:lnTo>
                    <a:pt x="10072" y="3514"/>
                  </a:lnTo>
                  <a:lnTo>
                    <a:pt x="9950" y="3778"/>
                  </a:lnTo>
                  <a:lnTo>
                    <a:pt x="9788" y="4062"/>
                  </a:lnTo>
                  <a:lnTo>
                    <a:pt x="9585" y="4306"/>
                  </a:lnTo>
                  <a:lnTo>
                    <a:pt x="9321" y="4570"/>
                  </a:lnTo>
                  <a:lnTo>
                    <a:pt x="9037" y="4813"/>
                  </a:lnTo>
                  <a:lnTo>
                    <a:pt x="8691" y="5037"/>
                  </a:lnTo>
                  <a:lnTo>
                    <a:pt x="8691" y="5037"/>
                  </a:lnTo>
                  <a:lnTo>
                    <a:pt x="8306" y="5219"/>
                  </a:lnTo>
                  <a:lnTo>
                    <a:pt x="7879" y="5402"/>
                  </a:lnTo>
                  <a:lnTo>
                    <a:pt x="7453" y="5544"/>
                  </a:lnTo>
                  <a:lnTo>
                    <a:pt x="7006" y="5666"/>
                  </a:lnTo>
                  <a:lnTo>
                    <a:pt x="6539" y="5768"/>
                  </a:lnTo>
                  <a:lnTo>
                    <a:pt x="6072" y="5829"/>
                  </a:lnTo>
                  <a:lnTo>
                    <a:pt x="5585" y="5869"/>
                  </a:lnTo>
                  <a:lnTo>
                    <a:pt x="5097" y="5889"/>
                  </a:lnTo>
                  <a:lnTo>
                    <a:pt x="5097" y="5889"/>
                  </a:lnTo>
                  <a:lnTo>
                    <a:pt x="4610" y="5869"/>
                  </a:lnTo>
                  <a:lnTo>
                    <a:pt x="4123" y="5829"/>
                  </a:lnTo>
                  <a:lnTo>
                    <a:pt x="3656" y="5768"/>
                  </a:lnTo>
                  <a:lnTo>
                    <a:pt x="3189" y="5666"/>
                  </a:lnTo>
                  <a:lnTo>
                    <a:pt x="2722" y="5544"/>
                  </a:lnTo>
                  <a:lnTo>
                    <a:pt x="2295" y="5402"/>
                  </a:lnTo>
                  <a:lnTo>
                    <a:pt x="1889" y="5219"/>
                  </a:lnTo>
                  <a:lnTo>
                    <a:pt x="1503" y="5037"/>
                  </a:lnTo>
                  <a:lnTo>
                    <a:pt x="1503" y="5037"/>
                  </a:lnTo>
                  <a:lnTo>
                    <a:pt x="1158" y="4813"/>
                  </a:lnTo>
                  <a:lnTo>
                    <a:pt x="854" y="4570"/>
                  </a:lnTo>
                  <a:lnTo>
                    <a:pt x="590" y="4306"/>
                  </a:lnTo>
                  <a:lnTo>
                    <a:pt x="387" y="4062"/>
                  </a:lnTo>
                  <a:lnTo>
                    <a:pt x="204" y="3778"/>
                  </a:lnTo>
                  <a:lnTo>
                    <a:pt x="102" y="3514"/>
                  </a:lnTo>
                  <a:lnTo>
                    <a:pt x="21" y="3229"/>
                  </a:lnTo>
                  <a:lnTo>
                    <a:pt x="1" y="2945"/>
                  </a:lnTo>
                  <a:lnTo>
                    <a:pt x="21" y="2661"/>
                  </a:lnTo>
                  <a:lnTo>
                    <a:pt x="82" y="2377"/>
                  </a:lnTo>
                  <a:lnTo>
                    <a:pt x="204" y="2113"/>
                  </a:lnTo>
                  <a:lnTo>
                    <a:pt x="366" y="1849"/>
                  </a:lnTo>
                  <a:lnTo>
                    <a:pt x="569" y="1585"/>
                  </a:lnTo>
                  <a:lnTo>
                    <a:pt x="833" y="1321"/>
                  </a:lnTo>
                  <a:lnTo>
                    <a:pt x="1138" y="1097"/>
                  </a:lnTo>
                  <a:lnTo>
                    <a:pt x="1483" y="874"/>
                  </a:lnTo>
                  <a:lnTo>
                    <a:pt x="1483" y="874"/>
                  </a:lnTo>
                  <a:lnTo>
                    <a:pt x="1767" y="712"/>
                  </a:lnTo>
                  <a:lnTo>
                    <a:pt x="2092" y="569"/>
                  </a:lnTo>
                  <a:lnTo>
                    <a:pt x="2092" y="569"/>
                  </a:lnTo>
                  <a:lnTo>
                    <a:pt x="2133" y="488"/>
                  </a:lnTo>
                  <a:lnTo>
                    <a:pt x="2214" y="427"/>
                  </a:lnTo>
                  <a:lnTo>
                    <a:pt x="2295" y="407"/>
                  </a:lnTo>
                  <a:lnTo>
                    <a:pt x="2377" y="387"/>
                  </a:lnTo>
                  <a:lnTo>
                    <a:pt x="2377" y="387"/>
                  </a:lnTo>
                  <a:lnTo>
                    <a:pt x="2377" y="387"/>
                  </a:lnTo>
                  <a:lnTo>
                    <a:pt x="2377" y="387"/>
                  </a:lnTo>
                  <a:lnTo>
                    <a:pt x="2498" y="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5199;p74">
              <a:extLst>
                <a:ext uri="{FF2B5EF4-FFF2-40B4-BE49-F238E27FC236}">
                  <a16:creationId xmlns:a16="http://schemas.microsoft.com/office/drawing/2014/main" id="{F792F4B9-0F49-664B-93A3-C450925FE405}"/>
                </a:ext>
              </a:extLst>
            </p:cNvPr>
            <p:cNvSpPr/>
            <p:nvPr/>
          </p:nvSpPr>
          <p:spPr>
            <a:xfrm>
              <a:off x="1821350" y="2363575"/>
              <a:ext cx="1649300" cy="955875"/>
            </a:xfrm>
            <a:custGeom>
              <a:avLst/>
              <a:gdLst/>
              <a:ahLst/>
              <a:cxnLst/>
              <a:rect l="l" t="t" r="r" b="b"/>
              <a:pathLst>
                <a:path w="65972" h="38235" fill="none" extrusionOk="0">
                  <a:moveTo>
                    <a:pt x="37260" y="0"/>
                  </a:moveTo>
                  <a:lnTo>
                    <a:pt x="37260" y="0"/>
                  </a:lnTo>
                  <a:lnTo>
                    <a:pt x="36915" y="20"/>
                  </a:lnTo>
                  <a:lnTo>
                    <a:pt x="36590" y="81"/>
                  </a:lnTo>
                  <a:lnTo>
                    <a:pt x="36265" y="183"/>
                  </a:lnTo>
                  <a:lnTo>
                    <a:pt x="36123" y="244"/>
                  </a:lnTo>
                  <a:lnTo>
                    <a:pt x="35981" y="305"/>
                  </a:lnTo>
                  <a:lnTo>
                    <a:pt x="34012" y="1462"/>
                  </a:lnTo>
                  <a:lnTo>
                    <a:pt x="33991" y="1462"/>
                  </a:lnTo>
                  <a:lnTo>
                    <a:pt x="33930" y="3472"/>
                  </a:lnTo>
                  <a:lnTo>
                    <a:pt x="33930" y="3472"/>
                  </a:lnTo>
                  <a:lnTo>
                    <a:pt x="33910" y="3574"/>
                  </a:lnTo>
                  <a:lnTo>
                    <a:pt x="33890" y="3655"/>
                  </a:lnTo>
                  <a:lnTo>
                    <a:pt x="33829" y="3736"/>
                  </a:lnTo>
                  <a:lnTo>
                    <a:pt x="33768" y="3797"/>
                  </a:lnTo>
                  <a:lnTo>
                    <a:pt x="33707" y="3858"/>
                  </a:lnTo>
                  <a:lnTo>
                    <a:pt x="33626" y="3899"/>
                  </a:lnTo>
                  <a:lnTo>
                    <a:pt x="33524" y="3939"/>
                  </a:lnTo>
                  <a:lnTo>
                    <a:pt x="33423" y="3939"/>
                  </a:lnTo>
                  <a:lnTo>
                    <a:pt x="33423" y="3939"/>
                  </a:lnTo>
                  <a:lnTo>
                    <a:pt x="33423" y="3939"/>
                  </a:lnTo>
                  <a:lnTo>
                    <a:pt x="33423" y="3939"/>
                  </a:lnTo>
                  <a:lnTo>
                    <a:pt x="33342" y="3939"/>
                  </a:lnTo>
                  <a:lnTo>
                    <a:pt x="33240" y="3899"/>
                  </a:lnTo>
                  <a:lnTo>
                    <a:pt x="33159" y="3858"/>
                  </a:lnTo>
                  <a:lnTo>
                    <a:pt x="33098" y="3797"/>
                  </a:lnTo>
                  <a:lnTo>
                    <a:pt x="33037" y="3736"/>
                  </a:lnTo>
                  <a:lnTo>
                    <a:pt x="32976" y="3655"/>
                  </a:lnTo>
                  <a:lnTo>
                    <a:pt x="32956" y="3574"/>
                  </a:lnTo>
                  <a:lnTo>
                    <a:pt x="32935" y="3472"/>
                  </a:lnTo>
                  <a:lnTo>
                    <a:pt x="32895" y="2112"/>
                  </a:lnTo>
                  <a:lnTo>
                    <a:pt x="32875" y="2112"/>
                  </a:lnTo>
                  <a:lnTo>
                    <a:pt x="528" y="20914"/>
                  </a:lnTo>
                  <a:lnTo>
                    <a:pt x="528" y="20914"/>
                  </a:lnTo>
                  <a:lnTo>
                    <a:pt x="407" y="20996"/>
                  </a:lnTo>
                  <a:lnTo>
                    <a:pt x="305" y="21077"/>
                  </a:lnTo>
                  <a:lnTo>
                    <a:pt x="203" y="21178"/>
                  </a:lnTo>
                  <a:lnTo>
                    <a:pt x="122" y="21260"/>
                  </a:lnTo>
                  <a:lnTo>
                    <a:pt x="82" y="21361"/>
                  </a:lnTo>
                  <a:lnTo>
                    <a:pt x="41" y="21463"/>
                  </a:lnTo>
                  <a:lnTo>
                    <a:pt x="0" y="21564"/>
                  </a:lnTo>
                  <a:lnTo>
                    <a:pt x="0" y="21666"/>
                  </a:lnTo>
                  <a:lnTo>
                    <a:pt x="0" y="21666"/>
                  </a:lnTo>
                  <a:lnTo>
                    <a:pt x="0" y="21767"/>
                  </a:lnTo>
                  <a:lnTo>
                    <a:pt x="41" y="21869"/>
                  </a:lnTo>
                  <a:lnTo>
                    <a:pt x="82" y="21970"/>
                  </a:lnTo>
                  <a:lnTo>
                    <a:pt x="143" y="22051"/>
                  </a:lnTo>
                  <a:lnTo>
                    <a:pt x="203" y="22153"/>
                  </a:lnTo>
                  <a:lnTo>
                    <a:pt x="305" y="22234"/>
                  </a:lnTo>
                  <a:lnTo>
                    <a:pt x="407" y="22336"/>
                  </a:lnTo>
                  <a:lnTo>
                    <a:pt x="528" y="22417"/>
                  </a:lnTo>
                  <a:lnTo>
                    <a:pt x="528" y="22417"/>
                  </a:lnTo>
                  <a:lnTo>
                    <a:pt x="27412" y="37930"/>
                  </a:lnTo>
                  <a:lnTo>
                    <a:pt x="27412" y="37930"/>
                  </a:lnTo>
                  <a:lnTo>
                    <a:pt x="27433" y="37930"/>
                  </a:lnTo>
                  <a:lnTo>
                    <a:pt x="27433" y="37930"/>
                  </a:lnTo>
                  <a:lnTo>
                    <a:pt x="27433" y="37930"/>
                  </a:lnTo>
                  <a:lnTo>
                    <a:pt x="27433" y="37930"/>
                  </a:lnTo>
                  <a:lnTo>
                    <a:pt x="27575" y="38011"/>
                  </a:lnTo>
                  <a:lnTo>
                    <a:pt x="27717" y="38072"/>
                  </a:lnTo>
                  <a:lnTo>
                    <a:pt x="28042" y="38174"/>
                  </a:lnTo>
                  <a:lnTo>
                    <a:pt x="28367" y="38214"/>
                  </a:lnTo>
                  <a:lnTo>
                    <a:pt x="28712" y="38235"/>
                  </a:lnTo>
                  <a:lnTo>
                    <a:pt x="28712" y="38235"/>
                  </a:lnTo>
                  <a:lnTo>
                    <a:pt x="28712" y="38235"/>
                  </a:lnTo>
                  <a:lnTo>
                    <a:pt x="28712" y="38235"/>
                  </a:lnTo>
                  <a:lnTo>
                    <a:pt x="28712" y="38235"/>
                  </a:lnTo>
                  <a:lnTo>
                    <a:pt x="28712" y="38235"/>
                  </a:lnTo>
                  <a:lnTo>
                    <a:pt x="29057" y="38214"/>
                  </a:lnTo>
                  <a:lnTo>
                    <a:pt x="29382" y="38174"/>
                  </a:lnTo>
                  <a:lnTo>
                    <a:pt x="29687" y="38072"/>
                  </a:lnTo>
                  <a:lnTo>
                    <a:pt x="29971" y="37950"/>
                  </a:lnTo>
                  <a:lnTo>
                    <a:pt x="29971" y="37950"/>
                  </a:lnTo>
                  <a:lnTo>
                    <a:pt x="29991" y="37930"/>
                  </a:lnTo>
                  <a:lnTo>
                    <a:pt x="29991" y="37930"/>
                  </a:lnTo>
                  <a:lnTo>
                    <a:pt x="29991" y="37930"/>
                  </a:lnTo>
                  <a:lnTo>
                    <a:pt x="29991" y="37930"/>
                  </a:lnTo>
                  <a:lnTo>
                    <a:pt x="65444" y="17320"/>
                  </a:lnTo>
                  <a:lnTo>
                    <a:pt x="65444" y="17320"/>
                  </a:lnTo>
                  <a:lnTo>
                    <a:pt x="65444" y="17320"/>
                  </a:lnTo>
                  <a:lnTo>
                    <a:pt x="65566" y="17239"/>
                  </a:lnTo>
                  <a:lnTo>
                    <a:pt x="65688" y="17158"/>
                  </a:lnTo>
                  <a:lnTo>
                    <a:pt x="65769" y="17077"/>
                  </a:lnTo>
                  <a:lnTo>
                    <a:pt x="65850" y="16975"/>
                  </a:lnTo>
                  <a:lnTo>
                    <a:pt x="65911" y="16894"/>
                  </a:lnTo>
                  <a:lnTo>
                    <a:pt x="65952" y="16792"/>
                  </a:lnTo>
                  <a:lnTo>
                    <a:pt x="65972" y="16691"/>
                  </a:lnTo>
                  <a:lnTo>
                    <a:pt x="65972" y="16589"/>
                  </a:lnTo>
                  <a:lnTo>
                    <a:pt x="65972" y="16589"/>
                  </a:lnTo>
                  <a:lnTo>
                    <a:pt x="65972" y="16488"/>
                  </a:lnTo>
                  <a:lnTo>
                    <a:pt x="65952" y="16386"/>
                  </a:lnTo>
                  <a:lnTo>
                    <a:pt x="65911" y="16285"/>
                  </a:lnTo>
                  <a:lnTo>
                    <a:pt x="65850" y="16183"/>
                  </a:lnTo>
                  <a:lnTo>
                    <a:pt x="65769" y="16102"/>
                  </a:lnTo>
                  <a:lnTo>
                    <a:pt x="65667" y="16001"/>
                  </a:lnTo>
                  <a:lnTo>
                    <a:pt x="65566" y="15919"/>
                  </a:lnTo>
                  <a:lnTo>
                    <a:pt x="65444" y="15838"/>
                  </a:lnTo>
                  <a:lnTo>
                    <a:pt x="60957" y="13239"/>
                  </a:lnTo>
                  <a:lnTo>
                    <a:pt x="60936" y="13239"/>
                  </a:lnTo>
                  <a:lnTo>
                    <a:pt x="60429" y="12955"/>
                  </a:lnTo>
                  <a:lnTo>
                    <a:pt x="59901" y="12630"/>
                  </a:lnTo>
                  <a:lnTo>
                    <a:pt x="59332" y="12955"/>
                  </a:lnTo>
                  <a:lnTo>
                    <a:pt x="59332" y="12955"/>
                  </a:lnTo>
                  <a:lnTo>
                    <a:pt x="59312" y="12975"/>
                  </a:lnTo>
                  <a:lnTo>
                    <a:pt x="59312" y="12975"/>
                  </a:lnTo>
                  <a:lnTo>
                    <a:pt x="59048" y="13097"/>
                  </a:lnTo>
                  <a:lnTo>
                    <a:pt x="58743" y="13178"/>
                  </a:lnTo>
                  <a:lnTo>
                    <a:pt x="58439" y="13239"/>
                  </a:lnTo>
                  <a:lnTo>
                    <a:pt x="58114" y="13239"/>
                  </a:lnTo>
                  <a:lnTo>
                    <a:pt x="58114" y="13239"/>
                  </a:lnTo>
                  <a:lnTo>
                    <a:pt x="58114" y="13239"/>
                  </a:lnTo>
                  <a:lnTo>
                    <a:pt x="58114" y="13239"/>
                  </a:lnTo>
                  <a:lnTo>
                    <a:pt x="58114" y="13239"/>
                  </a:lnTo>
                  <a:lnTo>
                    <a:pt x="58094" y="13239"/>
                  </a:lnTo>
                  <a:lnTo>
                    <a:pt x="58094" y="13239"/>
                  </a:lnTo>
                  <a:lnTo>
                    <a:pt x="57769" y="13239"/>
                  </a:lnTo>
                  <a:lnTo>
                    <a:pt x="57444" y="13178"/>
                  </a:lnTo>
                  <a:lnTo>
                    <a:pt x="57139" y="13077"/>
                  </a:lnTo>
                  <a:lnTo>
                    <a:pt x="56875" y="12955"/>
                  </a:lnTo>
                  <a:lnTo>
                    <a:pt x="56875" y="12955"/>
                  </a:lnTo>
                  <a:lnTo>
                    <a:pt x="56855" y="12955"/>
                  </a:lnTo>
                  <a:lnTo>
                    <a:pt x="56855" y="12955"/>
                  </a:lnTo>
                  <a:lnTo>
                    <a:pt x="43575" y="5279"/>
                  </a:lnTo>
                  <a:lnTo>
                    <a:pt x="43575" y="5279"/>
                  </a:lnTo>
                  <a:lnTo>
                    <a:pt x="43454" y="5198"/>
                  </a:lnTo>
                  <a:lnTo>
                    <a:pt x="43332" y="5117"/>
                  </a:lnTo>
                  <a:lnTo>
                    <a:pt x="43250" y="5036"/>
                  </a:lnTo>
                  <a:lnTo>
                    <a:pt x="43169" y="4934"/>
                  </a:lnTo>
                  <a:lnTo>
                    <a:pt x="43129" y="4853"/>
                  </a:lnTo>
                  <a:lnTo>
                    <a:pt x="43088" y="4751"/>
                  </a:lnTo>
                  <a:lnTo>
                    <a:pt x="43047" y="4650"/>
                  </a:lnTo>
                  <a:lnTo>
                    <a:pt x="43047" y="4548"/>
                  </a:lnTo>
                  <a:lnTo>
                    <a:pt x="43047" y="4548"/>
                  </a:lnTo>
                  <a:lnTo>
                    <a:pt x="43047" y="4447"/>
                  </a:lnTo>
                  <a:lnTo>
                    <a:pt x="43088" y="4366"/>
                  </a:lnTo>
                  <a:lnTo>
                    <a:pt x="43129" y="4264"/>
                  </a:lnTo>
                  <a:lnTo>
                    <a:pt x="43169" y="4163"/>
                  </a:lnTo>
                  <a:lnTo>
                    <a:pt x="43250" y="4081"/>
                  </a:lnTo>
                  <a:lnTo>
                    <a:pt x="43332" y="4000"/>
                  </a:lnTo>
                  <a:lnTo>
                    <a:pt x="43433" y="3919"/>
                  </a:lnTo>
                  <a:lnTo>
                    <a:pt x="43555" y="3838"/>
                  </a:lnTo>
                  <a:lnTo>
                    <a:pt x="44103" y="3513"/>
                  </a:lnTo>
                  <a:lnTo>
                    <a:pt x="38560" y="305"/>
                  </a:lnTo>
                  <a:lnTo>
                    <a:pt x="38560" y="305"/>
                  </a:lnTo>
                  <a:lnTo>
                    <a:pt x="38418" y="244"/>
                  </a:lnTo>
                  <a:lnTo>
                    <a:pt x="38276" y="183"/>
                  </a:lnTo>
                  <a:lnTo>
                    <a:pt x="37951" y="81"/>
                  </a:lnTo>
                  <a:lnTo>
                    <a:pt x="37606" y="20"/>
                  </a:lnTo>
                  <a:lnTo>
                    <a:pt x="372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5200;p74">
              <a:extLst>
                <a:ext uri="{FF2B5EF4-FFF2-40B4-BE49-F238E27FC236}">
                  <a16:creationId xmlns:a16="http://schemas.microsoft.com/office/drawing/2014/main" id="{504B5536-822A-9DCB-6B1E-45045A8B5EAE}"/>
                </a:ext>
              </a:extLst>
            </p:cNvPr>
            <p:cNvSpPr/>
            <p:nvPr/>
          </p:nvSpPr>
          <p:spPr>
            <a:xfrm>
              <a:off x="2506650" y="3311825"/>
              <a:ext cx="64500" cy="51800"/>
            </a:xfrm>
            <a:custGeom>
              <a:avLst/>
              <a:gdLst/>
              <a:ahLst/>
              <a:cxnLst/>
              <a:rect l="l" t="t" r="r" b="b"/>
              <a:pathLst>
                <a:path w="2580" h="2072" extrusionOk="0">
                  <a:moveTo>
                    <a:pt x="0" y="0"/>
                  </a:moveTo>
                  <a:lnTo>
                    <a:pt x="0" y="1746"/>
                  </a:lnTo>
                  <a:lnTo>
                    <a:pt x="143" y="1828"/>
                  </a:lnTo>
                  <a:lnTo>
                    <a:pt x="285" y="1889"/>
                  </a:lnTo>
                  <a:lnTo>
                    <a:pt x="610" y="1990"/>
                  </a:lnTo>
                  <a:lnTo>
                    <a:pt x="934" y="2051"/>
                  </a:lnTo>
                  <a:lnTo>
                    <a:pt x="1300" y="2071"/>
                  </a:lnTo>
                  <a:lnTo>
                    <a:pt x="1645" y="2051"/>
                  </a:lnTo>
                  <a:lnTo>
                    <a:pt x="1970" y="1990"/>
                  </a:lnTo>
                  <a:lnTo>
                    <a:pt x="2295" y="1889"/>
                  </a:lnTo>
                  <a:lnTo>
                    <a:pt x="2437" y="1828"/>
                  </a:lnTo>
                  <a:lnTo>
                    <a:pt x="2579" y="1746"/>
                  </a:lnTo>
                  <a:lnTo>
                    <a:pt x="2579" y="467"/>
                  </a:lnTo>
                  <a:lnTo>
                    <a:pt x="2579" y="0"/>
                  </a:lnTo>
                  <a:lnTo>
                    <a:pt x="2559" y="20"/>
                  </a:lnTo>
                  <a:lnTo>
                    <a:pt x="2275" y="142"/>
                  </a:lnTo>
                  <a:lnTo>
                    <a:pt x="1970" y="244"/>
                  </a:lnTo>
                  <a:lnTo>
                    <a:pt x="1645" y="284"/>
                  </a:lnTo>
                  <a:lnTo>
                    <a:pt x="1300" y="305"/>
                  </a:lnTo>
                  <a:lnTo>
                    <a:pt x="955" y="284"/>
                  </a:lnTo>
                  <a:lnTo>
                    <a:pt x="630" y="244"/>
                  </a:lnTo>
                  <a:lnTo>
                    <a:pt x="305" y="142"/>
                  </a:lnTo>
                  <a:lnTo>
                    <a:pt x="163" y="81"/>
                  </a:lnTo>
                  <a:lnTo>
                    <a:pt x="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5201;p74">
              <a:extLst>
                <a:ext uri="{FF2B5EF4-FFF2-40B4-BE49-F238E27FC236}">
                  <a16:creationId xmlns:a16="http://schemas.microsoft.com/office/drawing/2014/main" id="{4992CE1F-91E5-D026-003A-FD704B39F4E0}"/>
                </a:ext>
              </a:extLst>
            </p:cNvPr>
            <p:cNvSpPr/>
            <p:nvPr/>
          </p:nvSpPr>
          <p:spPr>
            <a:xfrm>
              <a:off x="2506650" y="3311825"/>
              <a:ext cx="64500" cy="51800"/>
            </a:xfrm>
            <a:custGeom>
              <a:avLst/>
              <a:gdLst/>
              <a:ahLst/>
              <a:cxnLst/>
              <a:rect l="l" t="t" r="r" b="b"/>
              <a:pathLst>
                <a:path w="2580" h="2072" fill="none" extrusionOk="0">
                  <a:moveTo>
                    <a:pt x="2579" y="0"/>
                  </a:moveTo>
                  <a:lnTo>
                    <a:pt x="2579" y="0"/>
                  </a:lnTo>
                  <a:lnTo>
                    <a:pt x="2559" y="20"/>
                  </a:lnTo>
                  <a:lnTo>
                    <a:pt x="2559" y="20"/>
                  </a:lnTo>
                  <a:lnTo>
                    <a:pt x="2275" y="142"/>
                  </a:lnTo>
                  <a:lnTo>
                    <a:pt x="1970" y="244"/>
                  </a:lnTo>
                  <a:lnTo>
                    <a:pt x="1645" y="284"/>
                  </a:lnTo>
                  <a:lnTo>
                    <a:pt x="1300" y="305"/>
                  </a:lnTo>
                  <a:lnTo>
                    <a:pt x="1300" y="305"/>
                  </a:lnTo>
                  <a:lnTo>
                    <a:pt x="1300" y="305"/>
                  </a:lnTo>
                  <a:lnTo>
                    <a:pt x="1300" y="305"/>
                  </a:lnTo>
                  <a:lnTo>
                    <a:pt x="1300" y="305"/>
                  </a:lnTo>
                  <a:lnTo>
                    <a:pt x="1300" y="305"/>
                  </a:lnTo>
                  <a:lnTo>
                    <a:pt x="1300" y="305"/>
                  </a:lnTo>
                  <a:lnTo>
                    <a:pt x="955" y="284"/>
                  </a:lnTo>
                  <a:lnTo>
                    <a:pt x="630" y="244"/>
                  </a:lnTo>
                  <a:lnTo>
                    <a:pt x="305" y="142"/>
                  </a:lnTo>
                  <a:lnTo>
                    <a:pt x="163" y="81"/>
                  </a:lnTo>
                  <a:lnTo>
                    <a:pt x="21" y="0"/>
                  </a:lnTo>
                  <a:lnTo>
                    <a:pt x="21" y="0"/>
                  </a:lnTo>
                  <a:lnTo>
                    <a:pt x="21" y="0"/>
                  </a:lnTo>
                  <a:lnTo>
                    <a:pt x="21" y="0"/>
                  </a:lnTo>
                  <a:lnTo>
                    <a:pt x="0" y="0"/>
                  </a:lnTo>
                  <a:lnTo>
                    <a:pt x="0" y="0"/>
                  </a:lnTo>
                  <a:lnTo>
                    <a:pt x="0" y="1746"/>
                  </a:lnTo>
                  <a:lnTo>
                    <a:pt x="0" y="1746"/>
                  </a:lnTo>
                  <a:lnTo>
                    <a:pt x="0" y="1746"/>
                  </a:lnTo>
                  <a:lnTo>
                    <a:pt x="0" y="1746"/>
                  </a:lnTo>
                  <a:lnTo>
                    <a:pt x="0" y="1746"/>
                  </a:lnTo>
                  <a:lnTo>
                    <a:pt x="143" y="1828"/>
                  </a:lnTo>
                  <a:lnTo>
                    <a:pt x="285" y="1889"/>
                  </a:lnTo>
                  <a:lnTo>
                    <a:pt x="610" y="1990"/>
                  </a:lnTo>
                  <a:lnTo>
                    <a:pt x="934" y="2051"/>
                  </a:lnTo>
                  <a:lnTo>
                    <a:pt x="1300" y="2071"/>
                  </a:lnTo>
                  <a:lnTo>
                    <a:pt x="1300" y="2071"/>
                  </a:lnTo>
                  <a:lnTo>
                    <a:pt x="1645" y="2051"/>
                  </a:lnTo>
                  <a:lnTo>
                    <a:pt x="1970" y="1990"/>
                  </a:lnTo>
                  <a:lnTo>
                    <a:pt x="2295" y="1889"/>
                  </a:lnTo>
                  <a:lnTo>
                    <a:pt x="2437" y="1828"/>
                  </a:lnTo>
                  <a:lnTo>
                    <a:pt x="2579" y="1746"/>
                  </a:lnTo>
                  <a:lnTo>
                    <a:pt x="2579" y="467"/>
                  </a:lnTo>
                  <a:lnTo>
                    <a:pt x="25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5202;p74">
              <a:extLst>
                <a:ext uri="{FF2B5EF4-FFF2-40B4-BE49-F238E27FC236}">
                  <a16:creationId xmlns:a16="http://schemas.microsoft.com/office/drawing/2014/main" id="{F91D880F-4FAB-F029-AA43-F803F5EC3CA6}"/>
                </a:ext>
              </a:extLst>
            </p:cNvPr>
            <p:cNvSpPr/>
            <p:nvPr/>
          </p:nvSpPr>
          <p:spPr>
            <a:xfrm>
              <a:off x="2900575" y="2573725"/>
              <a:ext cx="408150" cy="236075"/>
            </a:xfrm>
            <a:custGeom>
              <a:avLst/>
              <a:gdLst/>
              <a:ahLst/>
              <a:cxnLst/>
              <a:rect l="l" t="t" r="r" b="b"/>
              <a:pathLst>
                <a:path w="16326" h="9443" extrusionOk="0">
                  <a:moveTo>
                    <a:pt x="1483" y="0"/>
                  </a:moveTo>
                  <a:lnTo>
                    <a:pt x="0" y="853"/>
                  </a:lnTo>
                  <a:lnTo>
                    <a:pt x="14864" y="9442"/>
                  </a:lnTo>
                  <a:lnTo>
                    <a:pt x="16326" y="8589"/>
                  </a:lnTo>
                  <a:lnTo>
                    <a:pt x="14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5203;p74">
              <a:extLst>
                <a:ext uri="{FF2B5EF4-FFF2-40B4-BE49-F238E27FC236}">
                  <a16:creationId xmlns:a16="http://schemas.microsoft.com/office/drawing/2014/main" id="{13B8338F-4C3E-B78C-E838-E96DB2BA4E0A}"/>
                </a:ext>
              </a:extLst>
            </p:cNvPr>
            <p:cNvSpPr/>
            <p:nvPr/>
          </p:nvSpPr>
          <p:spPr>
            <a:xfrm>
              <a:off x="2900575" y="2573725"/>
              <a:ext cx="408150" cy="236075"/>
            </a:xfrm>
            <a:custGeom>
              <a:avLst/>
              <a:gdLst/>
              <a:ahLst/>
              <a:cxnLst/>
              <a:rect l="l" t="t" r="r" b="b"/>
              <a:pathLst>
                <a:path w="16326" h="9443" fill="none" extrusionOk="0">
                  <a:moveTo>
                    <a:pt x="1483" y="0"/>
                  </a:moveTo>
                  <a:lnTo>
                    <a:pt x="0" y="853"/>
                  </a:lnTo>
                  <a:lnTo>
                    <a:pt x="14864" y="9442"/>
                  </a:lnTo>
                  <a:lnTo>
                    <a:pt x="16326" y="8589"/>
                  </a:lnTo>
                  <a:lnTo>
                    <a:pt x="14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5204;p74">
              <a:extLst>
                <a:ext uri="{FF2B5EF4-FFF2-40B4-BE49-F238E27FC236}">
                  <a16:creationId xmlns:a16="http://schemas.microsoft.com/office/drawing/2014/main" id="{D09D0C12-1B5D-0FDC-F933-3B584328053B}"/>
                </a:ext>
              </a:extLst>
            </p:cNvPr>
            <p:cNvSpPr/>
            <p:nvPr/>
          </p:nvSpPr>
          <p:spPr>
            <a:xfrm>
              <a:off x="2595475" y="2479800"/>
              <a:ext cx="253850" cy="147250"/>
            </a:xfrm>
            <a:custGeom>
              <a:avLst/>
              <a:gdLst/>
              <a:ahLst/>
              <a:cxnLst/>
              <a:rect l="l" t="t" r="r" b="b"/>
              <a:pathLst>
                <a:path w="10154" h="5890" extrusionOk="0">
                  <a:moveTo>
                    <a:pt x="4732" y="1"/>
                  </a:moveTo>
                  <a:lnTo>
                    <a:pt x="4407" y="21"/>
                  </a:lnTo>
                  <a:lnTo>
                    <a:pt x="4062" y="62"/>
                  </a:lnTo>
                  <a:lnTo>
                    <a:pt x="3737" y="102"/>
                  </a:lnTo>
                  <a:lnTo>
                    <a:pt x="3412" y="163"/>
                  </a:lnTo>
                  <a:lnTo>
                    <a:pt x="3108" y="224"/>
                  </a:lnTo>
                  <a:lnTo>
                    <a:pt x="2803" y="305"/>
                  </a:lnTo>
                  <a:lnTo>
                    <a:pt x="2498" y="407"/>
                  </a:lnTo>
                  <a:lnTo>
                    <a:pt x="2580" y="448"/>
                  </a:lnTo>
                  <a:lnTo>
                    <a:pt x="2620" y="509"/>
                  </a:lnTo>
                  <a:lnTo>
                    <a:pt x="2681" y="569"/>
                  </a:lnTo>
                  <a:lnTo>
                    <a:pt x="2701" y="651"/>
                  </a:lnTo>
                  <a:lnTo>
                    <a:pt x="3006" y="2113"/>
                  </a:lnTo>
                  <a:lnTo>
                    <a:pt x="3026" y="2255"/>
                  </a:lnTo>
                  <a:lnTo>
                    <a:pt x="3006" y="2397"/>
                  </a:lnTo>
                  <a:lnTo>
                    <a:pt x="2945" y="2539"/>
                  </a:lnTo>
                  <a:lnTo>
                    <a:pt x="2884" y="2661"/>
                  </a:lnTo>
                  <a:lnTo>
                    <a:pt x="2783" y="2762"/>
                  </a:lnTo>
                  <a:lnTo>
                    <a:pt x="2661" y="2823"/>
                  </a:lnTo>
                  <a:lnTo>
                    <a:pt x="2519" y="2884"/>
                  </a:lnTo>
                  <a:lnTo>
                    <a:pt x="2214" y="2884"/>
                  </a:lnTo>
                  <a:lnTo>
                    <a:pt x="2092" y="2823"/>
                  </a:lnTo>
                  <a:lnTo>
                    <a:pt x="1970" y="2742"/>
                  </a:lnTo>
                  <a:lnTo>
                    <a:pt x="1869" y="2661"/>
                  </a:lnTo>
                  <a:lnTo>
                    <a:pt x="1788" y="2539"/>
                  </a:lnTo>
                  <a:lnTo>
                    <a:pt x="1747" y="2397"/>
                  </a:lnTo>
                  <a:lnTo>
                    <a:pt x="1727" y="2255"/>
                  </a:lnTo>
                  <a:lnTo>
                    <a:pt x="1747" y="2113"/>
                  </a:lnTo>
                  <a:lnTo>
                    <a:pt x="2052" y="651"/>
                  </a:lnTo>
                  <a:lnTo>
                    <a:pt x="2092" y="569"/>
                  </a:lnTo>
                  <a:lnTo>
                    <a:pt x="1767" y="712"/>
                  </a:lnTo>
                  <a:lnTo>
                    <a:pt x="1483" y="874"/>
                  </a:lnTo>
                  <a:lnTo>
                    <a:pt x="1138" y="1097"/>
                  </a:lnTo>
                  <a:lnTo>
                    <a:pt x="833" y="1321"/>
                  </a:lnTo>
                  <a:lnTo>
                    <a:pt x="569" y="1585"/>
                  </a:lnTo>
                  <a:lnTo>
                    <a:pt x="366" y="1849"/>
                  </a:lnTo>
                  <a:lnTo>
                    <a:pt x="204" y="2113"/>
                  </a:lnTo>
                  <a:lnTo>
                    <a:pt x="82" y="2377"/>
                  </a:lnTo>
                  <a:lnTo>
                    <a:pt x="21" y="2661"/>
                  </a:lnTo>
                  <a:lnTo>
                    <a:pt x="1" y="2945"/>
                  </a:lnTo>
                  <a:lnTo>
                    <a:pt x="21" y="3229"/>
                  </a:lnTo>
                  <a:lnTo>
                    <a:pt x="102" y="3514"/>
                  </a:lnTo>
                  <a:lnTo>
                    <a:pt x="204" y="3778"/>
                  </a:lnTo>
                  <a:lnTo>
                    <a:pt x="387" y="4062"/>
                  </a:lnTo>
                  <a:lnTo>
                    <a:pt x="590" y="4306"/>
                  </a:lnTo>
                  <a:lnTo>
                    <a:pt x="854" y="4570"/>
                  </a:lnTo>
                  <a:lnTo>
                    <a:pt x="1158" y="4813"/>
                  </a:lnTo>
                  <a:lnTo>
                    <a:pt x="1503" y="5037"/>
                  </a:lnTo>
                  <a:lnTo>
                    <a:pt x="1889" y="5219"/>
                  </a:lnTo>
                  <a:lnTo>
                    <a:pt x="2295" y="5402"/>
                  </a:lnTo>
                  <a:lnTo>
                    <a:pt x="2722" y="5544"/>
                  </a:lnTo>
                  <a:lnTo>
                    <a:pt x="3189" y="5666"/>
                  </a:lnTo>
                  <a:lnTo>
                    <a:pt x="3656" y="5768"/>
                  </a:lnTo>
                  <a:lnTo>
                    <a:pt x="4123" y="5829"/>
                  </a:lnTo>
                  <a:lnTo>
                    <a:pt x="4610" y="5869"/>
                  </a:lnTo>
                  <a:lnTo>
                    <a:pt x="5097" y="5889"/>
                  </a:lnTo>
                  <a:lnTo>
                    <a:pt x="5585" y="5869"/>
                  </a:lnTo>
                  <a:lnTo>
                    <a:pt x="6072" y="5829"/>
                  </a:lnTo>
                  <a:lnTo>
                    <a:pt x="6539" y="5768"/>
                  </a:lnTo>
                  <a:lnTo>
                    <a:pt x="7006" y="5666"/>
                  </a:lnTo>
                  <a:lnTo>
                    <a:pt x="7453" y="5544"/>
                  </a:lnTo>
                  <a:lnTo>
                    <a:pt x="7879" y="5402"/>
                  </a:lnTo>
                  <a:lnTo>
                    <a:pt x="8306" y="5219"/>
                  </a:lnTo>
                  <a:lnTo>
                    <a:pt x="8691" y="5037"/>
                  </a:lnTo>
                  <a:lnTo>
                    <a:pt x="9037" y="4813"/>
                  </a:lnTo>
                  <a:lnTo>
                    <a:pt x="9321" y="4570"/>
                  </a:lnTo>
                  <a:lnTo>
                    <a:pt x="9585" y="4306"/>
                  </a:lnTo>
                  <a:lnTo>
                    <a:pt x="9788" y="4062"/>
                  </a:lnTo>
                  <a:lnTo>
                    <a:pt x="9950" y="3778"/>
                  </a:lnTo>
                  <a:lnTo>
                    <a:pt x="10072" y="3514"/>
                  </a:lnTo>
                  <a:lnTo>
                    <a:pt x="10133" y="3229"/>
                  </a:lnTo>
                  <a:lnTo>
                    <a:pt x="10153" y="2945"/>
                  </a:lnTo>
                  <a:lnTo>
                    <a:pt x="10133" y="2661"/>
                  </a:lnTo>
                  <a:lnTo>
                    <a:pt x="10052" y="2377"/>
                  </a:lnTo>
                  <a:lnTo>
                    <a:pt x="9950" y="2113"/>
                  </a:lnTo>
                  <a:lnTo>
                    <a:pt x="9788" y="1849"/>
                  </a:lnTo>
                  <a:lnTo>
                    <a:pt x="9565" y="1585"/>
                  </a:lnTo>
                  <a:lnTo>
                    <a:pt x="9321" y="1321"/>
                  </a:lnTo>
                  <a:lnTo>
                    <a:pt x="9016" y="1097"/>
                  </a:lnTo>
                  <a:lnTo>
                    <a:pt x="8651" y="874"/>
                  </a:lnTo>
                  <a:lnTo>
                    <a:pt x="8265" y="671"/>
                  </a:lnTo>
                  <a:lnTo>
                    <a:pt x="7859" y="488"/>
                  </a:lnTo>
                  <a:lnTo>
                    <a:pt x="7433" y="346"/>
                  </a:lnTo>
                  <a:lnTo>
                    <a:pt x="6966" y="224"/>
                  </a:lnTo>
                  <a:lnTo>
                    <a:pt x="6519" y="123"/>
                  </a:lnTo>
                  <a:lnTo>
                    <a:pt x="6031" y="62"/>
                  </a:lnTo>
                  <a:lnTo>
                    <a:pt x="5544" y="21"/>
                  </a:lnTo>
                  <a:lnTo>
                    <a:pt x="5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5205;p74">
              <a:extLst>
                <a:ext uri="{FF2B5EF4-FFF2-40B4-BE49-F238E27FC236}">
                  <a16:creationId xmlns:a16="http://schemas.microsoft.com/office/drawing/2014/main" id="{11B9528B-0521-0FD7-7B60-88C31DFC9E46}"/>
                </a:ext>
              </a:extLst>
            </p:cNvPr>
            <p:cNvSpPr/>
            <p:nvPr/>
          </p:nvSpPr>
          <p:spPr>
            <a:xfrm>
              <a:off x="2595475" y="2479800"/>
              <a:ext cx="253850" cy="147250"/>
            </a:xfrm>
            <a:custGeom>
              <a:avLst/>
              <a:gdLst/>
              <a:ahLst/>
              <a:cxnLst/>
              <a:rect l="l" t="t" r="r" b="b"/>
              <a:pathLst>
                <a:path w="10154" h="5890" fill="none" extrusionOk="0">
                  <a:moveTo>
                    <a:pt x="5057" y="1"/>
                  </a:moveTo>
                  <a:lnTo>
                    <a:pt x="5057" y="1"/>
                  </a:lnTo>
                  <a:lnTo>
                    <a:pt x="4732" y="1"/>
                  </a:lnTo>
                  <a:lnTo>
                    <a:pt x="4407" y="21"/>
                  </a:lnTo>
                  <a:lnTo>
                    <a:pt x="4062" y="62"/>
                  </a:lnTo>
                  <a:lnTo>
                    <a:pt x="3737" y="102"/>
                  </a:lnTo>
                  <a:lnTo>
                    <a:pt x="3412" y="163"/>
                  </a:lnTo>
                  <a:lnTo>
                    <a:pt x="3108" y="224"/>
                  </a:lnTo>
                  <a:lnTo>
                    <a:pt x="2803" y="305"/>
                  </a:lnTo>
                  <a:lnTo>
                    <a:pt x="2498" y="407"/>
                  </a:lnTo>
                  <a:lnTo>
                    <a:pt x="2498" y="407"/>
                  </a:lnTo>
                  <a:lnTo>
                    <a:pt x="2580" y="448"/>
                  </a:lnTo>
                  <a:lnTo>
                    <a:pt x="2620" y="509"/>
                  </a:lnTo>
                  <a:lnTo>
                    <a:pt x="2681" y="569"/>
                  </a:lnTo>
                  <a:lnTo>
                    <a:pt x="2701" y="651"/>
                  </a:lnTo>
                  <a:lnTo>
                    <a:pt x="3006" y="2113"/>
                  </a:lnTo>
                  <a:lnTo>
                    <a:pt x="3006" y="2113"/>
                  </a:lnTo>
                  <a:lnTo>
                    <a:pt x="3026" y="2255"/>
                  </a:lnTo>
                  <a:lnTo>
                    <a:pt x="3006" y="2397"/>
                  </a:lnTo>
                  <a:lnTo>
                    <a:pt x="2945" y="2539"/>
                  </a:lnTo>
                  <a:lnTo>
                    <a:pt x="2884" y="2661"/>
                  </a:lnTo>
                  <a:lnTo>
                    <a:pt x="2783" y="2762"/>
                  </a:lnTo>
                  <a:lnTo>
                    <a:pt x="2661" y="2823"/>
                  </a:lnTo>
                  <a:lnTo>
                    <a:pt x="2519" y="2884"/>
                  </a:lnTo>
                  <a:lnTo>
                    <a:pt x="2377" y="2884"/>
                  </a:lnTo>
                  <a:lnTo>
                    <a:pt x="2377" y="2884"/>
                  </a:lnTo>
                  <a:lnTo>
                    <a:pt x="2377" y="2884"/>
                  </a:lnTo>
                  <a:lnTo>
                    <a:pt x="2377" y="2884"/>
                  </a:lnTo>
                  <a:lnTo>
                    <a:pt x="2214" y="2884"/>
                  </a:lnTo>
                  <a:lnTo>
                    <a:pt x="2092" y="2823"/>
                  </a:lnTo>
                  <a:lnTo>
                    <a:pt x="1970" y="2742"/>
                  </a:lnTo>
                  <a:lnTo>
                    <a:pt x="1869" y="2661"/>
                  </a:lnTo>
                  <a:lnTo>
                    <a:pt x="1788" y="2539"/>
                  </a:lnTo>
                  <a:lnTo>
                    <a:pt x="1747" y="2397"/>
                  </a:lnTo>
                  <a:lnTo>
                    <a:pt x="1727" y="2255"/>
                  </a:lnTo>
                  <a:lnTo>
                    <a:pt x="1747" y="2113"/>
                  </a:lnTo>
                  <a:lnTo>
                    <a:pt x="2052" y="651"/>
                  </a:lnTo>
                  <a:lnTo>
                    <a:pt x="2052" y="651"/>
                  </a:lnTo>
                  <a:lnTo>
                    <a:pt x="2092" y="569"/>
                  </a:lnTo>
                  <a:lnTo>
                    <a:pt x="2092" y="569"/>
                  </a:lnTo>
                  <a:lnTo>
                    <a:pt x="1767" y="712"/>
                  </a:lnTo>
                  <a:lnTo>
                    <a:pt x="1483" y="874"/>
                  </a:lnTo>
                  <a:lnTo>
                    <a:pt x="1483" y="874"/>
                  </a:lnTo>
                  <a:lnTo>
                    <a:pt x="1138" y="1097"/>
                  </a:lnTo>
                  <a:lnTo>
                    <a:pt x="833" y="1321"/>
                  </a:lnTo>
                  <a:lnTo>
                    <a:pt x="569" y="1585"/>
                  </a:lnTo>
                  <a:lnTo>
                    <a:pt x="366" y="1849"/>
                  </a:lnTo>
                  <a:lnTo>
                    <a:pt x="204" y="2113"/>
                  </a:lnTo>
                  <a:lnTo>
                    <a:pt x="82" y="2377"/>
                  </a:lnTo>
                  <a:lnTo>
                    <a:pt x="21" y="2661"/>
                  </a:lnTo>
                  <a:lnTo>
                    <a:pt x="1" y="2945"/>
                  </a:lnTo>
                  <a:lnTo>
                    <a:pt x="21" y="3229"/>
                  </a:lnTo>
                  <a:lnTo>
                    <a:pt x="102" y="3514"/>
                  </a:lnTo>
                  <a:lnTo>
                    <a:pt x="204" y="3778"/>
                  </a:lnTo>
                  <a:lnTo>
                    <a:pt x="387" y="4062"/>
                  </a:lnTo>
                  <a:lnTo>
                    <a:pt x="590" y="4306"/>
                  </a:lnTo>
                  <a:lnTo>
                    <a:pt x="854" y="4570"/>
                  </a:lnTo>
                  <a:lnTo>
                    <a:pt x="1158" y="4813"/>
                  </a:lnTo>
                  <a:lnTo>
                    <a:pt x="1503" y="5037"/>
                  </a:lnTo>
                  <a:lnTo>
                    <a:pt x="1503" y="5037"/>
                  </a:lnTo>
                  <a:lnTo>
                    <a:pt x="1889" y="5219"/>
                  </a:lnTo>
                  <a:lnTo>
                    <a:pt x="2295" y="5402"/>
                  </a:lnTo>
                  <a:lnTo>
                    <a:pt x="2722" y="5544"/>
                  </a:lnTo>
                  <a:lnTo>
                    <a:pt x="3189" y="5666"/>
                  </a:lnTo>
                  <a:lnTo>
                    <a:pt x="3656" y="5768"/>
                  </a:lnTo>
                  <a:lnTo>
                    <a:pt x="4123" y="5829"/>
                  </a:lnTo>
                  <a:lnTo>
                    <a:pt x="4610" y="5869"/>
                  </a:lnTo>
                  <a:lnTo>
                    <a:pt x="5097" y="5889"/>
                  </a:lnTo>
                  <a:lnTo>
                    <a:pt x="5097" y="5889"/>
                  </a:lnTo>
                  <a:lnTo>
                    <a:pt x="5585" y="5869"/>
                  </a:lnTo>
                  <a:lnTo>
                    <a:pt x="6072" y="5829"/>
                  </a:lnTo>
                  <a:lnTo>
                    <a:pt x="6539" y="5768"/>
                  </a:lnTo>
                  <a:lnTo>
                    <a:pt x="7006" y="5666"/>
                  </a:lnTo>
                  <a:lnTo>
                    <a:pt x="7453" y="5544"/>
                  </a:lnTo>
                  <a:lnTo>
                    <a:pt x="7879" y="5402"/>
                  </a:lnTo>
                  <a:lnTo>
                    <a:pt x="8306" y="5219"/>
                  </a:lnTo>
                  <a:lnTo>
                    <a:pt x="8691" y="5037"/>
                  </a:lnTo>
                  <a:lnTo>
                    <a:pt x="8691" y="5037"/>
                  </a:lnTo>
                  <a:lnTo>
                    <a:pt x="9037" y="4813"/>
                  </a:lnTo>
                  <a:lnTo>
                    <a:pt x="9321" y="4570"/>
                  </a:lnTo>
                  <a:lnTo>
                    <a:pt x="9585" y="4306"/>
                  </a:lnTo>
                  <a:lnTo>
                    <a:pt x="9788" y="4062"/>
                  </a:lnTo>
                  <a:lnTo>
                    <a:pt x="9950" y="3778"/>
                  </a:lnTo>
                  <a:lnTo>
                    <a:pt x="10072" y="3514"/>
                  </a:lnTo>
                  <a:lnTo>
                    <a:pt x="10133" y="3229"/>
                  </a:lnTo>
                  <a:lnTo>
                    <a:pt x="10153" y="2945"/>
                  </a:lnTo>
                  <a:lnTo>
                    <a:pt x="10133" y="2661"/>
                  </a:lnTo>
                  <a:lnTo>
                    <a:pt x="10052" y="2377"/>
                  </a:lnTo>
                  <a:lnTo>
                    <a:pt x="9950" y="2113"/>
                  </a:lnTo>
                  <a:lnTo>
                    <a:pt x="9788" y="1849"/>
                  </a:lnTo>
                  <a:lnTo>
                    <a:pt x="9565" y="1585"/>
                  </a:lnTo>
                  <a:lnTo>
                    <a:pt x="9321" y="1321"/>
                  </a:lnTo>
                  <a:lnTo>
                    <a:pt x="9016" y="1097"/>
                  </a:lnTo>
                  <a:lnTo>
                    <a:pt x="8651" y="874"/>
                  </a:lnTo>
                  <a:lnTo>
                    <a:pt x="8651" y="874"/>
                  </a:lnTo>
                  <a:lnTo>
                    <a:pt x="8265" y="671"/>
                  </a:lnTo>
                  <a:lnTo>
                    <a:pt x="7859" y="488"/>
                  </a:lnTo>
                  <a:lnTo>
                    <a:pt x="7433" y="346"/>
                  </a:lnTo>
                  <a:lnTo>
                    <a:pt x="6966" y="224"/>
                  </a:lnTo>
                  <a:lnTo>
                    <a:pt x="6519" y="123"/>
                  </a:lnTo>
                  <a:lnTo>
                    <a:pt x="6031" y="62"/>
                  </a:lnTo>
                  <a:lnTo>
                    <a:pt x="5544" y="21"/>
                  </a:lnTo>
                  <a:lnTo>
                    <a:pt x="50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5206;p74">
              <a:extLst>
                <a:ext uri="{FF2B5EF4-FFF2-40B4-BE49-F238E27FC236}">
                  <a16:creationId xmlns:a16="http://schemas.microsoft.com/office/drawing/2014/main" id="{E9161D51-8565-13B4-38E4-40FDADB77884}"/>
                </a:ext>
              </a:extLst>
            </p:cNvPr>
            <p:cNvSpPr/>
            <p:nvPr/>
          </p:nvSpPr>
          <p:spPr>
            <a:xfrm>
              <a:off x="2866050" y="2604675"/>
              <a:ext cx="389875" cy="224925"/>
            </a:xfrm>
            <a:custGeom>
              <a:avLst/>
              <a:gdLst/>
              <a:ahLst/>
              <a:cxnLst/>
              <a:rect l="l" t="t" r="r" b="b"/>
              <a:pathLst>
                <a:path w="15595" h="8997" extrusionOk="0">
                  <a:moveTo>
                    <a:pt x="752" y="1"/>
                  </a:moveTo>
                  <a:lnTo>
                    <a:pt x="1" y="427"/>
                  </a:lnTo>
                  <a:lnTo>
                    <a:pt x="14864" y="8996"/>
                  </a:lnTo>
                  <a:lnTo>
                    <a:pt x="15595" y="8570"/>
                  </a:lnTo>
                  <a:lnTo>
                    <a:pt x="7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5207;p74">
              <a:extLst>
                <a:ext uri="{FF2B5EF4-FFF2-40B4-BE49-F238E27FC236}">
                  <a16:creationId xmlns:a16="http://schemas.microsoft.com/office/drawing/2014/main" id="{A70BFD5F-6FDC-6059-FC9E-C391B610D892}"/>
                </a:ext>
              </a:extLst>
            </p:cNvPr>
            <p:cNvSpPr/>
            <p:nvPr/>
          </p:nvSpPr>
          <p:spPr>
            <a:xfrm>
              <a:off x="2866050" y="2604675"/>
              <a:ext cx="389875" cy="224925"/>
            </a:xfrm>
            <a:custGeom>
              <a:avLst/>
              <a:gdLst/>
              <a:ahLst/>
              <a:cxnLst/>
              <a:rect l="l" t="t" r="r" b="b"/>
              <a:pathLst>
                <a:path w="15595" h="8997" fill="none" extrusionOk="0">
                  <a:moveTo>
                    <a:pt x="752" y="1"/>
                  </a:moveTo>
                  <a:lnTo>
                    <a:pt x="1" y="427"/>
                  </a:lnTo>
                  <a:lnTo>
                    <a:pt x="14864" y="8996"/>
                  </a:lnTo>
                  <a:lnTo>
                    <a:pt x="15595" y="8570"/>
                  </a:lnTo>
                  <a:lnTo>
                    <a:pt x="752"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5208;p74">
              <a:extLst>
                <a:ext uri="{FF2B5EF4-FFF2-40B4-BE49-F238E27FC236}">
                  <a16:creationId xmlns:a16="http://schemas.microsoft.com/office/drawing/2014/main" id="{450E02D8-1944-6F95-24FD-3705A0B96FF8}"/>
                </a:ext>
              </a:extLst>
            </p:cNvPr>
            <p:cNvSpPr/>
            <p:nvPr/>
          </p:nvSpPr>
          <p:spPr>
            <a:xfrm>
              <a:off x="2832050" y="2624475"/>
              <a:ext cx="389375" cy="225425"/>
            </a:xfrm>
            <a:custGeom>
              <a:avLst/>
              <a:gdLst/>
              <a:ahLst/>
              <a:cxnLst/>
              <a:rect l="l" t="t" r="r" b="b"/>
              <a:pathLst>
                <a:path w="15575" h="9017" extrusionOk="0">
                  <a:moveTo>
                    <a:pt x="731" y="1"/>
                  </a:moveTo>
                  <a:lnTo>
                    <a:pt x="0" y="427"/>
                  </a:lnTo>
                  <a:lnTo>
                    <a:pt x="14843" y="9016"/>
                  </a:lnTo>
                  <a:lnTo>
                    <a:pt x="15574" y="8590"/>
                  </a:lnTo>
                  <a:lnTo>
                    <a:pt x="7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5209;p74">
              <a:extLst>
                <a:ext uri="{FF2B5EF4-FFF2-40B4-BE49-F238E27FC236}">
                  <a16:creationId xmlns:a16="http://schemas.microsoft.com/office/drawing/2014/main" id="{68D5ED10-B289-ADE8-DDE5-9867C4ECCB98}"/>
                </a:ext>
              </a:extLst>
            </p:cNvPr>
            <p:cNvSpPr/>
            <p:nvPr/>
          </p:nvSpPr>
          <p:spPr>
            <a:xfrm>
              <a:off x="2832050" y="2624475"/>
              <a:ext cx="389375" cy="225425"/>
            </a:xfrm>
            <a:custGeom>
              <a:avLst/>
              <a:gdLst/>
              <a:ahLst/>
              <a:cxnLst/>
              <a:rect l="l" t="t" r="r" b="b"/>
              <a:pathLst>
                <a:path w="15575" h="9017" fill="none" extrusionOk="0">
                  <a:moveTo>
                    <a:pt x="731" y="1"/>
                  </a:moveTo>
                  <a:lnTo>
                    <a:pt x="0" y="427"/>
                  </a:lnTo>
                  <a:lnTo>
                    <a:pt x="14843" y="9016"/>
                  </a:lnTo>
                  <a:lnTo>
                    <a:pt x="15574" y="8590"/>
                  </a:lnTo>
                  <a:lnTo>
                    <a:pt x="73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5210;p74">
              <a:extLst>
                <a:ext uri="{FF2B5EF4-FFF2-40B4-BE49-F238E27FC236}">
                  <a16:creationId xmlns:a16="http://schemas.microsoft.com/office/drawing/2014/main" id="{D569EF9F-455A-8F16-89CE-651C892E1B59}"/>
                </a:ext>
              </a:extLst>
            </p:cNvPr>
            <p:cNvSpPr/>
            <p:nvPr/>
          </p:nvSpPr>
          <p:spPr>
            <a:xfrm>
              <a:off x="2797525" y="2644800"/>
              <a:ext cx="389375" cy="224900"/>
            </a:xfrm>
            <a:custGeom>
              <a:avLst/>
              <a:gdLst/>
              <a:ahLst/>
              <a:cxnLst/>
              <a:rect l="l" t="t" r="r" b="b"/>
              <a:pathLst>
                <a:path w="15575" h="8996" extrusionOk="0">
                  <a:moveTo>
                    <a:pt x="731" y="0"/>
                  </a:moveTo>
                  <a:lnTo>
                    <a:pt x="0" y="427"/>
                  </a:lnTo>
                  <a:lnTo>
                    <a:pt x="14843" y="8995"/>
                  </a:lnTo>
                  <a:lnTo>
                    <a:pt x="15574" y="8569"/>
                  </a:lnTo>
                  <a:lnTo>
                    <a:pt x="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5211;p74">
              <a:extLst>
                <a:ext uri="{FF2B5EF4-FFF2-40B4-BE49-F238E27FC236}">
                  <a16:creationId xmlns:a16="http://schemas.microsoft.com/office/drawing/2014/main" id="{C0727ECE-B134-BBDC-2D86-7A0EC7E7B538}"/>
                </a:ext>
              </a:extLst>
            </p:cNvPr>
            <p:cNvSpPr/>
            <p:nvPr/>
          </p:nvSpPr>
          <p:spPr>
            <a:xfrm>
              <a:off x="2797525" y="2644800"/>
              <a:ext cx="389375" cy="224900"/>
            </a:xfrm>
            <a:custGeom>
              <a:avLst/>
              <a:gdLst/>
              <a:ahLst/>
              <a:cxnLst/>
              <a:rect l="l" t="t" r="r" b="b"/>
              <a:pathLst>
                <a:path w="15575" h="8996" fill="none" extrusionOk="0">
                  <a:moveTo>
                    <a:pt x="731" y="0"/>
                  </a:moveTo>
                  <a:lnTo>
                    <a:pt x="0" y="427"/>
                  </a:lnTo>
                  <a:lnTo>
                    <a:pt x="14843" y="8995"/>
                  </a:lnTo>
                  <a:lnTo>
                    <a:pt x="15574" y="8569"/>
                  </a:lnTo>
                  <a:lnTo>
                    <a:pt x="73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5212;p74">
              <a:extLst>
                <a:ext uri="{FF2B5EF4-FFF2-40B4-BE49-F238E27FC236}">
                  <a16:creationId xmlns:a16="http://schemas.microsoft.com/office/drawing/2014/main" id="{6AC1F56D-227C-8349-87AD-1D188BFE8AC3}"/>
                </a:ext>
              </a:extLst>
            </p:cNvPr>
            <p:cNvSpPr/>
            <p:nvPr/>
          </p:nvSpPr>
          <p:spPr>
            <a:xfrm>
              <a:off x="2763000" y="2664600"/>
              <a:ext cx="389375" cy="224900"/>
            </a:xfrm>
            <a:custGeom>
              <a:avLst/>
              <a:gdLst/>
              <a:ahLst/>
              <a:cxnLst/>
              <a:rect l="l" t="t" r="r" b="b"/>
              <a:pathLst>
                <a:path w="15575" h="8996" extrusionOk="0">
                  <a:moveTo>
                    <a:pt x="732" y="0"/>
                  </a:moveTo>
                  <a:lnTo>
                    <a:pt x="1" y="426"/>
                  </a:lnTo>
                  <a:lnTo>
                    <a:pt x="14844" y="8995"/>
                  </a:lnTo>
                  <a:lnTo>
                    <a:pt x="15575" y="8569"/>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5213;p74">
              <a:extLst>
                <a:ext uri="{FF2B5EF4-FFF2-40B4-BE49-F238E27FC236}">
                  <a16:creationId xmlns:a16="http://schemas.microsoft.com/office/drawing/2014/main" id="{817CFCF3-8BFE-AF6E-712F-41C1B291194D}"/>
                </a:ext>
              </a:extLst>
            </p:cNvPr>
            <p:cNvSpPr/>
            <p:nvPr/>
          </p:nvSpPr>
          <p:spPr>
            <a:xfrm>
              <a:off x="2763000" y="2664600"/>
              <a:ext cx="389375" cy="224900"/>
            </a:xfrm>
            <a:custGeom>
              <a:avLst/>
              <a:gdLst/>
              <a:ahLst/>
              <a:cxnLst/>
              <a:rect l="l" t="t" r="r" b="b"/>
              <a:pathLst>
                <a:path w="15575" h="8996" fill="none" extrusionOk="0">
                  <a:moveTo>
                    <a:pt x="732" y="0"/>
                  </a:moveTo>
                  <a:lnTo>
                    <a:pt x="1" y="426"/>
                  </a:lnTo>
                  <a:lnTo>
                    <a:pt x="14844" y="8995"/>
                  </a:lnTo>
                  <a:lnTo>
                    <a:pt x="15575" y="8569"/>
                  </a:lnTo>
                  <a:lnTo>
                    <a:pt x="73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5214;p74">
              <a:extLst>
                <a:ext uri="{FF2B5EF4-FFF2-40B4-BE49-F238E27FC236}">
                  <a16:creationId xmlns:a16="http://schemas.microsoft.com/office/drawing/2014/main" id="{D3E7CF8F-E930-4A01-2293-504CAF61E33D}"/>
                </a:ext>
              </a:extLst>
            </p:cNvPr>
            <p:cNvSpPr/>
            <p:nvPr/>
          </p:nvSpPr>
          <p:spPr>
            <a:xfrm>
              <a:off x="2389900" y="2625500"/>
              <a:ext cx="615275" cy="355875"/>
            </a:xfrm>
            <a:custGeom>
              <a:avLst/>
              <a:gdLst/>
              <a:ahLst/>
              <a:cxnLst/>
              <a:rect l="l" t="t" r="r" b="b"/>
              <a:pathLst>
                <a:path w="24611" h="14235" extrusionOk="0">
                  <a:moveTo>
                    <a:pt x="1462" y="1"/>
                  </a:moveTo>
                  <a:lnTo>
                    <a:pt x="0" y="853"/>
                  </a:lnTo>
                  <a:lnTo>
                    <a:pt x="23148" y="14234"/>
                  </a:lnTo>
                  <a:lnTo>
                    <a:pt x="24610" y="13382"/>
                  </a:lnTo>
                  <a:lnTo>
                    <a:pt x="1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5215;p74">
              <a:extLst>
                <a:ext uri="{FF2B5EF4-FFF2-40B4-BE49-F238E27FC236}">
                  <a16:creationId xmlns:a16="http://schemas.microsoft.com/office/drawing/2014/main" id="{3CD3B8BF-6F29-449D-B7AA-779C7934A8EA}"/>
                </a:ext>
              </a:extLst>
            </p:cNvPr>
            <p:cNvSpPr/>
            <p:nvPr/>
          </p:nvSpPr>
          <p:spPr>
            <a:xfrm>
              <a:off x="2389900" y="2625500"/>
              <a:ext cx="615275" cy="355875"/>
            </a:xfrm>
            <a:custGeom>
              <a:avLst/>
              <a:gdLst/>
              <a:ahLst/>
              <a:cxnLst/>
              <a:rect l="l" t="t" r="r" b="b"/>
              <a:pathLst>
                <a:path w="24611" h="14235" fill="none" extrusionOk="0">
                  <a:moveTo>
                    <a:pt x="1462" y="1"/>
                  </a:moveTo>
                  <a:lnTo>
                    <a:pt x="0" y="853"/>
                  </a:lnTo>
                  <a:lnTo>
                    <a:pt x="23148" y="14234"/>
                  </a:lnTo>
                  <a:lnTo>
                    <a:pt x="24610" y="13382"/>
                  </a:lnTo>
                  <a:lnTo>
                    <a:pt x="14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5216;p74">
              <a:extLst>
                <a:ext uri="{FF2B5EF4-FFF2-40B4-BE49-F238E27FC236}">
                  <a16:creationId xmlns:a16="http://schemas.microsoft.com/office/drawing/2014/main" id="{B24B59AE-3C9B-6249-541B-8EF65B4B5FD0}"/>
                </a:ext>
              </a:extLst>
            </p:cNvPr>
            <p:cNvSpPr/>
            <p:nvPr/>
          </p:nvSpPr>
          <p:spPr>
            <a:xfrm>
              <a:off x="2355375" y="2656475"/>
              <a:ext cx="597000" cy="344700"/>
            </a:xfrm>
            <a:custGeom>
              <a:avLst/>
              <a:gdLst/>
              <a:ahLst/>
              <a:cxnLst/>
              <a:rect l="l" t="t" r="r" b="b"/>
              <a:pathLst>
                <a:path w="23880" h="13788" extrusionOk="0">
                  <a:moveTo>
                    <a:pt x="731" y="0"/>
                  </a:moveTo>
                  <a:lnTo>
                    <a:pt x="0" y="427"/>
                  </a:lnTo>
                  <a:lnTo>
                    <a:pt x="23148" y="13787"/>
                  </a:lnTo>
                  <a:lnTo>
                    <a:pt x="23879" y="13361"/>
                  </a:lnTo>
                  <a:lnTo>
                    <a:pt x="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5217;p74">
              <a:extLst>
                <a:ext uri="{FF2B5EF4-FFF2-40B4-BE49-F238E27FC236}">
                  <a16:creationId xmlns:a16="http://schemas.microsoft.com/office/drawing/2014/main" id="{0EC2CD68-01A8-C117-4ACB-27227021FFD6}"/>
                </a:ext>
              </a:extLst>
            </p:cNvPr>
            <p:cNvSpPr/>
            <p:nvPr/>
          </p:nvSpPr>
          <p:spPr>
            <a:xfrm>
              <a:off x="2355375" y="2656475"/>
              <a:ext cx="597000" cy="344700"/>
            </a:xfrm>
            <a:custGeom>
              <a:avLst/>
              <a:gdLst/>
              <a:ahLst/>
              <a:cxnLst/>
              <a:rect l="l" t="t" r="r" b="b"/>
              <a:pathLst>
                <a:path w="23880" h="13788" fill="none" extrusionOk="0">
                  <a:moveTo>
                    <a:pt x="731" y="0"/>
                  </a:moveTo>
                  <a:lnTo>
                    <a:pt x="0" y="427"/>
                  </a:lnTo>
                  <a:lnTo>
                    <a:pt x="23148" y="13787"/>
                  </a:lnTo>
                  <a:lnTo>
                    <a:pt x="23879" y="13361"/>
                  </a:lnTo>
                  <a:lnTo>
                    <a:pt x="73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5218;p74">
              <a:extLst>
                <a:ext uri="{FF2B5EF4-FFF2-40B4-BE49-F238E27FC236}">
                  <a16:creationId xmlns:a16="http://schemas.microsoft.com/office/drawing/2014/main" id="{D0618984-6C1C-9657-8F75-672025B0FD2A}"/>
                </a:ext>
              </a:extLst>
            </p:cNvPr>
            <p:cNvSpPr/>
            <p:nvPr/>
          </p:nvSpPr>
          <p:spPr>
            <a:xfrm>
              <a:off x="2320850" y="2676275"/>
              <a:ext cx="597000" cy="345200"/>
            </a:xfrm>
            <a:custGeom>
              <a:avLst/>
              <a:gdLst/>
              <a:ahLst/>
              <a:cxnLst/>
              <a:rect l="l" t="t" r="r" b="b"/>
              <a:pathLst>
                <a:path w="23880" h="13808" extrusionOk="0">
                  <a:moveTo>
                    <a:pt x="732" y="0"/>
                  </a:moveTo>
                  <a:lnTo>
                    <a:pt x="1" y="426"/>
                  </a:lnTo>
                  <a:lnTo>
                    <a:pt x="23149" y="13808"/>
                  </a:lnTo>
                  <a:lnTo>
                    <a:pt x="23880" y="13381"/>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5219;p74">
              <a:extLst>
                <a:ext uri="{FF2B5EF4-FFF2-40B4-BE49-F238E27FC236}">
                  <a16:creationId xmlns:a16="http://schemas.microsoft.com/office/drawing/2014/main" id="{7BC74193-8D00-18D7-8A76-1323BDD04274}"/>
                </a:ext>
              </a:extLst>
            </p:cNvPr>
            <p:cNvSpPr/>
            <p:nvPr/>
          </p:nvSpPr>
          <p:spPr>
            <a:xfrm>
              <a:off x="2320850" y="2676275"/>
              <a:ext cx="597000" cy="345200"/>
            </a:xfrm>
            <a:custGeom>
              <a:avLst/>
              <a:gdLst/>
              <a:ahLst/>
              <a:cxnLst/>
              <a:rect l="l" t="t" r="r" b="b"/>
              <a:pathLst>
                <a:path w="23880" h="13808" fill="none" extrusionOk="0">
                  <a:moveTo>
                    <a:pt x="732" y="0"/>
                  </a:moveTo>
                  <a:lnTo>
                    <a:pt x="1" y="426"/>
                  </a:lnTo>
                  <a:lnTo>
                    <a:pt x="23149" y="13808"/>
                  </a:lnTo>
                  <a:lnTo>
                    <a:pt x="23880" y="13381"/>
                  </a:lnTo>
                  <a:lnTo>
                    <a:pt x="73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5220;p74">
              <a:extLst>
                <a:ext uri="{FF2B5EF4-FFF2-40B4-BE49-F238E27FC236}">
                  <a16:creationId xmlns:a16="http://schemas.microsoft.com/office/drawing/2014/main" id="{B73729DB-E758-4120-75D1-CB7A7FE4149D}"/>
                </a:ext>
              </a:extLst>
            </p:cNvPr>
            <p:cNvSpPr/>
            <p:nvPr/>
          </p:nvSpPr>
          <p:spPr>
            <a:xfrm>
              <a:off x="2286325" y="2696575"/>
              <a:ext cx="597525" cy="344700"/>
            </a:xfrm>
            <a:custGeom>
              <a:avLst/>
              <a:gdLst/>
              <a:ahLst/>
              <a:cxnLst/>
              <a:rect l="l" t="t" r="r" b="b"/>
              <a:pathLst>
                <a:path w="23901" h="13788" extrusionOk="0">
                  <a:moveTo>
                    <a:pt x="732" y="0"/>
                  </a:moveTo>
                  <a:lnTo>
                    <a:pt x="1" y="427"/>
                  </a:lnTo>
                  <a:lnTo>
                    <a:pt x="23149" y="13787"/>
                  </a:lnTo>
                  <a:lnTo>
                    <a:pt x="23900" y="13361"/>
                  </a:lnTo>
                  <a:lnTo>
                    <a:pt x="7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5221;p74">
              <a:extLst>
                <a:ext uri="{FF2B5EF4-FFF2-40B4-BE49-F238E27FC236}">
                  <a16:creationId xmlns:a16="http://schemas.microsoft.com/office/drawing/2014/main" id="{BB2157A6-EF91-9A31-0E68-DAE7C02BF548}"/>
                </a:ext>
              </a:extLst>
            </p:cNvPr>
            <p:cNvSpPr/>
            <p:nvPr/>
          </p:nvSpPr>
          <p:spPr>
            <a:xfrm>
              <a:off x="2286325" y="2696575"/>
              <a:ext cx="597525" cy="344700"/>
            </a:xfrm>
            <a:custGeom>
              <a:avLst/>
              <a:gdLst/>
              <a:ahLst/>
              <a:cxnLst/>
              <a:rect l="l" t="t" r="r" b="b"/>
              <a:pathLst>
                <a:path w="23901" h="13788" fill="none" extrusionOk="0">
                  <a:moveTo>
                    <a:pt x="732" y="0"/>
                  </a:moveTo>
                  <a:lnTo>
                    <a:pt x="1" y="427"/>
                  </a:lnTo>
                  <a:lnTo>
                    <a:pt x="23149" y="13787"/>
                  </a:lnTo>
                  <a:lnTo>
                    <a:pt x="23900" y="13361"/>
                  </a:lnTo>
                  <a:lnTo>
                    <a:pt x="732"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5222;p74">
              <a:extLst>
                <a:ext uri="{FF2B5EF4-FFF2-40B4-BE49-F238E27FC236}">
                  <a16:creationId xmlns:a16="http://schemas.microsoft.com/office/drawing/2014/main" id="{56AF9890-A3BF-A1FA-9381-9C21926EE9E5}"/>
                </a:ext>
              </a:extLst>
            </p:cNvPr>
            <p:cNvSpPr/>
            <p:nvPr/>
          </p:nvSpPr>
          <p:spPr>
            <a:xfrm>
              <a:off x="2251825" y="2716375"/>
              <a:ext cx="597500" cy="345200"/>
            </a:xfrm>
            <a:custGeom>
              <a:avLst/>
              <a:gdLst/>
              <a:ahLst/>
              <a:cxnLst/>
              <a:rect l="l" t="t" r="r" b="b"/>
              <a:pathLst>
                <a:path w="23900" h="13808" extrusionOk="0">
                  <a:moveTo>
                    <a:pt x="731" y="0"/>
                  </a:moveTo>
                  <a:lnTo>
                    <a:pt x="0" y="427"/>
                  </a:lnTo>
                  <a:lnTo>
                    <a:pt x="23168" y="13808"/>
                  </a:lnTo>
                  <a:lnTo>
                    <a:pt x="23899" y="13381"/>
                  </a:lnTo>
                  <a:lnTo>
                    <a:pt x="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5223;p74">
              <a:extLst>
                <a:ext uri="{FF2B5EF4-FFF2-40B4-BE49-F238E27FC236}">
                  <a16:creationId xmlns:a16="http://schemas.microsoft.com/office/drawing/2014/main" id="{37C07197-C287-93A0-CA84-D2C6F828AA4C}"/>
                </a:ext>
              </a:extLst>
            </p:cNvPr>
            <p:cNvSpPr/>
            <p:nvPr/>
          </p:nvSpPr>
          <p:spPr>
            <a:xfrm>
              <a:off x="2251825" y="2716375"/>
              <a:ext cx="597500" cy="345200"/>
            </a:xfrm>
            <a:custGeom>
              <a:avLst/>
              <a:gdLst/>
              <a:ahLst/>
              <a:cxnLst/>
              <a:rect l="l" t="t" r="r" b="b"/>
              <a:pathLst>
                <a:path w="23900" h="13808" fill="none" extrusionOk="0">
                  <a:moveTo>
                    <a:pt x="731" y="0"/>
                  </a:moveTo>
                  <a:lnTo>
                    <a:pt x="0" y="427"/>
                  </a:lnTo>
                  <a:lnTo>
                    <a:pt x="23168" y="13808"/>
                  </a:lnTo>
                  <a:lnTo>
                    <a:pt x="23899" y="13381"/>
                  </a:lnTo>
                  <a:lnTo>
                    <a:pt x="731" y="0"/>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5224;p74">
              <a:extLst>
                <a:ext uri="{FF2B5EF4-FFF2-40B4-BE49-F238E27FC236}">
                  <a16:creationId xmlns:a16="http://schemas.microsoft.com/office/drawing/2014/main" id="{92BE8341-E50F-878D-BFD3-60FB37965B29}"/>
                </a:ext>
              </a:extLst>
            </p:cNvPr>
            <p:cNvSpPr/>
            <p:nvPr/>
          </p:nvSpPr>
          <p:spPr>
            <a:xfrm>
              <a:off x="2019825" y="2840725"/>
              <a:ext cx="615775" cy="355375"/>
            </a:xfrm>
            <a:custGeom>
              <a:avLst/>
              <a:gdLst/>
              <a:ahLst/>
              <a:cxnLst/>
              <a:rect l="l" t="t" r="r" b="b"/>
              <a:pathLst>
                <a:path w="24631" h="14215" extrusionOk="0">
                  <a:moveTo>
                    <a:pt x="1483" y="1"/>
                  </a:moveTo>
                  <a:lnTo>
                    <a:pt x="1" y="854"/>
                  </a:lnTo>
                  <a:lnTo>
                    <a:pt x="23169" y="14215"/>
                  </a:lnTo>
                  <a:lnTo>
                    <a:pt x="24631" y="13362"/>
                  </a:lnTo>
                  <a:lnTo>
                    <a:pt x="1483" y="1"/>
                  </a:lnTo>
                  <a:close/>
                </a:path>
              </a:pathLst>
            </a:custGeom>
            <a:solidFill>
              <a:srgbClr val="009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5225;p74">
              <a:extLst>
                <a:ext uri="{FF2B5EF4-FFF2-40B4-BE49-F238E27FC236}">
                  <a16:creationId xmlns:a16="http://schemas.microsoft.com/office/drawing/2014/main" id="{4098AE94-9B64-D6DB-0E6A-2AAF58A35E53}"/>
                </a:ext>
              </a:extLst>
            </p:cNvPr>
            <p:cNvSpPr/>
            <p:nvPr/>
          </p:nvSpPr>
          <p:spPr>
            <a:xfrm>
              <a:off x="2019825" y="2840725"/>
              <a:ext cx="615775" cy="355375"/>
            </a:xfrm>
            <a:custGeom>
              <a:avLst/>
              <a:gdLst/>
              <a:ahLst/>
              <a:cxnLst/>
              <a:rect l="l" t="t" r="r" b="b"/>
              <a:pathLst>
                <a:path w="24631" h="14215" fill="none" extrusionOk="0">
                  <a:moveTo>
                    <a:pt x="1483" y="1"/>
                  </a:moveTo>
                  <a:lnTo>
                    <a:pt x="1" y="854"/>
                  </a:lnTo>
                  <a:lnTo>
                    <a:pt x="23169" y="14215"/>
                  </a:lnTo>
                  <a:lnTo>
                    <a:pt x="24631" y="13362"/>
                  </a:lnTo>
                  <a:lnTo>
                    <a:pt x="1483"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5226;p74">
              <a:extLst>
                <a:ext uri="{FF2B5EF4-FFF2-40B4-BE49-F238E27FC236}">
                  <a16:creationId xmlns:a16="http://schemas.microsoft.com/office/drawing/2014/main" id="{5FB71D10-C69C-A51C-0CB7-F63BD444ED26}"/>
                </a:ext>
              </a:extLst>
            </p:cNvPr>
            <p:cNvSpPr/>
            <p:nvPr/>
          </p:nvSpPr>
          <p:spPr>
            <a:xfrm>
              <a:off x="1985325" y="2871200"/>
              <a:ext cx="597500" cy="345200"/>
            </a:xfrm>
            <a:custGeom>
              <a:avLst/>
              <a:gdLst/>
              <a:ahLst/>
              <a:cxnLst/>
              <a:rect l="l" t="t" r="r" b="b"/>
              <a:pathLst>
                <a:path w="23900" h="13808" extrusionOk="0">
                  <a:moveTo>
                    <a:pt x="751" y="0"/>
                  </a:moveTo>
                  <a:lnTo>
                    <a:pt x="0" y="427"/>
                  </a:lnTo>
                  <a:lnTo>
                    <a:pt x="23168" y="13808"/>
                  </a:lnTo>
                  <a:lnTo>
                    <a:pt x="23899" y="13381"/>
                  </a:lnTo>
                  <a:lnTo>
                    <a:pt x="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5227;p74">
              <a:extLst>
                <a:ext uri="{FF2B5EF4-FFF2-40B4-BE49-F238E27FC236}">
                  <a16:creationId xmlns:a16="http://schemas.microsoft.com/office/drawing/2014/main" id="{C199FE0E-3A7F-7719-1557-5B9BA56E1D07}"/>
                </a:ext>
              </a:extLst>
            </p:cNvPr>
            <p:cNvSpPr/>
            <p:nvPr/>
          </p:nvSpPr>
          <p:spPr>
            <a:xfrm>
              <a:off x="1985325" y="2871200"/>
              <a:ext cx="597500" cy="345200"/>
            </a:xfrm>
            <a:custGeom>
              <a:avLst/>
              <a:gdLst/>
              <a:ahLst/>
              <a:cxnLst/>
              <a:rect l="l" t="t" r="r" b="b"/>
              <a:pathLst>
                <a:path w="23900" h="13808" fill="none" extrusionOk="0">
                  <a:moveTo>
                    <a:pt x="751" y="0"/>
                  </a:moveTo>
                  <a:lnTo>
                    <a:pt x="0" y="427"/>
                  </a:lnTo>
                  <a:lnTo>
                    <a:pt x="23168" y="13808"/>
                  </a:lnTo>
                  <a:lnTo>
                    <a:pt x="23899" y="13381"/>
                  </a:lnTo>
                  <a:lnTo>
                    <a:pt x="7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5228;p74">
              <a:extLst>
                <a:ext uri="{FF2B5EF4-FFF2-40B4-BE49-F238E27FC236}">
                  <a16:creationId xmlns:a16="http://schemas.microsoft.com/office/drawing/2014/main" id="{7277AA7A-9C06-BFDA-7787-6891B67FA825}"/>
                </a:ext>
              </a:extLst>
            </p:cNvPr>
            <p:cNvSpPr/>
            <p:nvPr/>
          </p:nvSpPr>
          <p:spPr>
            <a:xfrm>
              <a:off x="1844200" y="1670650"/>
              <a:ext cx="889375" cy="588875"/>
            </a:xfrm>
            <a:custGeom>
              <a:avLst/>
              <a:gdLst/>
              <a:ahLst/>
              <a:cxnLst/>
              <a:rect l="l" t="t" r="r" b="b"/>
              <a:pathLst>
                <a:path w="35575" h="23555" extrusionOk="0">
                  <a:moveTo>
                    <a:pt x="3351" y="0"/>
                  </a:moveTo>
                  <a:lnTo>
                    <a:pt x="3127" y="21"/>
                  </a:lnTo>
                  <a:lnTo>
                    <a:pt x="2884" y="61"/>
                  </a:lnTo>
                  <a:lnTo>
                    <a:pt x="2660" y="102"/>
                  </a:lnTo>
                  <a:lnTo>
                    <a:pt x="2457" y="183"/>
                  </a:lnTo>
                  <a:lnTo>
                    <a:pt x="2234" y="264"/>
                  </a:lnTo>
                  <a:lnTo>
                    <a:pt x="2031" y="346"/>
                  </a:lnTo>
                  <a:lnTo>
                    <a:pt x="1807" y="447"/>
                  </a:lnTo>
                  <a:lnTo>
                    <a:pt x="1625" y="569"/>
                  </a:lnTo>
                  <a:lnTo>
                    <a:pt x="1422" y="711"/>
                  </a:lnTo>
                  <a:lnTo>
                    <a:pt x="1239" y="853"/>
                  </a:lnTo>
                  <a:lnTo>
                    <a:pt x="1076" y="1016"/>
                  </a:lnTo>
                  <a:lnTo>
                    <a:pt x="914" y="1178"/>
                  </a:lnTo>
                  <a:lnTo>
                    <a:pt x="751" y="1361"/>
                  </a:lnTo>
                  <a:lnTo>
                    <a:pt x="609" y="1564"/>
                  </a:lnTo>
                  <a:lnTo>
                    <a:pt x="467" y="1767"/>
                  </a:lnTo>
                  <a:lnTo>
                    <a:pt x="366" y="1970"/>
                  </a:lnTo>
                  <a:lnTo>
                    <a:pt x="284" y="2153"/>
                  </a:lnTo>
                  <a:lnTo>
                    <a:pt x="203" y="2356"/>
                  </a:lnTo>
                  <a:lnTo>
                    <a:pt x="142" y="2539"/>
                  </a:lnTo>
                  <a:lnTo>
                    <a:pt x="41" y="2945"/>
                  </a:lnTo>
                  <a:lnTo>
                    <a:pt x="0" y="3351"/>
                  </a:lnTo>
                  <a:lnTo>
                    <a:pt x="20" y="3554"/>
                  </a:lnTo>
                  <a:lnTo>
                    <a:pt x="41" y="3777"/>
                  </a:lnTo>
                  <a:lnTo>
                    <a:pt x="102" y="3980"/>
                  </a:lnTo>
                  <a:lnTo>
                    <a:pt x="163" y="4183"/>
                  </a:lnTo>
                  <a:lnTo>
                    <a:pt x="224" y="4386"/>
                  </a:lnTo>
                  <a:lnTo>
                    <a:pt x="305" y="4589"/>
                  </a:lnTo>
                  <a:lnTo>
                    <a:pt x="406" y="4792"/>
                  </a:lnTo>
                  <a:lnTo>
                    <a:pt x="508" y="4975"/>
                  </a:lnTo>
                  <a:lnTo>
                    <a:pt x="630" y="5158"/>
                  </a:lnTo>
                  <a:lnTo>
                    <a:pt x="751" y="5341"/>
                  </a:lnTo>
                  <a:lnTo>
                    <a:pt x="894" y="5503"/>
                  </a:lnTo>
                  <a:lnTo>
                    <a:pt x="1056" y="5666"/>
                  </a:lnTo>
                  <a:lnTo>
                    <a:pt x="1218" y="5808"/>
                  </a:lnTo>
                  <a:lnTo>
                    <a:pt x="1381" y="5950"/>
                  </a:lnTo>
                  <a:lnTo>
                    <a:pt x="1584" y="6092"/>
                  </a:lnTo>
                  <a:lnTo>
                    <a:pt x="1767" y="6214"/>
                  </a:lnTo>
                  <a:lnTo>
                    <a:pt x="31230" y="23392"/>
                  </a:lnTo>
                  <a:lnTo>
                    <a:pt x="31351" y="23453"/>
                  </a:lnTo>
                  <a:lnTo>
                    <a:pt x="31473" y="23494"/>
                  </a:lnTo>
                  <a:lnTo>
                    <a:pt x="31615" y="23534"/>
                  </a:lnTo>
                  <a:lnTo>
                    <a:pt x="31757" y="23554"/>
                  </a:lnTo>
                  <a:lnTo>
                    <a:pt x="31737" y="23351"/>
                  </a:lnTo>
                  <a:lnTo>
                    <a:pt x="31717" y="23209"/>
                  </a:lnTo>
                  <a:lnTo>
                    <a:pt x="31656" y="23047"/>
                  </a:lnTo>
                  <a:lnTo>
                    <a:pt x="31554" y="22925"/>
                  </a:lnTo>
                  <a:lnTo>
                    <a:pt x="31433" y="22823"/>
                  </a:lnTo>
                  <a:lnTo>
                    <a:pt x="30255" y="22133"/>
                  </a:lnTo>
                  <a:lnTo>
                    <a:pt x="28834" y="21240"/>
                  </a:lnTo>
                  <a:lnTo>
                    <a:pt x="27128" y="20143"/>
                  </a:lnTo>
                  <a:lnTo>
                    <a:pt x="2498" y="5787"/>
                  </a:lnTo>
                  <a:lnTo>
                    <a:pt x="2335" y="5686"/>
                  </a:lnTo>
                  <a:lnTo>
                    <a:pt x="2193" y="5564"/>
                  </a:lnTo>
                  <a:lnTo>
                    <a:pt x="2051" y="5462"/>
                  </a:lnTo>
                  <a:lnTo>
                    <a:pt x="1929" y="5341"/>
                  </a:lnTo>
                  <a:lnTo>
                    <a:pt x="1807" y="5199"/>
                  </a:lnTo>
                  <a:lnTo>
                    <a:pt x="1706" y="5056"/>
                  </a:lnTo>
                  <a:lnTo>
                    <a:pt x="1625" y="4914"/>
                  </a:lnTo>
                  <a:lnTo>
                    <a:pt x="1543" y="4772"/>
                  </a:lnTo>
                  <a:lnTo>
                    <a:pt x="1401" y="4447"/>
                  </a:lnTo>
                  <a:lnTo>
                    <a:pt x="1320" y="4122"/>
                  </a:lnTo>
                  <a:lnTo>
                    <a:pt x="1279" y="3777"/>
                  </a:lnTo>
                  <a:lnTo>
                    <a:pt x="1279" y="3594"/>
                  </a:lnTo>
                  <a:lnTo>
                    <a:pt x="1279" y="3432"/>
                  </a:lnTo>
                  <a:lnTo>
                    <a:pt x="1279" y="3249"/>
                  </a:lnTo>
                  <a:lnTo>
                    <a:pt x="1279" y="3066"/>
                  </a:lnTo>
                  <a:lnTo>
                    <a:pt x="1300" y="2863"/>
                  </a:lnTo>
                  <a:lnTo>
                    <a:pt x="1340" y="2681"/>
                  </a:lnTo>
                  <a:lnTo>
                    <a:pt x="1381" y="2498"/>
                  </a:lnTo>
                  <a:lnTo>
                    <a:pt x="1442" y="2315"/>
                  </a:lnTo>
                  <a:lnTo>
                    <a:pt x="1523" y="2132"/>
                  </a:lnTo>
                  <a:lnTo>
                    <a:pt x="1604" y="1970"/>
                  </a:lnTo>
                  <a:lnTo>
                    <a:pt x="1787" y="1686"/>
                  </a:lnTo>
                  <a:lnTo>
                    <a:pt x="2010" y="1442"/>
                  </a:lnTo>
                  <a:lnTo>
                    <a:pt x="2254" y="1239"/>
                  </a:lnTo>
                  <a:lnTo>
                    <a:pt x="2518" y="1056"/>
                  </a:lnTo>
                  <a:lnTo>
                    <a:pt x="2802" y="934"/>
                  </a:lnTo>
                  <a:lnTo>
                    <a:pt x="3107" y="833"/>
                  </a:lnTo>
                  <a:lnTo>
                    <a:pt x="3411" y="772"/>
                  </a:lnTo>
                  <a:lnTo>
                    <a:pt x="3716" y="752"/>
                  </a:lnTo>
                  <a:lnTo>
                    <a:pt x="4041" y="772"/>
                  </a:lnTo>
                  <a:lnTo>
                    <a:pt x="4345" y="833"/>
                  </a:lnTo>
                  <a:lnTo>
                    <a:pt x="4650" y="934"/>
                  </a:lnTo>
                  <a:lnTo>
                    <a:pt x="4955" y="1077"/>
                  </a:lnTo>
                  <a:lnTo>
                    <a:pt x="29605" y="15453"/>
                  </a:lnTo>
                  <a:lnTo>
                    <a:pt x="29666" y="15493"/>
                  </a:lnTo>
                  <a:lnTo>
                    <a:pt x="29828" y="15595"/>
                  </a:lnTo>
                  <a:lnTo>
                    <a:pt x="29971" y="15717"/>
                  </a:lnTo>
                  <a:lnTo>
                    <a:pt x="30072" y="15899"/>
                  </a:lnTo>
                  <a:lnTo>
                    <a:pt x="30153" y="16102"/>
                  </a:lnTo>
                  <a:lnTo>
                    <a:pt x="30174" y="16102"/>
                  </a:lnTo>
                  <a:lnTo>
                    <a:pt x="30214" y="16265"/>
                  </a:lnTo>
                  <a:lnTo>
                    <a:pt x="30235" y="16448"/>
                  </a:lnTo>
                  <a:lnTo>
                    <a:pt x="30377" y="17118"/>
                  </a:lnTo>
                  <a:lnTo>
                    <a:pt x="30499" y="17544"/>
                  </a:lnTo>
                  <a:lnTo>
                    <a:pt x="30641" y="18011"/>
                  </a:lnTo>
                  <a:lnTo>
                    <a:pt x="30803" y="18519"/>
                  </a:lnTo>
                  <a:lnTo>
                    <a:pt x="30986" y="19047"/>
                  </a:lnTo>
                  <a:lnTo>
                    <a:pt x="31209" y="19575"/>
                  </a:lnTo>
                  <a:lnTo>
                    <a:pt x="31473" y="20103"/>
                  </a:lnTo>
                  <a:lnTo>
                    <a:pt x="31595" y="19798"/>
                  </a:lnTo>
                  <a:lnTo>
                    <a:pt x="31757" y="19514"/>
                  </a:lnTo>
                  <a:lnTo>
                    <a:pt x="31940" y="19229"/>
                  </a:lnTo>
                  <a:lnTo>
                    <a:pt x="32123" y="18965"/>
                  </a:lnTo>
                  <a:lnTo>
                    <a:pt x="32346" y="18742"/>
                  </a:lnTo>
                  <a:lnTo>
                    <a:pt x="32570" y="18519"/>
                  </a:lnTo>
                  <a:lnTo>
                    <a:pt x="32813" y="18336"/>
                  </a:lnTo>
                  <a:lnTo>
                    <a:pt x="33057" y="18174"/>
                  </a:lnTo>
                  <a:lnTo>
                    <a:pt x="33260" y="18052"/>
                  </a:lnTo>
                  <a:lnTo>
                    <a:pt x="33483" y="17991"/>
                  </a:lnTo>
                  <a:lnTo>
                    <a:pt x="33666" y="17930"/>
                  </a:lnTo>
                  <a:lnTo>
                    <a:pt x="33869" y="17930"/>
                  </a:lnTo>
                  <a:lnTo>
                    <a:pt x="34072" y="17950"/>
                  </a:lnTo>
                  <a:lnTo>
                    <a:pt x="34275" y="18011"/>
                  </a:lnTo>
                  <a:lnTo>
                    <a:pt x="34458" y="18113"/>
                  </a:lnTo>
                  <a:lnTo>
                    <a:pt x="34600" y="18275"/>
                  </a:lnTo>
                  <a:lnTo>
                    <a:pt x="34722" y="18458"/>
                  </a:lnTo>
                  <a:lnTo>
                    <a:pt x="34803" y="18681"/>
                  </a:lnTo>
                  <a:lnTo>
                    <a:pt x="34864" y="18945"/>
                  </a:lnTo>
                  <a:lnTo>
                    <a:pt x="34884" y="19250"/>
                  </a:lnTo>
                  <a:lnTo>
                    <a:pt x="34864" y="19473"/>
                  </a:lnTo>
                  <a:lnTo>
                    <a:pt x="34884" y="19717"/>
                  </a:lnTo>
                  <a:lnTo>
                    <a:pt x="34864" y="19920"/>
                  </a:lnTo>
                  <a:lnTo>
                    <a:pt x="34844" y="20123"/>
                  </a:lnTo>
                  <a:lnTo>
                    <a:pt x="34803" y="20326"/>
                  </a:lnTo>
                  <a:lnTo>
                    <a:pt x="34763" y="20549"/>
                  </a:lnTo>
                  <a:lnTo>
                    <a:pt x="34621" y="20955"/>
                  </a:lnTo>
                  <a:lnTo>
                    <a:pt x="34438" y="21361"/>
                  </a:lnTo>
                  <a:lnTo>
                    <a:pt x="34194" y="21747"/>
                  </a:lnTo>
                  <a:lnTo>
                    <a:pt x="33930" y="22113"/>
                  </a:lnTo>
                  <a:lnTo>
                    <a:pt x="33788" y="22275"/>
                  </a:lnTo>
                  <a:lnTo>
                    <a:pt x="33646" y="22417"/>
                  </a:lnTo>
                  <a:lnTo>
                    <a:pt x="33483" y="22559"/>
                  </a:lnTo>
                  <a:lnTo>
                    <a:pt x="33321" y="22702"/>
                  </a:lnTo>
                  <a:lnTo>
                    <a:pt x="33301" y="23047"/>
                  </a:lnTo>
                  <a:lnTo>
                    <a:pt x="33524" y="22884"/>
                  </a:lnTo>
                  <a:lnTo>
                    <a:pt x="33747" y="22702"/>
                  </a:lnTo>
                  <a:lnTo>
                    <a:pt x="33950" y="22499"/>
                  </a:lnTo>
                  <a:lnTo>
                    <a:pt x="34153" y="22296"/>
                  </a:lnTo>
                  <a:lnTo>
                    <a:pt x="34357" y="22052"/>
                  </a:lnTo>
                  <a:lnTo>
                    <a:pt x="34539" y="21808"/>
                  </a:lnTo>
                  <a:lnTo>
                    <a:pt x="34702" y="21565"/>
                  </a:lnTo>
                  <a:lnTo>
                    <a:pt x="34864" y="21301"/>
                  </a:lnTo>
                  <a:lnTo>
                    <a:pt x="35006" y="21037"/>
                  </a:lnTo>
                  <a:lnTo>
                    <a:pt x="35148" y="20752"/>
                  </a:lnTo>
                  <a:lnTo>
                    <a:pt x="35250" y="20468"/>
                  </a:lnTo>
                  <a:lnTo>
                    <a:pt x="35351" y="20204"/>
                  </a:lnTo>
                  <a:lnTo>
                    <a:pt x="35433" y="19920"/>
                  </a:lnTo>
                  <a:lnTo>
                    <a:pt x="35514" y="19636"/>
                  </a:lnTo>
                  <a:lnTo>
                    <a:pt x="35555" y="19351"/>
                  </a:lnTo>
                  <a:lnTo>
                    <a:pt x="35575" y="19067"/>
                  </a:lnTo>
                  <a:lnTo>
                    <a:pt x="35555" y="18823"/>
                  </a:lnTo>
                  <a:lnTo>
                    <a:pt x="35494" y="18600"/>
                  </a:lnTo>
                  <a:lnTo>
                    <a:pt x="35433" y="18397"/>
                  </a:lnTo>
                  <a:lnTo>
                    <a:pt x="35351" y="18194"/>
                  </a:lnTo>
                  <a:lnTo>
                    <a:pt x="35250" y="18031"/>
                  </a:lnTo>
                  <a:lnTo>
                    <a:pt x="35128" y="17889"/>
                  </a:lnTo>
                  <a:lnTo>
                    <a:pt x="35006" y="17767"/>
                  </a:lnTo>
                  <a:lnTo>
                    <a:pt x="34844" y="17666"/>
                  </a:lnTo>
                  <a:lnTo>
                    <a:pt x="5381" y="488"/>
                  </a:lnTo>
                  <a:lnTo>
                    <a:pt x="5178" y="366"/>
                  </a:lnTo>
                  <a:lnTo>
                    <a:pt x="4955" y="264"/>
                  </a:lnTo>
                  <a:lnTo>
                    <a:pt x="4731" y="183"/>
                  </a:lnTo>
                  <a:lnTo>
                    <a:pt x="4508" y="122"/>
                  </a:lnTo>
                  <a:lnTo>
                    <a:pt x="4264" y="61"/>
                  </a:lnTo>
                  <a:lnTo>
                    <a:pt x="4041" y="21"/>
                  </a:lnTo>
                  <a:lnTo>
                    <a:pt x="38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5229;p74">
              <a:extLst>
                <a:ext uri="{FF2B5EF4-FFF2-40B4-BE49-F238E27FC236}">
                  <a16:creationId xmlns:a16="http://schemas.microsoft.com/office/drawing/2014/main" id="{9A39670C-9FF3-56EF-CB3E-E06C6444E4D4}"/>
                </a:ext>
              </a:extLst>
            </p:cNvPr>
            <p:cNvSpPr/>
            <p:nvPr/>
          </p:nvSpPr>
          <p:spPr>
            <a:xfrm>
              <a:off x="2522375" y="217422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5230;p74">
              <a:extLst>
                <a:ext uri="{FF2B5EF4-FFF2-40B4-BE49-F238E27FC236}">
                  <a16:creationId xmlns:a16="http://schemas.microsoft.com/office/drawing/2014/main" id="{A8E7A537-33D5-B086-4339-6683C3F0B1CB}"/>
                </a:ext>
              </a:extLst>
            </p:cNvPr>
            <p:cNvSpPr/>
            <p:nvPr/>
          </p:nvSpPr>
          <p:spPr>
            <a:xfrm>
              <a:off x="1844200" y="1670650"/>
              <a:ext cx="889375" cy="588875"/>
            </a:xfrm>
            <a:custGeom>
              <a:avLst/>
              <a:gdLst/>
              <a:ahLst/>
              <a:cxnLst/>
              <a:rect l="l" t="t" r="r" b="b"/>
              <a:pathLst>
                <a:path w="35575" h="23555" fill="none" extrusionOk="0">
                  <a:moveTo>
                    <a:pt x="3574" y="0"/>
                  </a:moveTo>
                  <a:lnTo>
                    <a:pt x="3574" y="0"/>
                  </a:lnTo>
                  <a:lnTo>
                    <a:pt x="3351" y="0"/>
                  </a:lnTo>
                  <a:lnTo>
                    <a:pt x="3127" y="21"/>
                  </a:lnTo>
                  <a:lnTo>
                    <a:pt x="2884" y="61"/>
                  </a:lnTo>
                  <a:lnTo>
                    <a:pt x="2660" y="102"/>
                  </a:lnTo>
                  <a:lnTo>
                    <a:pt x="2457" y="183"/>
                  </a:lnTo>
                  <a:lnTo>
                    <a:pt x="2234" y="264"/>
                  </a:lnTo>
                  <a:lnTo>
                    <a:pt x="2031" y="346"/>
                  </a:lnTo>
                  <a:lnTo>
                    <a:pt x="1807" y="447"/>
                  </a:lnTo>
                  <a:lnTo>
                    <a:pt x="1625" y="569"/>
                  </a:lnTo>
                  <a:lnTo>
                    <a:pt x="1422" y="711"/>
                  </a:lnTo>
                  <a:lnTo>
                    <a:pt x="1239" y="853"/>
                  </a:lnTo>
                  <a:lnTo>
                    <a:pt x="1076" y="1016"/>
                  </a:lnTo>
                  <a:lnTo>
                    <a:pt x="914" y="1178"/>
                  </a:lnTo>
                  <a:lnTo>
                    <a:pt x="751" y="1361"/>
                  </a:lnTo>
                  <a:lnTo>
                    <a:pt x="609" y="1564"/>
                  </a:lnTo>
                  <a:lnTo>
                    <a:pt x="467" y="1767"/>
                  </a:lnTo>
                  <a:lnTo>
                    <a:pt x="467" y="1767"/>
                  </a:lnTo>
                  <a:lnTo>
                    <a:pt x="366" y="1970"/>
                  </a:lnTo>
                  <a:lnTo>
                    <a:pt x="284" y="2153"/>
                  </a:lnTo>
                  <a:lnTo>
                    <a:pt x="203" y="2356"/>
                  </a:lnTo>
                  <a:lnTo>
                    <a:pt x="142" y="2539"/>
                  </a:lnTo>
                  <a:lnTo>
                    <a:pt x="41" y="2945"/>
                  </a:lnTo>
                  <a:lnTo>
                    <a:pt x="0" y="3351"/>
                  </a:lnTo>
                  <a:lnTo>
                    <a:pt x="0" y="3351"/>
                  </a:lnTo>
                  <a:lnTo>
                    <a:pt x="20" y="3554"/>
                  </a:lnTo>
                  <a:lnTo>
                    <a:pt x="41" y="3777"/>
                  </a:lnTo>
                  <a:lnTo>
                    <a:pt x="102" y="3980"/>
                  </a:lnTo>
                  <a:lnTo>
                    <a:pt x="163" y="4183"/>
                  </a:lnTo>
                  <a:lnTo>
                    <a:pt x="224" y="4386"/>
                  </a:lnTo>
                  <a:lnTo>
                    <a:pt x="305" y="4589"/>
                  </a:lnTo>
                  <a:lnTo>
                    <a:pt x="406" y="4792"/>
                  </a:lnTo>
                  <a:lnTo>
                    <a:pt x="508" y="4975"/>
                  </a:lnTo>
                  <a:lnTo>
                    <a:pt x="630" y="5158"/>
                  </a:lnTo>
                  <a:lnTo>
                    <a:pt x="751" y="5341"/>
                  </a:lnTo>
                  <a:lnTo>
                    <a:pt x="894" y="5503"/>
                  </a:lnTo>
                  <a:lnTo>
                    <a:pt x="1056" y="5666"/>
                  </a:lnTo>
                  <a:lnTo>
                    <a:pt x="1218" y="5808"/>
                  </a:lnTo>
                  <a:lnTo>
                    <a:pt x="1381" y="5950"/>
                  </a:lnTo>
                  <a:lnTo>
                    <a:pt x="1584" y="6092"/>
                  </a:lnTo>
                  <a:lnTo>
                    <a:pt x="1767" y="6214"/>
                  </a:lnTo>
                  <a:lnTo>
                    <a:pt x="31230" y="23392"/>
                  </a:lnTo>
                  <a:lnTo>
                    <a:pt x="31230" y="23392"/>
                  </a:lnTo>
                  <a:lnTo>
                    <a:pt x="31230" y="23392"/>
                  </a:lnTo>
                  <a:lnTo>
                    <a:pt x="31351" y="23453"/>
                  </a:lnTo>
                  <a:lnTo>
                    <a:pt x="31473" y="23494"/>
                  </a:lnTo>
                  <a:lnTo>
                    <a:pt x="31615" y="23534"/>
                  </a:lnTo>
                  <a:lnTo>
                    <a:pt x="31757" y="23554"/>
                  </a:lnTo>
                  <a:lnTo>
                    <a:pt x="31737" y="23351"/>
                  </a:lnTo>
                  <a:lnTo>
                    <a:pt x="31737" y="23351"/>
                  </a:lnTo>
                  <a:lnTo>
                    <a:pt x="31717" y="23209"/>
                  </a:lnTo>
                  <a:lnTo>
                    <a:pt x="31656" y="23047"/>
                  </a:lnTo>
                  <a:lnTo>
                    <a:pt x="31554" y="22925"/>
                  </a:lnTo>
                  <a:lnTo>
                    <a:pt x="31433" y="22823"/>
                  </a:lnTo>
                  <a:lnTo>
                    <a:pt x="31433" y="22823"/>
                  </a:lnTo>
                  <a:lnTo>
                    <a:pt x="30255" y="22133"/>
                  </a:lnTo>
                  <a:lnTo>
                    <a:pt x="28834" y="21240"/>
                  </a:lnTo>
                  <a:lnTo>
                    <a:pt x="27128" y="20143"/>
                  </a:lnTo>
                  <a:lnTo>
                    <a:pt x="27128" y="20143"/>
                  </a:lnTo>
                  <a:lnTo>
                    <a:pt x="2498" y="5787"/>
                  </a:lnTo>
                  <a:lnTo>
                    <a:pt x="2498" y="5787"/>
                  </a:lnTo>
                  <a:lnTo>
                    <a:pt x="2335" y="5686"/>
                  </a:lnTo>
                  <a:lnTo>
                    <a:pt x="2193" y="5564"/>
                  </a:lnTo>
                  <a:lnTo>
                    <a:pt x="2051" y="5462"/>
                  </a:lnTo>
                  <a:lnTo>
                    <a:pt x="1929" y="5341"/>
                  </a:lnTo>
                  <a:lnTo>
                    <a:pt x="1807" y="5199"/>
                  </a:lnTo>
                  <a:lnTo>
                    <a:pt x="1706" y="5056"/>
                  </a:lnTo>
                  <a:lnTo>
                    <a:pt x="1625" y="4914"/>
                  </a:lnTo>
                  <a:lnTo>
                    <a:pt x="1543" y="4772"/>
                  </a:lnTo>
                  <a:lnTo>
                    <a:pt x="1401" y="4447"/>
                  </a:lnTo>
                  <a:lnTo>
                    <a:pt x="1320" y="4122"/>
                  </a:lnTo>
                  <a:lnTo>
                    <a:pt x="1279" y="3777"/>
                  </a:lnTo>
                  <a:lnTo>
                    <a:pt x="1279" y="3594"/>
                  </a:lnTo>
                  <a:lnTo>
                    <a:pt x="1279" y="3432"/>
                  </a:lnTo>
                  <a:lnTo>
                    <a:pt x="1279" y="3432"/>
                  </a:lnTo>
                  <a:lnTo>
                    <a:pt x="1279" y="3249"/>
                  </a:lnTo>
                  <a:lnTo>
                    <a:pt x="1279" y="3066"/>
                  </a:lnTo>
                  <a:lnTo>
                    <a:pt x="1300" y="2863"/>
                  </a:lnTo>
                  <a:lnTo>
                    <a:pt x="1340" y="2681"/>
                  </a:lnTo>
                  <a:lnTo>
                    <a:pt x="1381" y="2498"/>
                  </a:lnTo>
                  <a:lnTo>
                    <a:pt x="1442" y="2315"/>
                  </a:lnTo>
                  <a:lnTo>
                    <a:pt x="1523" y="2132"/>
                  </a:lnTo>
                  <a:lnTo>
                    <a:pt x="1604" y="1970"/>
                  </a:lnTo>
                  <a:lnTo>
                    <a:pt x="1604" y="1970"/>
                  </a:lnTo>
                  <a:lnTo>
                    <a:pt x="1787" y="1686"/>
                  </a:lnTo>
                  <a:lnTo>
                    <a:pt x="2010" y="1442"/>
                  </a:lnTo>
                  <a:lnTo>
                    <a:pt x="2254" y="1239"/>
                  </a:lnTo>
                  <a:lnTo>
                    <a:pt x="2518" y="1056"/>
                  </a:lnTo>
                  <a:lnTo>
                    <a:pt x="2802" y="934"/>
                  </a:lnTo>
                  <a:lnTo>
                    <a:pt x="3107" y="833"/>
                  </a:lnTo>
                  <a:lnTo>
                    <a:pt x="3411" y="772"/>
                  </a:lnTo>
                  <a:lnTo>
                    <a:pt x="3716" y="752"/>
                  </a:lnTo>
                  <a:lnTo>
                    <a:pt x="3716" y="752"/>
                  </a:lnTo>
                  <a:lnTo>
                    <a:pt x="4041" y="772"/>
                  </a:lnTo>
                  <a:lnTo>
                    <a:pt x="4345" y="833"/>
                  </a:lnTo>
                  <a:lnTo>
                    <a:pt x="4650" y="934"/>
                  </a:lnTo>
                  <a:lnTo>
                    <a:pt x="4955" y="1077"/>
                  </a:lnTo>
                  <a:lnTo>
                    <a:pt x="29605" y="15453"/>
                  </a:lnTo>
                  <a:lnTo>
                    <a:pt x="29605" y="15453"/>
                  </a:lnTo>
                  <a:lnTo>
                    <a:pt x="29605" y="15453"/>
                  </a:lnTo>
                  <a:lnTo>
                    <a:pt x="29666" y="15493"/>
                  </a:lnTo>
                  <a:lnTo>
                    <a:pt x="29666" y="15493"/>
                  </a:lnTo>
                  <a:lnTo>
                    <a:pt x="29828" y="15595"/>
                  </a:lnTo>
                  <a:lnTo>
                    <a:pt x="29971" y="15717"/>
                  </a:lnTo>
                  <a:lnTo>
                    <a:pt x="30072" y="15899"/>
                  </a:lnTo>
                  <a:lnTo>
                    <a:pt x="30153" y="16102"/>
                  </a:lnTo>
                  <a:lnTo>
                    <a:pt x="30153" y="16102"/>
                  </a:lnTo>
                  <a:lnTo>
                    <a:pt x="30153" y="16102"/>
                  </a:lnTo>
                  <a:lnTo>
                    <a:pt x="30174" y="16102"/>
                  </a:lnTo>
                  <a:lnTo>
                    <a:pt x="30174" y="16102"/>
                  </a:lnTo>
                  <a:lnTo>
                    <a:pt x="30214" y="16265"/>
                  </a:lnTo>
                  <a:lnTo>
                    <a:pt x="30235" y="16448"/>
                  </a:lnTo>
                  <a:lnTo>
                    <a:pt x="30235" y="16448"/>
                  </a:lnTo>
                  <a:lnTo>
                    <a:pt x="30377" y="17118"/>
                  </a:lnTo>
                  <a:lnTo>
                    <a:pt x="30499" y="17544"/>
                  </a:lnTo>
                  <a:lnTo>
                    <a:pt x="30641" y="18011"/>
                  </a:lnTo>
                  <a:lnTo>
                    <a:pt x="30803" y="18519"/>
                  </a:lnTo>
                  <a:lnTo>
                    <a:pt x="30986" y="19047"/>
                  </a:lnTo>
                  <a:lnTo>
                    <a:pt x="31209" y="19575"/>
                  </a:lnTo>
                  <a:lnTo>
                    <a:pt x="31473" y="20103"/>
                  </a:lnTo>
                  <a:lnTo>
                    <a:pt x="31473" y="20103"/>
                  </a:lnTo>
                  <a:lnTo>
                    <a:pt x="31595" y="19798"/>
                  </a:lnTo>
                  <a:lnTo>
                    <a:pt x="31757" y="19514"/>
                  </a:lnTo>
                  <a:lnTo>
                    <a:pt x="31940" y="19229"/>
                  </a:lnTo>
                  <a:lnTo>
                    <a:pt x="32123" y="18965"/>
                  </a:lnTo>
                  <a:lnTo>
                    <a:pt x="32346" y="18742"/>
                  </a:lnTo>
                  <a:lnTo>
                    <a:pt x="32570" y="18519"/>
                  </a:lnTo>
                  <a:lnTo>
                    <a:pt x="32813" y="18336"/>
                  </a:lnTo>
                  <a:lnTo>
                    <a:pt x="33057" y="18174"/>
                  </a:lnTo>
                  <a:lnTo>
                    <a:pt x="33057" y="18174"/>
                  </a:lnTo>
                  <a:lnTo>
                    <a:pt x="33260" y="18052"/>
                  </a:lnTo>
                  <a:lnTo>
                    <a:pt x="33483" y="17991"/>
                  </a:lnTo>
                  <a:lnTo>
                    <a:pt x="33666" y="17930"/>
                  </a:lnTo>
                  <a:lnTo>
                    <a:pt x="33869" y="17930"/>
                  </a:lnTo>
                  <a:lnTo>
                    <a:pt x="33869" y="17930"/>
                  </a:lnTo>
                  <a:lnTo>
                    <a:pt x="34072" y="17950"/>
                  </a:lnTo>
                  <a:lnTo>
                    <a:pt x="34275" y="18011"/>
                  </a:lnTo>
                  <a:lnTo>
                    <a:pt x="34458" y="18113"/>
                  </a:lnTo>
                  <a:lnTo>
                    <a:pt x="34600" y="18275"/>
                  </a:lnTo>
                  <a:lnTo>
                    <a:pt x="34722" y="18458"/>
                  </a:lnTo>
                  <a:lnTo>
                    <a:pt x="34803" y="18681"/>
                  </a:lnTo>
                  <a:lnTo>
                    <a:pt x="34864" y="18945"/>
                  </a:lnTo>
                  <a:lnTo>
                    <a:pt x="34884" y="19250"/>
                  </a:lnTo>
                  <a:lnTo>
                    <a:pt x="34884" y="19250"/>
                  </a:lnTo>
                  <a:lnTo>
                    <a:pt x="34864" y="19473"/>
                  </a:lnTo>
                  <a:lnTo>
                    <a:pt x="34864" y="19473"/>
                  </a:lnTo>
                  <a:lnTo>
                    <a:pt x="34884" y="19717"/>
                  </a:lnTo>
                  <a:lnTo>
                    <a:pt x="34884" y="19717"/>
                  </a:lnTo>
                  <a:lnTo>
                    <a:pt x="34864" y="19920"/>
                  </a:lnTo>
                  <a:lnTo>
                    <a:pt x="34844" y="20123"/>
                  </a:lnTo>
                  <a:lnTo>
                    <a:pt x="34803" y="20326"/>
                  </a:lnTo>
                  <a:lnTo>
                    <a:pt x="34763" y="20549"/>
                  </a:lnTo>
                  <a:lnTo>
                    <a:pt x="34621" y="20955"/>
                  </a:lnTo>
                  <a:lnTo>
                    <a:pt x="34438" y="21361"/>
                  </a:lnTo>
                  <a:lnTo>
                    <a:pt x="34194" y="21747"/>
                  </a:lnTo>
                  <a:lnTo>
                    <a:pt x="33930" y="22113"/>
                  </a:lnTo>
                  <a:lnTo>
                    <a:pt x="33788" y="22275"/>
                  </a:lnTo>
                  <a:lnTo>
                    <a:pt x="33646" y="22417"/>
                  </a:lnTo>
                  <a:lnTo>
                    <a:pt x="33483" y="22559"/>
                  </a:lnTo>
                  <a:lnTo>
                    <a:pt x="33321" y="22702"/>
                  </a:lnTo>
                  <a:lnTo>
                    <a:pt x="33321" y="22702"/>
                  </a:lnTo>
                  <a:lnTo>
                    <a:pt x="33301" y="23047"/>
                  </a:lnTo>
                  <a:lnTo>
                    <a:pt x="33301" y="23047"/>
                  </a:lnTo>
                  <a:lnTo>
                    <a:pt x="33524" y="22884"/>
                  </a:lnTo>
                  <a:lnTo>
                    <a:pt x="33747" y="22702"/>
                  </a:lnTo>
                  <a:lnTo>
                    <a:pt x="33950" y="22499"/>
                  </a:lnTo>
                  <a:lnTo>
                    <a:pt x="34153" y="22296"/>
                  </a:lnTo>
                  <a:lnTo>
                    <a:pt x="34357" y="22052"/>
                  </a:lnTo>
                  <a:lnTo>
                    <a:pt x="34539" y="21808"/>
                  </a:lnTo>
                  <a:lnTo>
                    <a:pt x="34702" y="21565"/>
                  </a:lnTo>
                  <a:lnTo>
                    <a:pt x="34864" y="21301"/>
                  </a:lnTo>
                  <a:lnTo>
                    <a:pt x="35006" y="21037"/>
                  </a:lnTo>
                  <a:lnTo>
                    <a:pt x="35148" y="20752"/>
                  </a:lnTo>
                  <a:lnTo>
                    <a:pt x="35250" y="20468"/>
                  </a:lnTo>
                  <a:lnTo>
                    <a:pt x="35351" y="20204"/>
                  </a:lnTo>
                  <a:lnTo>
                    <a:pt x="35433" y="19920"/>
                  </a:lnTo>
                  <a:lnTo>
                    <a:pt x="35514" y="19636"/>
                  </a:lnTo>
                  <a:lnTo>
                    <a:pt x="35555" y="19351"/>
                  </a:lnTo>
                  <a:lnTo>
                    <a:pt x="35575" y="19067"/>
                  </a:lnTo>
                  <a:lnTo>
                    <a:pt x="35575" y="19067"/>
                  </a:lnTo>
                  <a:lnTo>
                    <a:pt x="35555" y="18823"/>
                  </a:lnTo>
                  <a:lnTo>
                    <a:pt x="35494" y="18600"/>
                  </a:lnTo>
                  <a:lnTo>
                    <a:pt x="35433" y="18397"/>
                  </a:lnTo>
                  <a:lnTo>
                    <a:pt x="35351" y="18194"/>
                  </a:lnTo>
                  <a:lnTo>
                    <a:pt x="35250" y="18031"/>
                  </a:lnTo>
                  <a:lnTo>
                    <a:pt x="35128" y="17889"/>
                  </a:lnTo>
                  <a:lnTo>
                    <a:pt x="35006" y="17767"/>
                  </a:lnTo>
                  <a:lnTo>
                    <a:pt x="34844" y="17666"/>
                  </a:lnTo>
                  <a:lnTo>
                    <a:pt x="34844" y="17666"/>
                  </a:lnTo>
                  <a:lnTo>
                    <a:pt x="5381" y="488"/>
                  </a:lnTo>
                  <a:lnTo>
                    <a:pt x="5381" y="488"/>
                  </a:lnTo>
                  <a:lnTo>
                    <a:pt x="5178" y="366"/>
                  </a:lnTo>
                  <a:lnTo>
                    <a:pt x="4955" y="264"/>
                  </a:lnTo>
                  <a:lnTo>
                    <a:pt x="4731" y="183"/>
                  </a:lnTo>
                  <a:lnTo>
                    <a:pt x="4508" y="122"/>
                  </a:lnTo>
                  <a:lnTo>
                    <a:pt x="4264" y="61"/>
                  </a:lnTo>
                  <a:lnTo>
                    <a:pt x="4041" y="21"/>
                  </a:lnTo>
                  <a:lnTo>
                    <a:pt x="3818" y="0"/>
                  </a:lnTo>
                  <a:lnTo>
                    <a:pt x="35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5231;p74">
              <a:extLst>
                <a:ext uri="{FF2B5EF4-FFF2-40B4-BE49-F238E27FC236}">
                  <a16:creationId xmlns:a16="http://schemas.microsoft.com/office/drawing/2014/main" id="{ABE4D0EB-70F4-6B4F-FAE6-17080710CFCA}"/>
                </a:ext>
              </a:extLst>
            </p:cNvPr>
            <p:cNvSpPr/>
            <p:nvPr/>
          </p:nvSpPr>
          <p:spPr>
            <a:xfrm>
              <a:off x="1876175" y="1756425"/>
              <a:ext cx="646750" cy="417825"/>
            </a:xfrm>
            <a:custGeom>
              <a:avLst/>
              <a:gdLst/>
              <a:ahLst/>
              <a:cxnLst/>
              <a:rect l="l" t="t" r="r" b="b"/>
              <a:pathLst>
                <a:path w="25870" h="16713" extrusionOk="0">
                  <a:moveTo>
                    <a:pt x="0" y="1"/>
                  </a:moveTo>
                  <a:lnTo>
                    <a:pt x="0" y="163"/>
                  </a:lnTo>
                  <a:lnTo>
                    <a:pt x="0" y="346"/>
                  </a:lnTo>
                  <a:lnTo>
                    <a:pt x="41" y="691"/>
                  </a:lnTo>
                  <a:lnTo>
                    <a:pt x="122" y="1016"/>
                  </a:lnTo>
                  <a:lnTo>
                    <a:pt x="264" y="1341"/>
                  </a:lnTo>
                  <a:lnTo>
                    <a:pt x="346" y="1483"/>
                  </a:lnTo>
                  <a:lnTo>
                    <a:pt x="427" y="1625"/>
                  </a:lnTo>
                  <a:lnTo>
                    <a:pt x="528" y="1768"/>
                  </a:lnTo>
                  <a:lnTo>
                    <a:pt x="650" y="1910"/>
                  </a:lnTo>
                  <a:lnTo>
                    <a:pt x="772" y="2031"/>
                  </a:lnTo>
                  <a:lnTo>
                    <a:pt x="914" y="2133"/>
                  </a:lnTo>
                  <a:lnTo>
                    <a:pt x="1056" y="2255"/>
                  </a:lnTo>
                  <a:lnTo>
                    <a:pt x="1219" y="2356"/>
                  </a:lnTo>
                  <a:lnTo>
                    <a:pt x="25849" y="16712"/>
                  </a:lnTo>
                  <a:lnTo>
                    <a:pt x="25869" y="16712"/>
                  </a:lnTo>
                  <a:lnTo>
                    <a:pt x="25747" y="16570"/>
                  </a:lnTo>
                  <a:lnTo>
                    <a:pt x="25666" y="16428"/>
                  </a:lnTo>
                  <a:lnTo>
                    <a:pt x="25585" y="16245"/>
                  </a:lnTo>
                  <a:lnTo>
                    <a:pt x="25524" y="16062"/>
                  </a:lnTo>
                  <a:lnTo>
                    <a:pt x="1219" y="1869"/>
                  </a:lnTo>
                  <a:lnTo>
                    <a:pt x="955" y="1707"/>
                  </a:lnTo>
                  <a:lnTo>
                    <a:pt x="731" y="1524"/>
                  </a:lnTo>
                  <a:lnTo>
                    <a:pt x="549" y="1300"/>
                  </a:lnTo>
                  <a:lnTo>
                    <a:pt x="366" y="1057"/>
                  </a:lnTo>
                  <a:lnTo>
                    <a:pt x="244" y="813"/>
                  </a:lnTo>
                  <a:lnTo>
                    <a:pt x="122" y="549"/>
                  </a:lnTo>
                  <a:lnTo>
                    <a:pt x="61" y="28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5232;p74">
              <a:extLst>
                <a:ext uri="{FF2B5EF4-FFF2-40B4-BE49-F238E27FC236}">
                  <a16:creationId xmlns:a16="http://schemas.microsoft.com/office/drawing/2014/main" id="{2D92D3FE-45F7-CC5E-BF5C-9FD8C6015BD0}"/>
                </a:ext>
              </a:extLst>
            </p:cNvPr>
            <p:cNvSpPr/>
            <p:nvPr/>
          </p:nvSpPr>
          <p:spPr>
            <a:xfrm>
              <a:off x="2514275" y="2157975"/>
              <a:ext cx="15250" cy="16275"/>
            </a:xfrm>
            <a:custGeom>
              <a:avLst/>
              <a:gdLst/>
              <a:ahLst/>
              <a:cxnLst/>
              <a:rect l="l" t="t" r="r" b="b"/>
              <a:pathLst>
                <a:path w="610" h="651" extrusionOk="0">
                  <a:moveTo>
                    <a:pt x="0" y="0"/>
                  </a:moveTo>
                  <a:lnTo>
                    <a:pt x="61" y="183"/>
                  </a:lnTo>
                  <a:lnTo>
                    <a:pt x="142" y="366"/>
                  </a:lnTo>
                  <a:lnTo>
                    <a:pt x="223" y="508"/>
                  </a:lnTo>
                  <a:lnTo>
                    <a:pt x="345" y="650"/>
                  </a:lnTo>
                  <a:lnTo>
                    <a:pt x="609" y="366"/>
                  </a:lnTo>
                  <a:lnTo>
                    <a:pt x="325" y="18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5233;p74">
              <a:extLst>
                <a:ext uri="{FF2B5EF4-FFF2-40B4-BE49-F238E27FC236}">
                  <a16:creationId xmlns:a16="http://schemas.microsoft.com/office/drawing/2014/main" id="{029DDD19-45E2-EEEA-72F1-E7DA845AA22F}"/>
                </a:ext>
              </a:extLst>
            </p:cNvPr>
            <p:cNvSpPr/>
            <p:nvPr/>
          </p:nvSpPr>
          <p:spPr>
            <a:xfrm>
              <a:off x="2522375" y="2167100"/>
              <a:ext cx="154850" cy="92425"/>
            </a:xfrm>
            <a:custGeom>
              <a:avLst/>
              <a:gdLst/>
              <a:ahLst/>
              <a:cxnLst/>
              <a:rect l="l" t="t" r="r" b="b"/>
              <a:pathLst>
                <a:path w="6194" h="3697" extrusionOk="0">
                  <a:moveTo>
                    <a:pt x="6174" y="2844"/>
                  </a:moveTo>
                  <a:lnTo>
                    <a:pt x="6174" y="3189"/>
                  </a:lnTo>
                  <a:lnTo>
                    <a:pt x="6194" y="2844"/>
                  </a:lnTo>
                  <a:close/>
                  <a:moveTo>
                    <a:pt x="285" y="1"/>
                  </a:moveTo>
                  <a:lnTo>
                    <a:pt x="21" y="285"/>
                  </a:lnTo>
                  <a:lnTo>
                    <a:pt x="1" y="285"/>
                  </a:lnTo>
                  <a:lnTo>
                    <a:pt x="1707" y="1382"/>
                  </a:lnTo>
                  <a:lnTo>
                    <a:pt x="3128" y="2275"/>
                  </a:lnTo>
                  <a:lnTo>
                    <a:pt x="4306" y="2965"/>
                  </a:lnTo>
                  <a:lnTo>
                    <a:pt x="4427" y="3067"/>
                  </a:lnTo>
                  <a:lnTo>
                    <a:pt x="4529" y="3189"/>
                  </a:lnTo>
                  <a:lnTo>
                    <a:pt x="4590" y="3351"/>
                  </a:lnTo>
                  <a:lnTo>
                    <a:pt x="4610" y="3493"/>
                  </a:lnTo>
                  <a:lnTo>
                    <a:pt x="4630" y="3696"/>
                  </a:lnTo>
                  <a:lnTo>
                    <a:pt x="4610" y="3148"/>
                  </a:lnTo>
                  <a:lnTo>
                    <a:pt x="4529" y="3087"/>
                  </a:lnTo>
                  <a:lnTo>
                    <a:pt x="4448" y="3026"/>
                  </a:lnTo>
                  <a:lnTo>
                    <a:pt x="4367" y="2945"/>
                  </a:lnTo>
                  <a:lnTo>
                    <a:pt x="4306" y="2864"/>
                  </a:lnTo>
                  <a:lnTo>
                    <a:pt x="4204" y="2641"/>
                  </a:lnTo>
                  <a:lnTo>
                    <a:pt x="4123" y="2397"/>
                  </a:lnTo>
                  <a:lnTo>
                    <a:pt x="3189" y="1828"/>
                  </a:lnTo>
                  <a:lnTo>
                    <a:pt x="2092" y="1138"/>
                  </a:lnTo>
                  <a:lnTo>
                    <a:pt x="2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5234;p74">
              <a:extLst>
                <a:ext uri="{FF2B5EF4-FFF2-40B4-BE49-F238E27FC236}">
                  <a16:creationId xmlns:a16="http://schemas.microsoft.com/office/drawing/2014/main" id="{A52D8F37-0C3C-A541-16C7-7B1E37A34215}"/>
                </a:ext>
              </a:extLst>
            </p:cNvPr>
            <p:cNvSpPr/>
            <p:nvPr/>
          </p:nvSpPr>
          <p:spPr>
            <a:xfrm>
              <a:off x="2676700" y="2238175"/>
              <a:ext cx="525" cy="9175"/>
            </a:xfrm>
            <a:custGeom>
              <a:avLst/>
              <a:gdLst/>
              <a:ahLst/>
              <a:cxnLst/>
              <a:rect l="l" t="t" r="r" b="b"/>
              <a:pathLst>
                <a:path w="21" h="367" fill="none" extrusionOk="0">
                  <a:moveTo>
                    <a:pt x="21" y="1"/>
                  </a:moveTo>
                  <a:lnTo>
                    <a:pt x="21" y="1"/>
                  </a:lnTo>
                  <a:lnTo>
                    <a:pt x="1" y="1"/>
                  </a:lnTo>
                  <a:lnTo>
                    <a:pt x="1" y="366"/>
                  </a:lnTo>
                  <a:lnTo>
                    <a:pt x="1" y="366"/>
                  </a:lnTo>
                  <a:lnTo>
                    <a:pt x="1" y="346"/>
                  </a:lnTo>
                  <a:lnTo>
                    <a:pt x="21"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5235;p74">
              <a:extLst>
                <a:ext uri="{FF2B5EF4-FFF2-40B4-BE49-F238E27FC236}">
                  <a16:creationId xmlns:a16="http://schemas.microsoft.com/office/drawing/2014/main" id="{57E7E319-2816-1B4E-46B3-367EF39B2F77}"/>
                </a:ext>
              </a:extLst>
            </p:cNvPr>
            <p:cNvSpPr/>
            <p:nvPr/>
          </p:nvSpPr>
          <p:spPr>
            <a:xfrm>
              <a:off x="2625425" y="2157475"/>
              <a:ext cx="90900" cy="88350"/>
            </a:xfrm>
            <a:custGeom>
              <a:avLst/>
              <a:gdLst/>
              <a:ahLst/>
              <a:cxnLst/>
              <a:rect l="l" t="t" r="r" b="b"/>
              <a:pathLst>
                <a:path w="3636" h="3534" extrusionOk="0">
                  <a:moveTo>
                    <a:pt x="3615" y="0"/>
                  </a:moveTo>
                  <a:lnTo>
                    <a:pt x="3554" y="386"/>
                  </a:lnTo>
                  <a:lnTo>
                    <a:pt x="3453" y="772"/>
                  </a:lnTo>
                  <a:lnTo>
                    <a:pt x="3311" y="1157"/>
                  </a:lnTo>
                  <a:lnTo>
                    <a:pt x="3128" y="1523"/>
                  </a:lnTo>
                  <a:lnTo>
                    <a:pt x="2904" y="1888"/>
                  </a:lnTo>
                  <a:lnTo>
                    <a:pt x="2641" y="2213"/>
                  </a:lnTo>
                  <a:lnTo>
                    <a:pt x="2377" y="2498"/>
                  </a:lnTo>
                  <a:lnTo>
                    <a:pt x="2072" y="2762"/>
                  </a:lnTo>
                  <a:lnTo>
                    <a:pt x="2052" y="3229"/>
                  </a:lnTo>
                  <a:lnTo>
                    <a:pt x="2072" y="3229"/>
                  </a:lnTo>
                  <a:lnTo>
                    <a:pt x="2234" y="3086"/>
                  </a:lnTo>
                  <a:lnTo>
                    <a:pt x="2397" y="2944"/>
                  </a:lnTo>
                  <a:lnTo>
                    <a:pt x="2539" y="2802"/>
                  </a:lnTo>
                  <a:lnTo>
                    <a:pt x="2681" y="2640"/>
                  </a:lnTo>
                  <a:lnTo>
                    <a:pt x="2945" y="2274"/>
                  </a:lnTo>
                  <a:lnTo>
                    <a:pt x="3189" y="1888"/>
                  </a:lnTo>
                  <a:lnTo>
                    <a:pt x="3372" y="1482"/>
                  </a:lnTo>
                  <a:lnTo>
                    <a:pt x="3514" y="1076"/>
                  </a:lnTo>
                  <a:lnTo>
                    <a:pt x="3554" y="853"/>
                  </a:lnTo>
                  <a:lnTo>
                    <a:pt x="3595" y="650"/>
                  </a:lnTo>
                  <a:lnTo>
                    <a:pt x="3615" y="447"/>
                  </a:lnTo>
                  <a:lnTo>
                    <a:pt x="3635" y="244"/>
                  </a:lnTo>
                  <a:lnTo>
                    <a:pt x="3615" y="0"/>
                  </a:lnTo>
                  <a:close/>
                  <a:moveTo>
                    <a:pt x="1" y="2782"/>
                  </a:moveTo>
                  <a:lnTo>
                    <a:pt x="82" y="3026"/>
                  </a:lnTo>
                  <a:lnTo>
                    <a:pt x="184" y="3249"/>
                  </a:lnTo>
                  <a:lnTo>
                    <a:pt x="245" y="3330"/>
                  </a:lnTo>
                  <a:lnTo>
                    <a:pt x="326" y="3411"/>
                  </a:lnTo>
                  <a:lnTo>
                    <a:pt x="407" y="3472"/>
                  </a:lnTo>
                  <a:lnTo>
                    <a:pt x="488" y="3533"/>
                  </a:lnTo>
                  <a:lnTo>
                    <a:pt x="488" y="3411"/>
                  </a:lnTo>
                  <a:lnTo>
                    <a:pt x="468" y="3249"/>
                  </a:lnTo>
                  <a:lnTo>
                    <a:pt x="407" y="3107"/>
                  </a:lnTo>
                  <a:lnTo>
                    <a:pt x="305" y="2985"/>
                  </a:lnTo>
                  <a:lnTo>
                    <a:pt x="184" y="2883"/>
                  </a:lnTo>
                  <a:lnTo>
                    <a:pt x="1" y="278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5236;p74">
              <a:extLst>
                <a:ext uri="{FF2B5EF4-FFF2-40B4-BE49-F238E27FC236}">
                  <a16:creationId xmlns:a16="http://schemas.microsoft.com/office/drawing/2014/main" id="{84BD17C4-374D-7D67-B311-450348852B3E}"/>
                </a:ext>
              </a:extLst>
            </p:cNvPr>
            <p:cNvSpPr/>
            <p:nvPr/>
          </p:nvSpPr>
          <p:spPr>
            <a:xfrm>
              <a:off x="2625425" y="2227000"/>
              <a:ext cx="12225" cy="18825"/>
            </a:xfrm>
            <a:custGeom>
              <a:avLst/>
              <a:gdLst/>
              <a:ahLst/>
              <a:cxnLst/>
              <a:rect l="l" t="t" r="r" b="b"/>
              <a:pathLst>
                <a:path w="489" h="753" fill="none" extrusionOk="0">
                  <a:moveTo>
                    <a:pt x="1" y="1"/>
                  </a:moveTo>
                  <a:lnTo>
                    <a:pt x="1" y="1"/>
                  </a:lnTo>
                  <a:lnTo>
                    <a:pt x="82" y="245"/>
                  </a:lnTo>
                  <a:lnTo>
                    <a:pt x="184" y="468"/>
                  </a:lnTo>
                  <a:lnTo>
                    <a:pt x="245" y="549"/>
                  </a:lnTo>
                  <a:lnTo>
                    <a:pt x="326" y="630"/>
                  </a:lnTo>
                  <a:lnTo>
                    <a:pt x="407" y="691"/>
                  </a:lnTo>
                  <a:lnTo>
                    <a:pt x="488" y="752"/>
                  </a:lnTo>
                  <a:lnTo>
                    <a:pt x="488" y="630"/>
                  </a:lnTo>
                  <a:lnTo>
                    <a:pt x="488" y="630"/>
                  </a:lnTo>
                  <a:lnTo>
                    <a:pt x="468" y="468"/>
                  </a:lnTo>
                  <a:lnTo>
                    <a:pt x="407" y="326"/>
                  </a:lnTo>
                  <a:lnTo>
                    <a:pt x="305" y="204"/>
                  </a:lnTo>
                  <a:lnTo>
                    <a:pt x="184" y="102"/>
                  </a:lnTo>
                  <a:lnTo>
                    <a:pt x="184" y="10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5237;p74">
              <a:extLst>
                <a:ext uri="{FF2B5EF4-FFF2-40B4-BE49-F238E27FC236}">
                  <a16:creationId xmlns:a16="http://schemas.microsoft.com/office/drawing/2014/main" id="{AB0F395D-A471-37D2-FFF7-ABCA968BA7F4}"/>
                </a:ext>
              </a:extLst>
            </p:cNvPr>
            <p:cNvSpPr/>
            <p:nvPr/>
          </p:nvSpPr>
          <p:spPr>
            <a:xfrm>
              <a:off x="2522375" y="2162550"/>
              <a:ext cx="25" cy="25"/>
            </a:xfrm>
            <a:custGeom>
              <a:avLst/>
              <a:gdLst/>
              <a:ahLst/>
              <a:cxnLst/>
              <a:rect l="l" t="t" r="r" b="b"/>
              <a:pathLst>
                <a:path w="1" h="1" extrusionOk="0">
                  <a:moveTo>
                    <a:pt x="1" y="0"/>
                  </a:moveTo>
                  <a:lnTo>
                    <a:pt x="1" y="0"/>
                  </a:lnTo>
                  <a:lnTo>
                    <a:pt x="1" y="0"/>
                  </a:lnTo>
                  <a:lnTo>
                    <a:pt x="1" y="0"/>
                  </a:lnTo>
                  <a:lnTo>
                    <a:pt x="1" y="0"/>
                  </a:lnTo>
                  <a:close/>
                </a:path>
              </a:pathLst>
            </a:custGeom>
            <a:solidFill>
              <a:srgbClr val="F7F8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5238;p74">
              <a:extLst>
                <a:ext uri="{FF2B5EF4-FFF2-40B4-BE49-F238E27FC236}">
                  <a16:creationId xmlns:a16="http://schemas.microsoft.com/office/drawing/2014/main" id="{21126BA5-A49A-10BF-C3B8-0EDBDA1AA8F0}"/>
                </a:ext>
              </a:extLst>
            </p:cNvPr>
            <p:cNvSpPr/>
            <p:nvPr/>
          </p:nvSpPr>
          <p:spPr>
            <a:xfrm>
              <a:off x="2522375" y="2162550"/>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5239;p74">
              <a:extLst>
                <a:ext uri="{FF2B5EF4-FFF2-40B4-BE49-F238E27FC236}">
                  <a16:creationId xmlns:a16="http://schemas.microsoft.com/office/drawing/2014/main" id="{F80269C5-92F0-A8A0-563E-0BE633D2FFE0}"/>
                </a:ext>
              </a:extLst>
            </p:cNvPr>
            <p:cNvSpPr/>
            <p:nvPr/>
          </p:nvSpPr>
          <p:spPr>
            <a:xfrm>
              <a:off x="1876175" y="1689425"/>
              <a:ext cx="709700" cy="473150"/>
            </a:xfrm>
            <a:custGeom>
              <a:avLst/>
              <a:gdLst/>
              <a:ahLst/>
              <a:cxnLst/>
              <a:rect l="l" t="t" r="r" b="b"/>
              <a:pathLst>
                <a:path w="28388" h="18926" extrusionOk="0">
                  <a:moveTo>
                    <a:pt x="2437" y="1"/>
                  </a:moveTo>
                  <a:lnTo>
                    <a:pt x="2132" y="21"/>
                  </a:lnTo>
                  <a:lnTo>
                    <a:pt x="1828" y="82"/>
                  </a:lnTo>
                  <a:lnTo>
                    <a:pt x="1523" y="183"/>
                  </a:lnTo>
                  <a:lnTo>
                    <a:pt x="1239" y="305"/>
                  </a:lnTo>
                  <a:lnTo>
                    <a:pt x="975" y="488"/>
                  </a:lnTo>
                  <a:lnTo>
                    <a:pt x="731" y="691"/>
                  </a:lnTo>
                  <a:lnTo>
                    <a:pt x="508" y="935"/>
                  </a:lnTo>
                  <a:lnTo>
                    <a:pt x="325" y="1219"/>
                  </a:lnTo>
                  <a:lnTo>
                    <a:pt x="244" y="1381"/>
                  </a:lnTo>
                  <a:lnTo>
                    <a:pt x="163" y="1564"/>
                  </a:lnTo>
                  <a:lnTo>
                    <a:pt x="102" y="1747"/>
                  </a:lnTo>
                  <a:lnTo>
                    <a:pt x="61" y="1930"/>
                  </a:lnTo>
                  <a:lnTo>
                    <a:pt x="21" y="2112"/>
                  </a:lnTo>
                  <a:lnTo>
                    <a:pt x="0" y="2315"/>
                  </a:lnTo>
                  <a:lnTo>
                    <a:pt x="0" y="2498"/>
                  </a:lnTo>
                  <a:lnTo>
                    <a:pt x="0" y="2681"/>
                  </a:lnTo>
                  <a:lnTo>
                    <a:pt x="61" y="2965"/>
                  </a:lnTo>
                  <a:lnTo>
                    <a:pt x="122" y="3229"/>
                  </a:lnTo>
                  <a:lnTo>
                    <a:pt x="244" y="3493"/>
                  </a:lnTo>
                  <a:lnTo>
                    <a:pt x="366" y="3737"/>
                  </a:lnTo>
                  <a:lnTo>
                    <a:pt x="549" y="3980"/>
                  </a:lnTo>
                  <a:lnTo>
                    <a:pt x="731" y="4204"/>
                  </a:lnTo>
                  <a:lnTo>
                    <a:pt x="955" y="4387"/>
                  </a:lnTo>
                  <a:lnTo>
                    <a:pt x="1219" y="4549"/>
                  </a:lnTo>
                  <a:lnTo>
                    <a:pt x="25524" y="18742"/>
                  </a:lnTo>
                  <a:lnTo>
                    <a:pt x="25849" y="18925"/>
                  </a:lnTo>
                  <a:lnTo>
                    <a:pt x="25869" y="18905"/>
                  </a:lnTo>
                  <a:lnTo>
                    <a:pt x="25788" y="18824"/>
                  </a:lnTo>
                  <a:lnTo>
                    <a:pt x="25707" y="18722"/>
                  </a:lnTo>
                  <a:lnTo>
                    <a:pt x="25646" y="18621"/>
                  </a:lnTo>
                  <a:lnTo>
                    <a:pt x="25585" y="18499"/>
                  </a:lnTo>
                  <a:lnTo>
                    <a:pt x="25544" y="18357"/>
                  </a:lnTo>
                  <a:lnTo>
                    <a:pt x="25524" y="18214"/>
                  </a:lnTo>
                  <a:lnTo>
                    <a:pt x="25504" y="18052"/>
                  </a:lnTo>
                  <a:lnTo>
                    <a:pt x="25504" y="17869"/>
                  </a:lnTo>
                  <a:lnTo>
                    <a:pt x="25504" y="17666"/>
                  </a:lnTo>
                  <a:lnTo>
                    <a:pt x="25524" y="17463"/>
                  </a:lnTo>
                  <a:lnTo>
                    <a:pt x="25585" y="17240"/>
                  </a:lnTo>
                  <a:lnTo>
                    <a:pt x="25626" y="17016"/>
                  </a:lnTo>
                  <a:lnTo>
                    <a:pt x="25707" y="16813"/>
                  </a:lnTo>
                  <a:lnTo>
                    <a:pt x="25788" y="16590"/>
                  </a:lnTo>
                  <a:lnTo>
                    <a:pt x="25890" y="16387"/>
                  </a:lnTo>
                  <a:lnTo>
                    <a:pt x="26011" y="16184"/>
                  </a:lnTo>
                  <a:lnTo>
                    <a:pt x="26133" y="15981"/>
                  </a:lnTo>
                  <a:lnTo>
                    <a:pt x="26275" y="15778"/>
                  </a:lnTo>
                  <a:lnTo>
                    <a:pt x="26417" y="15595"/>
                  </a:lnTo>
                  <a:lnTo>
                    <a:pt x="26560" y="15433"/>
                  </a:lnTo>
                  <a:lnTo>
                    <a:pt x="26722" y="15270"/>
                  </a:lnTo>
                  <a:lnTo>
                    <a:pt x="26884" y="15128"/>
                  </a:lnTo>
                  <a:lnTo>
                    <a:pt x="27067" y="15006"/>
                  </a:lnTo>
                  <a:lnTo>
                    <a:pt x="27230" y="14884"/>
                  </a:lnTo>
                  <a:lnTo>
                    <a:pt x="27433" y="14783"/>
                  </a:lnTo>
                  <a:lnTo>
                    <a:pt x="27636" y="14722"/>
                  </a:lnTo>
                  <a:lnTo>
                    <a:pt x="27818" y="14681"/>
                  </a:lnTo>
                  <a:lnTo>
                    <a:pt x="28001" y="14661"/>
                  </a:lnTo>
                  <a:lnTo>
                    <a:pt x="28204" y="14681"/>
                  </a:lnTo>
                  <a:lnTo>
                    <a:pt x="28387" y="14742"/>
                  </a:lnTo>
                  <a:lnTo>
                    <a:pt x="28387" y="14742"/>
                  </a:lnTo>
                  <a:lnTo>
                    <a:pt x="28326" y="14702"/>
                  </a:lnTo>
                  <a:lnTo>
                    <a:pt x="3676" y="326"/>
                  </a:lnTo>
                  <a:lnTo>
                    <a:pt x="3371" y="183"/>
                  </a:lnTo>
                  <a:lnTo>
                    <a:pt x="3066" y="82"/>
                  </a:lnTo>
                  <a:lnTo>
                    <a:pt x="2762" y="21"/>
                  </a:lnTo>
                  <a:lnTo>
                    <a:pt x="24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5240;p74">
              <a:extLst>
                <a:ext uri="{FF2B5EF4-FFF2-40B4-BE49-F238E27FC236}">
                  <a16:creationId xmlns:a16="http://schemas.microsoft.com/office/drawing/2014/main" id="{6C9C9D54-D9F4-629E-45E9-7FC50BCC878F}"/>
                </a:ext>
              </a:extLst>
            </p:cNvPr>
            <p:cNvSpPr/>
            <p:nvPr/>
          </p:nvSpPr>
          <p:spPr>
            <a:xfrm>
              <a:off x="1876175" y="1689425"/>
              <a:ext cx="709700" cy="473150"/>
            </a:xfrm>
            <a:custGeom>
              <a:avLst/>
              <a:gdLst/>
              <a:ahLst/>
              <a:cxnLst/>
              <a:rect l="l" t="t" r="r" b="b"/>
              <a:pathLst>
                <a:path w="28388" h="18926" fill="none" extrusionOk="0">
                  <a:moveTo>
                    <a:pt x="2437" y="1"/>
                  </a:moveTo>
                  <a:lnTo>
                    <a:pt x="2437" y="1"/>
                  </a:lnTo>
                  <a:lnTo>
                    <a:pt x="2132" y="21"/>
                  </a:lnTo>
                  <a:lnTo>
                    <a:pt x="1828" y="82"/>
                  </a:lnTo>
                  <a:lnTo>
                    <a:pt x="1523" y="183"/>
                  </a:lnTo>
                  <a:lnTo>
                    <a:pt x="1239" y="305"/>
                  </a:lnTo>
                  <a:lnTo>
                    <a:pt x="975" y="488"/>
                  </a:lnTo>
                  <a:lnTo>
                    <a:pt x="731" y="691"/>
                  </a:lnTo>
                  <a:lnTo>
                    <a:pt x="508" y="935"/>
                  </a:lnTo>
                  <a:lnTo>
                    <a:pt x="325" y="1219"/>
                  </a:lnTo>
                  <a:lnTo>
                    <a:pt x="325" y="1219"/>
                  </a:lnTo>
                  <a:lnTo>
                    <a:pt x="244" y="1381"/>
                  </a:lnTo>
                  <a:lnTo>
                    <a:pt x="163" y="1564"/>
                  </a:lnTo>
                  <a:lnTo>
                    <a:pt x="102" y="1747"/>
                  </a:lnTo>
                  <a:lnTo>
                    <a:pt x="61" y="1930"/>
                  </a:lnTo>
                  <a:lnTo>
                    <a:pt x="21" y="2112"/>
                  </a:lnTo>
                  <a:lnTo>
                    <a:pt x="0" y="2315"/>
                  </a:lnTo>
                  <a:lnTo>
                    <a:pt x="0" y="2498"/>
                  </a:lnTo>
                  <a:lnTo>
                    <a:pt x="0" y="2681"/>
                  </a:lnTo>
                  <a:lnTo>
                    <a:pt x="0" y="2681"/>
                  </a:lnTo>
                  <a:lnTo>
                    <a:pt x="61" y="2965"/>
                  </a:lnTo>
                  <a:lnTo>
                    <a:pt x="122" y="3229"/>
                  </a:lnTo>
                  <a:lnTo>
                    <a:pt x="244" y="3493"/>
                  </a:lnTo>
                  <a:lnTo>
                    <a:pt x="366" y="3737"/>
                  </a:lnTo>
                  <a:lnTo>
                    <a:pt x="549" y="3980"/>
                  </a:lnTo>
                  <a:lnTo>
                    <a:pt x="731" y="4204"/>
                  </a:lnTo>
                  <a:lnTo>
                    <a:pt x="955" y="4387"/>
                  </a:lnTo>
                  <a:lnTo>
                    <a:pt x="1219" y="4549"/>
                  </a:lnTo>
                  <a:lnTo>
                    <a:pt x="25524" y="18742"/>
                  </a:lnTo>
                  <a:lnTo>
                    <a:pt x="25849" y="18925"/>
                  </a:lnTo>
                  <a:lnTo>
                    <a:pt x="25849" y="18925"/>
                  </a:lnTo>
                  <a:lnTo>
                    <a:pt x="25849" y="18925"/>
                  </a:lnTo>
                  <a:lnTo>
                    <a:pt x="25849" y="18925"/>
                  </a:lnTo>
                  <a:lnTo>
                    <a:pt x="25849" y="18925"/>
                  </a:lnTo>
                  <a:lnTo>
                    <a:pt x="25869" y="18905"/>
                  </a:lnTo>
                  <a:lnTo>
                    <a:pt x="25869" y="18905"/>
                  </a:lnTo>
                  <a:lnTo>
                    <a:pt x="25788" y="18824"/>
                  </a:lnTo>
                  <a:lnTo>
                    <a:pt x="25707" y="18722"/>
                  </a:lnTo>
                  <a:lnTo>
                    <a:pt x="25646" y="18621"/>
                  </a:lnTo>
                  <a:lnTo>
                    <a:pt x="25585" y="18499"/>
                  </a:lnTo>
                  <a:lnTo>
                    <a:pt x="25544" y="18357"/>
                  </a:lnTo>
                  <a:lnTo>
                    <a:pt x="25524" y="18214"/>
                  </a:lnTo>
                  <a:lnTo>
                    <a:pt x="25504" y="18052"/>
                  </a:lnTo>
                  <a:lnTo>
                    <a:pt x="25504" y="17869"/>
                  </a:lnTo>
                  <a:lnTo>
                    <a:pt x="25504" y="17869"/>
                  </a:lnTo>
                  <a:lnTo>
                    <a:pt x="25504" y="17666"/>
                  </a:lnTo>
                  <a:lnTo>
                    <a:pt x="25524" y="17463"/>
                  </a:lnTo>
                  <a:lnTo>
                    <a:pt x="25585" y="17240"/>
                  </a:lnTo>
                  <a:lnTo>
                    <a:pt x="25626" y="17016"/>
                  </a:lnTo>
                  <a:lnTo>
                    <a:pt x="25707" y="16813"/>
                  </a:lnTo>
                  <a:lnTo>
                    <a:pt x="25788" y="16590"/>
                  </a:lnTo>
                  <a:lnTo>
                    <a:pt x="25890" y="16387"/>
                  </a:lnTo>
                  <a:lnTo>
                    <a:pt x="26011" y="16184"/>
                  </a:lnTo>
                  <a:lnTo>
                    <a:pt x="26133" y="15981"/>
                  </a:lnTo>
                  <a:lnTo>
                    <a:pt x="26275" y="15778"/>
                  </a:lnTo>
                  <a:lnTo>
                    <a:pt x="26417" y="15595"/>
                  </a:lnTo>
                  <a:lnTo>
                    <a:pt x="26560" y="15433"/>
                  </a:lnTo>
                  <a:lnTo>
                    <a:pt x="26722" y="15270"/>
                  </a:lnTo>
                  <a:lnTo>
                    <a:pt x="26884" y="15128"/>
                  </a:lnTo>
                  <a:lnTo>
                    <a:pt x="27067" y="15006"/>
                  </a:lnTo>
                  <a:lnTo>
                    <a:pt x="27230" y="14884"/>
                  </a:lnTo>
                  <a:lnTo>
                    <a:pt x="27230" y="14884"/>
                  </a:lnTo>
                  <a:lnTo>
                    <a:pt x="27433" y="14783"/>
                  </a:lnTo>
                  <a:lnTo>
                    <a:pt x="27636" y="14722"/>
                  </a:lnTo>
                  <a:lnTo>
                    <a:pt x="27818" y="14681"/>
                  </a:lnTo>
                  <a:lnTo>
                    <a:pt x="28001" y="14661"/>
                  </a:lnTo>
                  <a:lnTo>
                    <a:pt x="28001" y="14661"/>
                  </a:lnTo>
                  <a:lnTo>
                    <a:pt x="28204" y="14681"/>
                  </a:lnTo>
                  <a:lnTo>
                    <a:pt x="28387" y="14742"/>
                  </a:lnTo>
                  <a:lnTo>
                    <a:pt x="28387" y="14742"/>
                  </a:lnTo>
                  <a:lnTo>
                    <a:pt x="28326" y="14702"/>
                  </a:lnTo>
                  <a:lnTo>
                    <a:pt x="28326" y="14702"/>
                  </a:lnTo>
                  <a:lnTo>
                    <a:pt x="3676" y="326"/>
                  </a:lnTo>
                  <a:lnTo>
                    <a:pt x="3676" y="326"/>
                  </a:lnTo>
                  <a:lnTo>
                    <a:pt x="3371" y="183"/>
                  </a:lnTo>
                  <a:lnTo>
                    <a:pt x="3066" y="82"/>
                  </a:lnTo>
                  <a:lnTo>
                    <a:pt x="2762" y="21"/>
                  </a:lnTo>
                  <a:lnTo>
                    <a:pt x="24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5241;p74">
              <a:extLst>
                <a:ext uri="{FF2B5EF4-FFF2-40B4-BE49-F238E27FC236}">
                  <a16:creationId xmlns:a16="http://schemas.microsoft.com/office/drawing/2014/main" id="{9CA9297B-5A55-8B4F-B1D1-7AF1603DD67C}"/>
                </a:ext>
              </a:extLst>
            </p:cNvPr>
            <p:cNvSpPr/>
            <p:nvPr/>
          </p:nvSpPr>
          <p:spPr>
            <a:xfrm>
              <a:off x="2513750" y="2055950"/>
              <a:ext cx="86325" cy="106100"/>
            </a:xfrm>
            <a:custGeom>
              <a:avLst/>
              <a:gdLst/>
              <a:ahLst/>
              <a:cxnLst/>
              <a:rect l="l" t="t" r="r" b="b"/>
              <a:pathLst>
                <a:path w="3453" h="4244" extrusionOk="0">
                  <a:moveTo>
                    <a:pt x="3392" y="690"/>
                  </a:moveTo>
                  <a:lnTo>
                    <a:pt x="3453" y="1036"/>
                  </a:lnTo>
                  <a:lnTo>
                    <a:pt x="3453" y="1036"/>
                  </a:lnTo>
                  <a:lnTo>
                    <a:pt x="3432" y="853"/>
                  </a:lnTo>
                  <a:lnTo>
                    <a:pt x="3392" y="690"/>
                  </a:lnTo>
                  <a:close/>
                  <a:moveTo>
                    <a:pt x="2498" y="0"/>
                  </a:moveTo>
                  <a:lnTo>
                    <a:pt x="2315" y="20"/>
                  </a:lnTo>
                  <a:lnTo>
                    <a:pt x="2133" y="61"/>
                  </a:lnTo>
                  <a:lnTo>
                    <a:pt x="1930" y="122"/>
                  </a:lnTo>
                  <a:lnTo>
                    <a:pt x="1727" y="223"/>
                  </a:lnTo>
                  <a:lnTo>
                    <a:pt x="1564" y="345"/>
                  </a:lnTo>
                  <a:lnTo>
                    <a:pt x="1381" y="467"/>
                  </a:lnTo>
                  <a:lnTo>
                    <a:pt x="1219" y="609"/>
                  </a:lnTo>
                  <a:lnTo>
                    <a:pt x="1057" y="772"/>
                  </a:lnTo>
                  <a:lnTo>
                    <a:pt x="914" y="934"/>
                  </a:lnTo>
                  <a:lnTo>
                    <a:pt x="772" y="1117"/>
                  </a:lnTo>
                  <a:lnTo>
                    <a:pt x="630" y="1320"/>
                  </a:lnTo>
                  <a:lnTo>
                    <a:pt x="508" y="1523"/>
                  </a:lnTo>
                  <a:lnTo>
                    <a:pt x="387" y="1726"/>
                  </a:lnTo>
                  <a:lnTo>
                    <a:pt x="285" y="1929"/>
                  </a:lnTo>
                  <a:lnTo>
                    <a:pt x="204" y="2152"/>
                  </a:lnTo>
                  <a:lnTo>
                    <a:pt x="123" y="2355"/>
                  </a:lnTo>
                  <a:lnTo>
                    <a:pt x="82" y="2579"/>
                  </a:lnTo>
                  <a:lnTo>
                    <a:pt x="21" y="2802"/>
                  </a:lnTo>
                  <a:lnTo>
                    <a:pt x="1" y="3005"/>
                  </a:lnTo>
                  <a:lnTo>
                    <a:pt x="1" y="3208"/>
                  </a:lnTo>
                  <a:lnTo>
                    <a:pt x="1" y="3391"/>
                  </a:lnTo>
                  <a:lnTo>
                    <a:pt x="21" y="3553"/>
                  </a:lnTo>
                  <a:lnTo>
                    <a:pt x="41" y="3696"/>
                  </a:lnTo>
                  <a:lnTo>
                    <a:pt x="82" y="3838"/>
                  </a:lnTo>
                  <a:lnTo>
                    <a:pt x="143" y="3960"/>
                  </a:lnTo>
                  <a:lnTo>
                    <a:pt x="204" y="4061"/>
                  </a:lnTo>
                  <a:lnTo>
                    <a:pt x="285" y="4163"/>
                  </a:lnTo>
                  <a:lnTo>
                    <a:pt x="366" y="4244"/>
                  </a:lnTo>
                  <a:lnTo>
                    <a:pt x="2315" y="2193"/>
                  </a:lnTo>
                  <a:lnTo>
                    <a:pt x="3371" y="690"/>
                  </a:lnTo>
                  <a:lnTo>
                    <a:pt x="3290" y="487"/>
                  </a:lnTo>
                  <a:lnTo>
                    <a:pt x="3189" y="305"/>
                  </a:lnTo>
                  <a:lnTo>
                    <a:pt x="3046" y="183"/>
                  </a:lnTo>
                  <a:lnTo>
                    <a:pt x="2884" y="81"/>
                  </a:lnTo>
                  <a:lnTo>
                    <a:pt x="2701" y="20"/>
                  </a:lnTo>
                  <a:lnTo>
                    <a:pt x="2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5242;p74">
              <a:extLst>
                <a:ext uri="{FF2B5EF4-FFF2-40B4-BE49-F238E27FC236}">
                  <a16:creationId xmlns:a16="http://schemas.microsoft.com/office/drawing/2014/main" id="{BE2F2A4C-BBC5-6477-E61C-3E284ADA3A4C}"/>
                </a:ext>
              </a:extLst>
            </p:cNvPr>
            <p:cNvSpPr/>
            <p:nvPr/>
          </p:nvSpPr>
          <p:spPr>
            <a:xfrm>
              <a:off x="2598525" y="2073200"/>
              <a:ext cx="1550" cy="8650"/>
            </a:xfrm>
            <a:custGeom>
              <a:avLst/>
              <a:gdLst/>
              <a:ahLst/>
              <a:cxnLst/>
              <a:rect l="l" t="t" r="r" b="b"/>
              <a:pathLst>
                <a:path w="62" h="346" fill="none" extrusionOk="0">
                  <a:moveTo>
                    <a:pt x="1" y="0"/>
                  </a:moveTo>
                  <a:lnTo>
                    <a:pt x="1" y="0"/>
                  </a:lnTo>
                  <a:lnTo>
                    <a:pt x="62" y="346"/>
                  </a:lnTo>
                  <a:lnTo>
                    <a:pt x="62" y="346"/>
                  </a:lnTo>
                  <a:lnTo>
                    <a:pt x="41" y="16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5243;p74">
              <a:extLst>
                <a:ext uri="{FF2B5EF4-FFF2-40B4-BE49-F238E27FC236}">
                  <a16:creationId xmlns:a16="http://schemas.microsoft.com/office/drawing/2014/main" id="{9DE6D0F3-E5B2-766C-4D77-B82AEF8E8D60}"/>
                </a:ext>
              </a:extLst>
            </p:cNvPr>
            <p:cNvSpPr/>
            <p:nvPr/>
          </p:nvSpPr>
          <p:spPr>
            <a:xfrm>
              <a:off x="2513750" y="2055950"/>
              <a:ext cx="84300" cy="106100"/>
            </a:xfrm>
            <a:custGeom>
              <a:avLst/>
              <a:gdLst/>
              <a:ahLst/>
              <a:cxnLst/>
              <a:rect l="l" t="t" r="r" b="b"/>
              <a:pathLst>
                <a:path w="3372" h="4244" fill="none" extrusionOk="0">
                  <a:moveTo>
                    <a:pt x="2498" y="0"/>
                  </a:moveTo>
                  <a:lnTo>
                    <a:pt x="2498" y="0"/>
                  </a:lnTo>
                  <a:lnTo>
                    <a:pt x="2315" y="20"/>
                  </a:lnTo>
                  <a:lnTo>
                    <a:pt x="2133" y="61"/>
                  </a:lnTo>
                  <a:lnTo>
                    <a:pt x="1930" y="122"/>
                  </a:lnTo>
                  <a:lnTo>
                    <a:pt x="1727" y="223"/>
                  </a:lnTo>
                  <a:lnTo>
                    <a:pt x="1727" y="223"/>
                  </a:lnTo>
                  <a:lnTo>
                    <a:pt x="1564" y="345"/>
                  </a:lnTo>
                  <a:lnTo>
                    <a:pt x="1381" y="467"/>
                  </a:lnTo>
                  <a:lnTo>
                    <a:pt x="1219" y="609"/>
                  </a:lnTo>
                  <a:lnTo>
                    <a:pt x="1057" y="772"/>
                  </a:lnTo>
                  <a:lnTo>
                    <a:pt x="914" y="934"/>
                  </a:lnTo>
                  <a:lnTo>
                    <a:pt x="772" y="1117"/>
                  </a:lnTo>
                  <a:lnTo>
                    <a:pt x="630" y="1320"/>
                  </a:lnTo>
                  <a:lnTo>
                    <a:pt x="508" y="1523"/>
                  </a:lnTo>
                  <a:lnTo>
                    <a:pt x="387" y="1726"/>
                  </a:lnTo>
                  <a:lnTo>
                    <a:pt x="285" y="1929"/>
                  </a:lnTo>
                  <a:lnTo>
                    <a:pt x="204" y="2152"/>
                  </a:lnTo>
                  <a:lnTo>
                    <a:pt x="123" y="2355"/>
                  </a:lnTo>
                  <a:lnTo>
                    <a:pt x="82" y="2579"/>
                  </a:lnTo>
                  <a:lnTo>
                    <a:pt x="21" y="2802"/>
                  </a:lnTo>
                  <a:lnTo>
                    <a:pt x="1" y="3005"/>
                  </a:lnTo>
                  <a:lnTo>
                    <a:pt x="1" y="3208"/>
                  </a:lnTo>
                  <a:lnTo>
                    <a:pt x="1" y="3208"/>
                  </a:lnTo>
                  <a:lnTo>
                    <a:pt x="1" y="3391"/>
                  </a:lnTo>
                  <a:lnTo>
                    <a:pt x="21" y="3553"/>
                  </a:lnTo>
                  <a:lnTo>
                    <a:pt x="41" y="3696"/>
                  </a:lnTo>
                  <a:lnTo>
                    <a:pt x="82" y="3838"/>
                  </a:lnTo>
                  <a:lnTo>
                    <a:pt x="143" y="3960"/>
                  </a:lnTo>
                  <a:lnTo>
                    <a:pt x="204" y="4061"/>
                  </a:lnTo>
                  <a:lnTo>
                    <a:pt x="285" y="4163"/>
                  </a:lnTo>
                  <a:lnTo>
                    <a:pt x="366" y="4244"/>
                  </a:lnTo>
                  <a:lnTo>
                    <a:pt x="2315" y="2193"/>
                  </a:lnTo>
                  <a:lnTo>
                    <a:pt x="3371" y="690"/>
                  </a:lnTo>
                  <a:lnTo>
                    <a:pt x="3371" y="690"/>
                  </a:lnTo>
                  <a:lnTo>
                    <a:pt x="3290" y="487"/>
                  </a:lnTo>
                  <a:lnTo>
                    <a:pt x="3189" y="305"/>
                  </a:lnTo>
                  <a:lnTo>
                    <a:pt x="3046" y="183"/>
                  </a:lnTo>
                  <a:lnTo>
                    <a:pt x="2884" y="81"/>
                  </a:lnTo>
                  <a:lnTo>
                    <a:pt x="2884" y="81"/>
                  </a:lnTo>
                  <a:lnTo>
                    <a:pt x="2701" y="20"/>
                  </a:lnTo>
                  <a:lnTo>
                    <a:pt x="24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5244;p74">
              <a:extLst>
                <a:ext uri="{FF2B5EF4-FFF2-40B4-BE49-F238E27FC236}">
                  <a16:creationId xmlns:a16="http://schemas.microsoft.com/office/drawing/2014/main" id="{9B8832FA-0684-E5DE-8307-89B34F3F8E4E}"/>
                </a:ext>
              </a:extLst>
            </p:cNvPr>
            <p:cNvSpPr/>
            <p:nvPr/>
          </p:nvSpPr>
          <p:spPr>
            <a:xfrm>
              <a:off x="2522375" y="2073200"/>
              <a:ext cx="154850" cy="388875"/>
            </a:xfrm>
            <a:custGeom>
              <a:avLst/>
              <a:gdLst/>
              <a:ahLst/>
              <a:cxnLst/>
              <a:rect l="l" t="t" r="r" b="b"/>
              <a:pathLst>
                <a:path w="6194" h="15555" extrusionOk="0">
                  <a:moveTo>
                    <a:pt x="3026" y="0"/>
                  </a:moveTo>
                  <a:lnTo>
                    <a:pt x="1970" y="1503"/>
                  </a:lnTo>
                  <a:lnTo>
                    <a:pt x="21" y="3554"/>
                  </a:lnTo>
                  <a:lnTo>
                    <a:pt x="1" y="3574"/>
                  </a:lnTo>
                  <a:lnTo>
                    <a:pt x="285" y="3757"/>
                  </a:lnTo>
                  <a:lnTo>
                    <a:pt x="2092" y="4894"/>
                  </a:lnTo>
                  <a:lnTo>
                    <a:pt x="3189" y="5584"/>
                  </a:lnTo>
                  <a:lnTo>
                    <a:pt x="4123" y="6153"/>
                  </a:lnTo>
                  <a:lnTo>
                    <a:pt x="4306" y="6254"/>
                  </a:lnTo>
                  <a:lnTo>
                    <a:pt x="4427" y="6356"/>
                  </a:lnTo>
                  <a:lnTo>
                    <a:pt x="4529" y="6478"/>
                  </a:lnTo>
                  <a:lnTo>
                    <a:pt x="4590" y="6620"/>
                  </a:lnTo>
                  <a:lnTo>
                    <a:pt x="4610" y="6782"/>
                  </a:lnTo>
                  <a:lnTo>
                    <a:pt x="4610" y="6904"/>
                  </a:lnTo>
                  <a:lnTo>
                    <a:pt x="4630" y="7452"/>
                  </a:lnTo>
                  <a:lnTo>
                    <a:pt x="4854" y="13727"/>
                  </a:lnTo>
                  <a:lnTo>
                    <a:pt x="4894" y="15087"/>
                  </a:lnTo>
                  <a:lnTo>
                    <a:pt x="4915" y="15189"/>
                  </a:lnTo>
                  <a:lnTo>
                    <a:pt x="4935" y="15270"/>
                  </a:lnTo>
                  <a:lnTo>
                    <a:pt x="4996" y="15351"/>
                  </a:lnTo>
                  <a:lnTo>
                    <a:pt x="5057" y="15412"/>
                  </a:lnTo>
                  <a:lnTo>
                    <a:pt x="5118" y="15473"/>
                  </a:lnTo>
                  <a:lnTo>
                    <a:pt x="5199" y="15514"/>
                  </a:lnTo>
                  <a:lnTo>
                    <a:pt x="5301" y="15554"/>
                  </a:lnTo>
                  <a:lnTo>
                    <a:pt x="5483" y="15554"/>
                  </a:lnTo>
                  <a:lnTo>
                    <a:pt x="5585" y="15514"/>
                  </a:lnTo>
                  <a:lnTo>
                    <a:pt x="5666" y="15473"/>
                  </a:lnTo>
                  <a:lnTo>
                    <a:pt x="5727" y="15412"/>
                  </a:lnTo>
                  <a:lnTo>
                    <a:pt x="5788" y="15351"/>
                  </a:lnTo>
                  <a:lnTo>
                    <a:pt x="5849" y="15270"/>
                  </a:lnTo>
                  <a:lnTo>
                    <a:pt x="5869" y="15189"/>
                  </a:lnTo>
                  <a:lnTo>
                    <a:pt x="5889" y="15087"/>
                  </a:lnTo>
                  <a:lnTo>
                    <a:pt x="5950" y="13077"/>
                  </a:lnTo>
                  <a:lnTo>
                    <a:pt x="6174" y="6965"/>
                  </a:lnTo>
                  <a:lnTo>
                    <a:pt x="6174" y="6600"/>
                  </a:lnTo>
                  <a:lnTo>
                    <a:pt x="6194" y="6133"/>
                  </a:lnTo>
                  <a:lnTo>
                    <a:pt x="5910" y="6315"/>
                  </a:lnTo>
                  <a:lnTo>
                    <a:pt x="5686" y="6417"/>
                  </a:lnTo>
                  <a:lnTo>
                    <a:pt x="5483" y="6498"/>
                  </a:lnTo>
                  <a:lnTo>
                    <a:pt x="5280" y="6539"/>
                  </a:lnTo>
                  <a:lnTo>
                    <a:pt x="5097" y="6559"/>
                  </a:lnTo>
                  <a:lnTo>
                    <a:pt x="4874" y="6539"/>
                  </a:lnTo>
                  <a:lnTo>
                    <a:pt x="4691" y="6457"/>
                  </a:lnTo>
                  <a:lnTo>
                    <a:pt x="4509" y="6356"/>
                  </a:lnTo>
                  <a:lnTo>
                    <a:pt x="4367" y="6214"/>
                  </a:lnTo>
                  <a:lnTo>
                    <a:pt x="4245" y="6011"/>
                  </a:lnTo>
                  <a:lnTo>
                    <a:pt x="4143" y="5787"/>
                  </a:lnTo>
                  <a:lnTo>
                    <a:pt x="4103" y="5523"/>
                  </a:lnTo>
                  <a:lnTo>
                    <a:pt x="4082" y="5239"/>
                  </a:lnTo>
                  <a:lnTo>
                    <a:pt x="4103" y="4935"/>
                  </a:lnTo>
                  <a:lnTo>
                    <a:pt x="4143" y="4610"/>
                  </a:lnTo>
                  <a:lnTo>
                    <a:pt x="4224" y="4305"/>
                  </a:lnTo>
                  <a:lnTo>
                    <a:pt x="4346" y="4001"/>
                  </a:lnTo>
                  <a:lnTo>
                    <a:pt x="4082" y="3473"/>
                  </a:lnTo>
                  <a:lnTo>
                    <a:pt x="3859" y="2945"/>
                  </a:lnTo>
                  <a:lnTo>
                    <a:pt x="3676" y="2417"/>
                  </a:lnTo>
                  <a:lnTo>
                    <a:pt x="3514" y="1909"/>
                  </a:lnTo>
                  <a:lnTo>
                    <a:pt x="3372" y="1442"/>
                  </a:lnTo>
                  <a:lnTo>
                    <a:pt x="3250" y="1016"/>
                  </a:lnTo>
                  <a:lnTo>
                    <a:pt x="3108" y="346"/>
                  </a:lnTo>
                  <a:lnTo>
                    <a:pt x="3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5245;p74">
              <a:extLst>
                <a:ext uri="{FF2B5EF4-FFF2-40B4-BE49-F238E27FC236}">
                  <a16:creationId xmlns:a16="http://schemas.microsoft.com/office/drawing/2014/main" id="{0B87EC0C-8468-2A83-5B75-980BDE389023}"/>
                </a:ext>
              </a:extLst>
            </p:cNvPr>
            <p:cNvSpPr/>
            <p:nvPr/>
          </p:nvSpPr>
          <p:spPr>
            <a:xfrm>
              <a:off x="2522375" y="2073200"/>
              <a:ext cx="154850" cy="388875"/>
            </a:xfrm>
            <a:custGeom>
              <a:avLst/>
              <a:gdLst/>
              <a:ahLst/>
              <a:cxnLst/>
              <a:rect l="l" t="t" r="r" b="b"/>
              <a:pathLst>
                <a:path w="6194" h="15555" fill="none" extrusionOk="0">
                  <a:moveTo>
                    <a:pt x="3026" y="0"/>
                  </a:moveTo>
                  <a:lnTo>
                    <a:pt x="3026" y="0"/>
                  </a:lnTo>
                  <a:lnTo>
                    <a:pt x="1970" y="1503"/>
                  </a:lnTo>
                  <a:lnTo>
                    <a:pt x="21" y="3554"/>
                  </a:lnTo>
                  <a:lnTo>
                    <a:pt x="1" y="3574"/>
                  </a:lnTo>
                  <a:lnTo>
                    <a:pt x="1" y="3574"/>
                  </a:lnTo>
                  <a:lnTo>
                    <a:pt x="1" y="3574"/>
                  </a:lnTo>
                  <a:lnTo>
                    <a:pt x="1" y="3574"/>
                  </a:lnTo>
                  <a:lnTo>
                    <a:pt x="285" y="3757"/>
                  </a:lnTo>
                  <a:lnTo>
                    <a:pt x="285" y="3757"/>
                  </a:lnTo>
                  <a:lnTo>
                    <a:pt x="2092" y="4894"/>
                  </a:lnTo>
                  <a:lnTo>
                    <a:pt x="3189" y="5584"/>
                  </a:lnTo>
                  <a:lnTo>
                    <a:pt x="4123" y="6153"/>
                  </a:lnTo>
                  <a:lnTo>
                    <a:pt x="4123" y="6153"/>
                  </a:lnTo>
                  <a:lnTo>
                    <a:pt x="4306" y="6254"/>
                  </a:lnTo>
                  <a:lnTo>
                    <a:pt x="4306" y="6254"/>
                  </a:lnTo>
                  <a:lnTo>
                    <a:pt x="4427" y="6356"/>
                  </a:lnTo>
                  <a:lnTo>
                    <a:pt x="4529" y="6478"/>
                  </a:lnTo>
                  <a:lnTo>
                    <a:pt x="4590" y="6620"/>
                  </a:lnTo>
                  <a:lnTo>
                    <a:pt x="4610" y="6782"/>
                  </a:lnTo>
                  <a:lnTo>
                    <a:pt x="4610" y="6904"/>
                  </a:lnTo>
                  <a:lnTo>
                    <a:pt x="4630" y="7452"/>
                  </a:lnTo>
                  <a:lnTo>
                    <a:pt x="4854" y="13727"/>
                  </a:lnTo>
                  <a:lnTo>
                    <a:pt x="4894" y="15087"/>
                  </a:lnTo>
                  <a:lnTo>
                    <a:pt x="4894" y="15087"/>
                  </a:lnTo>
                  <a:lnTo>
                    <a:pt x="4915" y="15189"/>
                  </a:lnTo>
                  <a:lnTo>
                    <a:pt x="4935" y="15270"/>
                  </a:lnTo>
                  <a:lnTo>
                    <a:pt x="4996" y="15351"/>
                  </a:lnTo>
                  <a:lnTo>
                    <a:pt x="5057" y="15412"/>
                  </a:lnTo>
                  <a:lnTo>
                    <a:pt x="5118" y="15473"/>
                  </a:lnTo>
                  <a:lnTo>
                    <a:pt x="5199" y="15514"/>
                  </a:lnTo>
                  <a:lnTo>
                    <a:pt x="5301" y="15554"/>
                  </a:lnTo>
                  <a:lnTo>
                    <a:pt x="5382" y="15554"/>
                  </a:lnTo>
                  <a:lnTo>
                    <a:pt x="5382" y="15554"/>
                  </a:lnTo>
                  <a:lnTo>
                    <a:pt x="5382" y="15554"/>
                  </a:lnTo>
                  <a:lnTo>
                    <a:pt x="5382" y="15554"/>
                  </a:lnTo>
                  <a:lnTo>
                    <a:pt x="5483" y="15554"/>
                  </a:lnTo>
                  <a:lnTo>
                    <a:pt x="5585" y="15514"/>
                  </a:lnTo>
                  <a:lnTo>
                    <a:pt x="5666" y="15473"/>
                  </a:lnTo>
                  <a:lnTo>
                    <a:pt x="5727" y="15412"/>
                  </a:lnTo>
                  <a:lnTo>
                    <a:pt x="5788" y="15351"/>
                  </a:lnTo>
                  <a:lnTo>
                    <a:pt x="5849" y="15270"/>
                  </a:lnTo>
                  <a:lnTo>
                    <a:pt x="5869" y="15189"/>
                  </a:lnTo>
                  <a:lnTo>
                    <a:pt x="5889" y="15087"/>
                  </a:lnTo>
                  <a:lnTo>
                    <a:pt x="5950" y="13077"/>
                  </a:lnTo>
                  <a:lnTo>
                    <a:pt x="6174" y="6965"/>
                  </a:lnTo>
                  <a:lnTo>
                    <a:pt x="6174" y="6600"/>
                  </a:lnTo>
                  <a:lnTo>
                    <a:pt x="6194" y="6133"/>
                  </a:lnTo>
                  <a:lnTo>
                    <a:pt x="6194" y="6133"/>
                  </a:lnTo>
                  <a:lnTo>
                    <a:pt x="6194" y="6133"/>
                  </a:lnTo>
                  <a:lnTo>
                    <a:pt x="5910" y="6315"/>
                  </a:lnTo>
                  <a:lnTo>
                    <a:pt x="5910" y="6315"/>
                  </a:lnTo>
                  <a:lnTo>
                    <a:pt x="5686" y="6417"/>
                  </a:lnTo>
                  <a:lnTo>
                    <a:pt x="5483" y="6498"/>
                  </a:lnTo>
                  <a:lnTo>
                    <a:pt x="5280" y="6539"/>
                  </a:lnTo>
                  <a:lnTo>
                    <a:pt x="5097" y="6559"/>
                  </a:lnTo>
                  <a:lnTo>
                    <a:pt x="5097" y="6559"/>
                  </a:lnTo>
                  <a:lnTo>
                    <a:pt x="4874" y="6539"/>
                  </a:lnTo>
                  <a:lnTo>
                    <a:pt x="4691" y="6457"/>
                  </a:lnTo>
                  <a:lnTo>
                    <a:pt x="4509" y="6356"/>
                  </a:lnTo>
                  <a:lnTo>
                    <a:pt x="4367" y="6214"/>
                  </a:lnTo>
                  <a:lnTo>
                    <a:pt x="4245" y="6011"/>
                  </a:lnTo>
                  <a:lnTo>
                    <a:pt x="4143" y="5787"/>
                  </a:lnTo>
                  <a:lnTo>
                    <a:pt x="4103" y="5523"/>
                  </a:lnTo>
                  <a:lnTo>
                    <a:pt x="4082" y="5239"/>
                  </a:lnTo>
                  <a:lnTo>
                    <a:pt x="4082" y="5239"/>
                  </a:lnTo>
                  <a:lnTo>
                    <a:pt x="4103" y="4935"/>
                  </a:lnTo>
                  <a:lnTo>
                    <a:pt x="4143" y="4610"/>
                  </a:lnTo>
                  <a:lnTo>
                    <a:pt x="4224" y="4305"/>
                  </a:lnTo>
                  <a:lnTo>
                    <a:pt x="4346" y="4001"/>
                  </a:lnTo>
                  <a:lnTo>
                    <a:pt x="4346" y="4001"/>
                  </a:lnTo>
                  <a:lnTo>
                    <a:pt x="4082" y="3473"/>
                  </a:lnTo>
                  <a:lnTo>
                    <a:pt x="3859" y="2945"/>
                  </a:lnTo>
                  <a:lnTo>
                    <a:pt x="3676" y="2417"/>
                  </a:lnTo>
                  <a:lnTo>
                    <a:pt x="3514" y="1909"/>
                  </a:lnTo>
                  <a:lnTo>
                    <a:pt x="3372" y="1442"/>
                  </a:lnTo>
                  <a:lnTo>
                    <a:pt x="3250" y="1016"/>
                  </a:lnTo>
                  <a:lnTo>
                    <a:pt x="3108" y="346"/>
                  </a:lnTo>
                  <a:lnTo>
                    <a:pt x="3108" y="346"/>
                  </a:lnTo>
                  <a:lnTo>
                    <a:pt x="3047" y="0"/>
                  </a:lnTo>
                  <a:lnTo>
                    <a:pt x="3047" y="0"/>
                  </a:lnTo>
                  <a:lnTo>
                    <a:pt x="3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5246;p74">
              <a:extLst>
                <a:ext uri="{FF2B5EF4-FFF2-40B4-BE49-F238E27FC236}">
                  <a16:creationId xmlns:a16="http://schemas.microsoft.com/office/drawing/2014/main" id="{020B3C7D-6D93-CDB5-EE4E-F207A7E34F36}"/>
                </a:ext>
              </a:extLst>
            </p:cNvPr>
            <p:cNvSpPr/>
            <p:nvPr/>
          </p:nvSpPr>
          <p:spPr>
            <a:xfrm>
              <a:off x="2631025" y="2118875"/>
              <a:ext cx="85300" cy="59425"/>
            </a:xfrm>
            <a:custGeom>
              <a:avLst/>
              <a:gdLst/>
              <a:ahLst/>
              <a:cxnLst/>
              <a:rect l="l" t="t" r="r" b="b"/>
              <a:pathLst>
                <a:path w="3412" h="2377" extrusionOk="0">
                  <a:moveTo>
                    <a:pt x="2193" y="1"/>
                  </a:moveTo>
                  <a:lnTo>
                    <a:pt x="2010" y="62"/>
                  </a:lnTo>
                  <a:lnTo>
                    <a:pt x="1787" y="123"/>
                  </a:lnTo>
                  <a:lnTo>
                    <a:pt x="1584" y="245"/>
                  </a:lnTo>
                  <a:lnTo>
                    <a:pt x="1340" y="407"/>
                  </a:lnTo>
                  <a:lnTo>
                    <a:pt x="1097" y="590"/>
                  </a:lnTo>
                  <a:lnTo>
                    <a:pt x="873" y="813"/>
                  </a:lnTo>
                  <a:lnTo>
                    <a:pt x="650" y="1036"/>
                  </a:lnTo>
                  <a:lnTo>
                    <a:pt x="467" y="1300"/>
                  </a:lnTo>
                  <a:lnTo>
                    <a:pt x="284" y="1585"/>
                  </a:lnTo>
                  <a:lnTo>
                    <a:pt x="122" y="1869"/>
                  </a:lnTo>
                  <a:lnTo>
                    <a:pt x="0" y="2174"/>
                  </a:lnTo>
                  <a:lnTo>
                    <a:pt x="102" y="2377"/>
                  </a:lnTo>
                  <a:lnTo>
                    <a:pt x="244" y="2133"/>
                  </a:lnTo>
                  <a:lnTo>
                    <a:pt x="406" y="1869"/>
                  </a:lnTo>
                  <a:lnTo>
                    <a:pt x="569" y="1625"/>
                  </a:lnTo>
                  <a:lnTo>
                    <a:pt x="751" y="1402"/>
                  </a:lnTo>
                  <a:lnTo>
                    <a:pt x="934" y="1199"/>
                  </a:lnTo>
                  <a:lnTo>
                    <a:pt x="1137" y="1016"/>
                  </a:lnTo>
                  <a:lnTo>
                    <a:pt x="1361" y="854"/>
                  </a:lnTo>
                  <a:lnTo>
                    <a:pt x="1584" y="712"/>
                  </a:lnTo>
                  <a:lnTo>
                    <a:pt x="1787" y="610"/>
                  </a:lnTo>
                  <a:lnTo>
                    <a:pt x="2010" y="529"/>
                  </a:lnTo>
                  <a:lnTo>
                    <a:pt x="2193" y="488"/>
                  </a:lnTo>
                  <a:lnTo>
                    <a:pt x="2396" y="468"/>
                  </a:lnTo>
                  <a:lnTo>
                    <a:pt x="2579" y="488"/>
                  </a:lnTo>
                  <a:lnTo>
                    <a:pt x="2762" y="529"/>
                  </a:lnTo>
                  <a:lnTo>
                    <a:pt x="2924" y="630"/>
                  </a:lnTo>
                  <a:lnTo>
                    <a:pt x="3066" y="752"/>
                  </a:lnTo>
                  <a:lnTo>
                    <a:pt x="3188" y="894"/>
                  </a:lnTo>
                  <a:lnTo>
                    <a:pt x="3290" y="1097"/>
                  </a:lnTo>
                  <a:lnTo>
                    <a:pt x="3351" y="1300"/>
                  </a:lnTo>
                  <a:lnTo>
                    <a:pt x="3391" y="1544"/>
                  </a:lnTo>
                  <a:lnTo>
                    <a:pt x="3411" y="1321"/>
                  </a:lnTo>
                  <a:lnTo>
                    <a:pt x="3391" y="1016"/>
                  </a:lnTo>
                  <a:lnTo>
                    <a:pt x="3330" y="752"/>
                  </a:lnTo>
                  <a:lnTo>
                    <a:pt x="3249" y="529"/>
                  </a:lnTo>
                  <a:lnTo>
                    <a:pt x="3127" y="346"/>
                  </a:lnTo>
                  <a:lnTo>
                    <a:pt x="2985" y="184"/>
                  </a:lnTo>
                  <a:lnTo>
                    <a:pt x="2802" y="82"/>
                  </a:lnTo>
                  <a:lnTo>
                    <a:pt x="2599" y="21"/>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5247;p74">
              <a:extLst>
                <a:ext uri="{FF2B5EF4-FFF2-40B4-BE49-F238E27FC236}">
                  <a16:creationId xmlns:a16="http://schemas.microsoft.com/office/drawing/2014/main" id="{6AD4C0DD-EBE9-6BD1-6A81-47C0FB20261A}"/>
                </a:ext>
              </a:extLst>
            </p:cNvPr>
            <p:cNvSpPr/>
            <p:nvPr/>
          </p:nvSpPr>
          <p:spPr>
            <a:xfrm>
              <a:off x="2633550" y="2130550"/>
              <a:ext cx="82275" cy="95975"/>
            </a:xfrm>
            <a:custGeom>
              <a:avLst/>
              <a:gdLst/>
              <a:ahLst/>
              <a:cxnLst/>
              <a:rect l="l" t="t" r="r" b="b"/>
              <a:pathLst>
                <a:path w="3291" h="3839" extrusionOk="0">
                  <a:moveTo>
                    <a:pt x="2295" y="1"/>
                  </a:moveTo>
                  <a:lnTo>
                    <a:pt x="2092" y="21"/>
                  </a:lnTo>
                  <a:lnTo>
                    <a:pt x="1909" y="62"/>
                  </a:lnTo>
                  <a:lnTo>
                    <a:pt x="1686" y="143"/>
                  </a:lnTo>
                  <a:lnTo>
                    <a:pt x="1483" y="245"/>
                  </a:lnTo>
                  <a:lnTo>
                    <a:pt x="1260" y="387"/>
                  </a:lnTo>
                  <a:lnTo>
                    <a:pt x="1036" y="549"/>
                  </a:lnTo>
                  <a:lnTo>
                    <a:pt x="833" y="732"/>
                  </a:lnTo>
                  <a:lnTo>
                    <a:pt x="650" y="935"/>
                  </a:lnTo>
                  <a:lnTo>
                    <a:pt x="468" y="1158"/>
                  </a:lnTo>
                  <a:lnTo>
                    <a:pt x="305" y="1402"/>
                  </a:lnTo>
                  <a:lnTo>
                    <a:pt x="143" y="1666"/>
                  </a:lnTo>
                  <a:lnTo>
                    <a:pt x="1" y="1910"/>
                  </a:lnTo>
                  <a:lnTo>
                    <a:pt x="183" y="2214"/>
                  </a:lnTo>
                  <a:lnTo>
                    <a:pt x="366" y="2498"/>
                  </a:lnTo>
                  <a:lnTo>
                    <a:pt x="569" y="2783"/>
                  </a:lnTo>
                  <a:lnTo>
                    <a:pt x="772" y="3047"/>
                  </a:lnTo>
                  <a:lnTo>
                    <a:pt x="996" y="3270"/>
                  </a:lnTo>
                  <a:lnTo>
                    <a:pt x="1239" y="3493"/>
                  </a:lnTo>
                  <a:lnTo>
                    <a:pt x="1483" y="3676"/>
                  </a:lnTo>
                  <a:lnTo>
                    <a:pt x="1747" y="3839"/>
                  </a:lnTo>
                  <a:lnTo>
                    <a:pt x="2052" y="3575"/>
                  </a:lnTo>
                  <a:lnTo>
                    <a:pt x="2316" y="3290"/>
                  </a:lnTo>
                  <a:lnTo>
                    <a:pt x="2579" y="2965"/>
                  </a:lnTo>
                  <a:lnTo>
                    <a:pt x="2803" y="2600"/>
                  </a:lnTo>
                  <a:lnTo>
                    <a:pt x="2986" y="2234"/>
                  </a:lnTo>
                  <a:lnTo>
                    <a:pt x="3128" y="1849"/>
                  </a:lnTo>
                  <a:lnTo>
                    <a:pt x="3229" y="1463"/>
                  </a:lnTo>
                  <a:lnTo>
                    <a:pt x="3290" y="1077"/>
                  </a:lnTo>
                  <a:lnTo>
                    <a:pt x="3250" y="833"/>
                  </a:lnTo>
                  <a:lnTo>
                    <a:pt x="3189" y="630"/>
                  </a:lnTo>
                  <a:lnTo>
                    <a:pt x="3087" y="427"/>
                  </a:lnTo>
                  <a:lnTo>
                    <a:pt x="2965" y="285"/>
                  </a:lnTo>
                  <a:lnTo>
                    <a:pt x="2823" y="163"/>
                  </a:lnTo>
                  <a:lnTo>
                    <a:pt x="2661" y="62"/>
                  </a:lnTo>
                  <a:lnTo>
                    <a:pt x="2478" y="21"/>
                  </a:lnTo>
                  <a:lnTo>
                    <a:pt x="2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5248;p74">
              <a:extLst>
                <a:ext uri="{FF2B5EF4-FFF2-40B4-BE49-F238E27FC236}">
                  <a16:creationId xmlns:a16="http://schemas.microsoft.com/office/drawing/2014/main" id="{0CBAD58C-1B1F-6C5A-6A16-76EC21EEA582}"/>
                </a:ext>
              </a:extLst>
            </p:cNvPr>
            <p:cNvSpPr/>
            <p:nvPr/>
          </p:nvSpPr>
          <p:spPr>
            <a:xfrm>
              <a:off x="2624425" y="2173200"/>
              <a:ext cx="52800" cy="64000"/>
            </a:xfrm>
            <a:custGeom>
              <a:avLst/>
              <a:gdLst/>
              <a:ahLst/>
              <a:cxnLst/>
              <a:rect l="l" t="t" r="r" b="b"/>
              <a:pathLst>
                <a:path w="2112" h="2560" extrusionOk="0">
                  <a:moveTo>
                    <a:pt x="264" y="1"/>
                  </a:moveTo>
                  <a:lnTo>
                    <a:pt x="142" y="305"/>
                  </a:lnTo>
                  <a:lnTo>
                    <a:pt x="61" y="610"/>
                  </a:lnTo>
                  <a:lnTo>
                    <a:pt x="21" y="935"/>
                  </a:lnTo>
                  <a:lnTo>
                    <a:pt x="0" y="1239"/>
                  </a:lnTo>
                  <a:lnTo>
                    <a:pt x="21" y="1523"/>
                  </a:lnTo>
                  <a:lnTo>
                    <a:pt x="61" y="1787"/>
                  </a:lnTo>
                  <a:lnTo>
                    <a:pt x="163" y="2011"/>
                  </a:lnTo>
                  <a:lnTo>
                    <a:pt x="285" y="2214"/>
                  </a:lnTo>
                  <a:lnTo>
                    <a:pt x="427" y="2356"/>
                  </a:lnTo>
                  <a:lnTo>
                    <a:pt x="609" y="2457"/>
                  </a:lnTo>
                  <a:lnTo>
                    <a:pt x="792" y="2539"/>
                  </a:lnTo>
                  <a:lnTo>
                    <a:pt x="1015" y="2559"/>
                  </a:lnTo>
                  <a:lnTo>
                    <a:pt x="1198" y="2539"/>
                  </a:lnTo>
                  <a:lnTo>
                    <a:pt x="1401" y="2498"/>
                  </a:lnTo>
                  <a:lnTo>
                    <a:pt x="1604" y="2417"/>
                  </a:lnTo>
                  <a:lnTo>
                    <a:pt x="1828" y="2315"/>
                  </a:lnTo>
                  <a:lnTo>
                    <a:pt x="2112" y="2133"/>
                  </a:lnTo>
                  <a:lnTo>
                    <a:pt x="1848" y="1970"/>
                  </a:lnTo>
                  <a:lnTo>
                    <a:pt x="1604" y="1787"/>
                  </a:lnTo>
                  <a:lnTo>
                    <a:pt x="1361" y="1564"/>
                  </a:lnTo>
                  <a:lnTo>
                    <a:pt x="1137" y="1341"/>
                  </a:lnTo>
                  <a:lnTo>
                    <a:pt x="934" y="1077"/>
                  </a:lnTo>
                  <a:lnTo>
                    <a:pt x="731" y="792"/>
                  </a:lnTo>
                  <a:lnTo>
                    <a:pt x="548" y="508"/>
                  </a:lnTo>
                  <a:lnTo>
                    <a:pt x="366" y="204"/>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5249;p74">
              <a:extLst>
                <a:ext uri="{FF2B5EF4-FFF2-40B4-BE49-F238E27FC236}">
                  <a16:creationId xmlns:a16="http://schemas.microsoft.com/office/drawing/2014/main" id="{C786082E-E8AE-7868-9753-72886AECB4E1}"/>
                </a:ext>
              </a:extLst>
            </p:cNvPr>
            <p:cNvSpPr/>
            <p:nvPr/>
          </p:nvSpPr>
          <p:spPr>
            <a:xfrm>
              <a:off x="2624425" y="2173200"/>
              <a:ext cx="52800" cy="64000"/>
            </a:xfrm>
            <a:custGeom>
              <a:avLst/>
              <a:gdLst/>
              <a:ahLst/>
              <a:cxnLst/>
              <a:rect l="l" t="t" r="r" b="b"/>
              <a:pathLst>
                <a:path w="2112" h="2560" fill="none" extrusionOk="0">
                  <a:moveTo>
                    <a:pt x="264" y="1"/>
                  </a:moveTo>
                  <a:lnTo>
                    <a:pt x="264" y="1"/>
                  </a:lnTo>
                  <a:lnTo>
                    <a:pt x="142" y="305"/>
                  </a:lnTo>
                  <a:lnTo>
                    <a:pt x="61" y="610"/>
                  </a:lnTo>
                  <a:lnTo>
                    <a:pt x="21" y="935"/>
                  </a:lnTo>
                  <a:lnTo>
                    <a:pt x="0" y="1239"/>
                  </a:lnTo>
                  <a:lnTo>
                    <a:pt x="0" y="1239"/>
                  </a:lnTo>
                  <a:lnTo>
                    <a:pt x="21" y="1523"/>
                  </a:lnTo>
                  <a:lnTo>
                    <a:pt x="61" y="1787"/>
                  </a:lnTo>
                  <a:lnTo>
                    <a:pt x="163" y="2011"/>
                  </a:lnTo>
                  <a:lnTo>
                    <a:pt x="285" y="2214"/>
                  </a:lnTo>
                  <a:lnTo>
                    <a:pt x="427" y="2356"/>
                  </a:lnTo>
                  <a:lnTo>
                    <a:pt x="609" y="2457"/>
                  </a:lnTo>
                  <a:lnTo>
                    <a:pt x="792" y="2539"/>
                  </a:lnTo>
                  <a:lnTo>
                    <a:pt x="1015" y="2559"/>
                  </a:lnTo>
                  <a:lnTo>
                    <a:pt x="1015" y="2559"/>
                  </a:lnTo>
                  <a:lnTo>
                    <a:pt x="1198" y="2539"/>
                  </a:lnTo>
                  <a:lnTo>
                    <a:pt x="1401" y="2498"/>
                  </a:lnTo>
                  <a:lnTo>
                    <a:pt x="1604" y="2417"/>
                  </a:lnTo>
                  <a:lnTo>
                    <a:pt x="1828" y="2315"/>
                  </a:lnTo>
                  <a:lnTo>
                    <a:pt x="1828" y="2315"/>
                  </a:lnTo>
                  <a:lnTo>
                    <a:pt x="2112" y="2133"/>
                  </a:lnTo>
                  <a:lnTo>
                    <a:pt x="2112" y="2133"/>
                  </a:lnTo>
                  <a:lnTo>
                    <a:pt x="2112" y="2133"/>
                  </a:lnTo>
                  <a:lnTo>
                    <a:pt x="1848" y="1970"/>
                  </a:lnTo>
                  <a:lnTo>
                    <a:pt x="1604" y="1787"/>
                  </a:lnTo>
                  <a:lnTo>
                    <a:pt x="1361" y="1564"/>
                  </a:lnTo>
                  <a:lnTo>
                    <a:pt x="1137" y="1341"/>
                  </a:lnTo>
                  <a:lnTo>
                    <a:pt x="934" y="1077"/>
                  </a:lnTo>
                  <a:lnTo>
                    <a:pt x="731" y="792"/>
                  </a:lnTo>
                  <a:lnTo>
                    <a:pt x="548" y="508"/>
                  </a:lnTo>
                  <a:lnTo>
                    <a:pt x="366" y="204"/>
                  </a:lnTo>
                  <a:lnTo>
                    <a:pt x="366" y="204"/>
                  </a:lnTo>
                  <a:lnTo>
                    <a:pt x="2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5250;p74">
              <a:extLst>
                <a:ext uri="{FF2B5EF4-FFF2-40B4-BE49-F238E27FC236}">
                  <a16:creationId xmlns:a16="http://schemas.microsoft.com/office/drawing/2014/main" id="{301136C1-CD30-A7EC-8A1E-5E02178649FF}"/>
                </a:ext>
              </a:extLst>
            </p:cNvPr>
            <p:cNvSpPr/>
            <p:nvPr/>
          </p:nvSpPr>
          <p:spPr>
            <a:xfrm>
              <a:off x="2638625" y="2489450"/>
              <a:ext cx="32525" cy="62475"/>
            </a:xfrm>
            <a:custGeom>
              <a:avLst/>
              <a:gdLst/>
              <a:ahLst/>
              <a:cxnLst/>
              <a:rect l="l" t="t" r="r" b="b"/>
              <a:pathLst>
                <a:path w="1301" h="2499" extrusionOk="0">
                  <a:moveTo>
                    <a:pt x="651" y="1"/>
                  </a:moveTo>
                  <a:lnTo>
                    <a:pt x="569" y="21"/>
                  </a:lnTo>
                  <a:lnTo>
                    <a:pt x="488" y="41"/>
                  </a:lnTo>
                  <a:lnTo>
                    <a:pt x="407" y="102"/>
                  </a:lnTo>
                  <a:lnTo>
                    <a:pt x="366" y="183"/>
                  </a:lnTo>
                  <a:lnTo>
                    <a:pt x="326" y="265"/>
                  </a:lnTo>
                  <a:lnTo>
                    <a:pt x="21" y="1727"/>
                  </a:lnTo>
                  <a:lnTo>
                    <a:pt x="1" y="1869"/>
                  </a:lnTo>
                  <a:lnTo>
                    <a:pt x="21" y="2011"/>
                  </a:lnTo>
                  <a:lnTo>
                    <a:pt x="62" y="2153"/>
                  </a:lnTo>
                  <a:lnTo>
                    <a:pt x="143" y="2275"/>
                  </a:lnTo>
                  <a:lnTo>
                    <a:pt x="244" y="2356"/>
                  </a:lnTo>
                  <a:lnTo>
                    <a:pt x="366" y="2437"/>
                  </a:lnTo>
                  <a:lnTo>
                    <a:pt x="488" y="2498"/>
                  </a:lnTo>
                  <a:lnTo>
                    <a:pt x="793" y="2498"/>
                  </a:lnTo>
                  <a:lnTo>
                    <a:pt x="935" y="2437"/>
                  </a:lnTo>
                  <a:lnTo>
                    <a:pt x="1057" y="2376"/>
                  </a:lnTo>
                  <a:lnTo>
                    <a:pt x="1158" y="2275"/>
                  </a:lnTo>
                  <a:lnTo>
                    <a:pt x="1219" y="2153"/>
                  </a:lnTo>
                  <a:lnTo>
                    <a:pt x="1280" y="2011"/>
                  </a:lnTo>
                  <a:lnTo>
                    <a:pt x="1300" y="1869"/>
                  </a:lnTo>
                  <a:lnTo>
                    <a:pt x="1280" y="1727"/>
                  </a:lnTo>
                  <a:lnTo>
                    <a:pt x="975" y="265"/>
                  </a:lnTo>
                  <a:lnTo>
                    <a:pt x="955" y="183"/>
                  </a:lnTo>
                  <a:lnTo>
                    <a:pt x="894" y="123"/>
                  </a:lnTo>
                  <a:lnTo>
                    <a:pt x="854" y="62"/>
                  </a:lnTo>
                  <a:lnTo>
                    <a:pt x="772" y="21"/>
                  </a:lnTo>
                  <a:lnTo>
                    <a:pt x="6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5251;p74">
              <a:extLst>
                <a:ext uri="{FF2B5EF4-FFF2-40B4-BE49-F238E27FC236}">
                  <a16:creationId xmlns:a16="http://schemas.microsoft.com/office/drawing/2014/main" id="{72BC93F9-B788-7938-24A1-878EC89051C6}"/>
                </a:ext>
              </a:extLst>
            </p:cNvPr>
            <p:cNvSpPr/>
            <p:nvPr/>
          </p:nvSpPr>
          <p:spPr>
            <a:xfrm>
              <a:off x="2638625" y="2489450"/>
              <a:ext cx="32525" cy="62475"/>
            </a:xfrm>
            <a:custGeom>
              <a:avLst/>
              <a:gdLst/>
              <a:ahLst/>
              <a:cxnLst/>
              <a:rect l="l" t="t" r="r" b="b"/>
              <a:pathLst>
                <a:path w="1301" h="2499" fill="none" extrusionOk="0">
                  <a:moveTo>
                    <a:pt x="651" y="1"/>
                  </a:moveTo>
                  <a:lnTo>
                    <a:pt x="651" y="1"/>
                  </a:lnTo>
                  <a:lnTo>
                    <a:pt x="569" y="21"/>
                  </a:lnTo>
                  <a:lnTo>
                    <a:pt x="488" y="41"/>
                  </a:lnTo>
                  <a:lnTo>
                    <a:pt x="407" y="102"/>
                  </a:lnTo>
                  <a:lnTo>
                    <a:pt x="366" y="183"/>
                  </a:lnTo>
                  <a:lnTo>
                    <a:pt x="366" y="183"/>
                  </a:lnTo>
                  <a:lnTo>
                    <a:pt x="326" y="265"/>
                  </a:lnTo>
                  <a:lnTo>
                    <a:pt x="21" y="1727"/>
                  </a:lnTo>
                  <a:lnTo>
                    <a:pt x="21" y="1727"/>
                  </a:lnTo>
                  <a:lnTo>
                    <a:pt x="1" y="1869"/>
                  </a:lnTo>
                  <a:lnTo>
                    <a:pt x="21" y="2011"/>
                  </a:lnTo>
                  <a:lnTo>
                    <a:pt x="62" y="2153"/>
                  </a:lnTo>
                  <a:lnTo>
                    <a:pt x="143" y="2275"/>
                  </a:lnTo>
                  <a:lnTo>
                    <a:pt x="244" y="2356"/>
                  </a:lnTo>
                  <a:lnTo>
                    <a:pt x="366" y="2437"/>
                  </a:lnTo>
                  <a:lnTo>
                    <a:pt x="488" y="2498"/>
                  </a:lnTo>
                  <a:lnTo>
                    <a:pt x="651" y="2498"/>
                  </a:lnTo>
                  <a:lnTo>
                    <a:pt x="651" y="2498"/>
                  </a:lnTo>
                  <a:lnTo>
                    <a:pt x="651" y="2498"/>
                  </a:lnTo>
                  <a:lnTo>
                    <a:pt x="651" y="2498"/>
                  </a:lnTo>
                  <a:lnTo>
                    <a:pt x="793" y="2498"/>
                  </a:lnTo>
                  <a:lnTo>
                    <a:pt x="935" y="2437"/>
                  </a:lnTo>
                  <a:lnTo>
                    <a:pt x="1057" y="2376"/>
                  </a:lnTo>
                  <a:lnTo>
                    <a:pt x="1158" y="2275"/>
                  </a:lnTo>
                  <a:lnTo>
                    <a:pt x="1219" y="2153"/>
                  </a:lnTo>
                  <a:lnTo>
                    <a:pt x="1280" y="2011"/>
                  </a:lnTo>
                  <a:lnTo>
                    <a:pt x="1300" y="1869"/>
                  </a:lnTo>
                  <a:lnTo>
                    <a:pt x="1280" y="1727"/>
                  </a:lnTo>
                  <a:lnTo>
                    <a:pt x="975" y="265"/>
                  </a:lnTo>
                  <a:lnTo>
                    <a:pt x="975" y="265"/>
                  </a:lnTo>
                  <a:lnTo>
                    <a:pt x="955" y="183"/>
                  </a:lnTo>
                  <a:lnTo>
                    <a:pt x="894" y="123"/>
                  </a:lnTo>
                  <a:lnTo>
                    <a:pt x="854" y="62"/>
                  </a:lnTo>
                  <a:lnTo>
                    <a:pt x="772" y="21"/>
                  </a:lnTo>
                  <a:lnTo>
                    <a:pt x="772" y="21"/>
                  </a:lnTo>
                  <a:lnTo>
                    <a:pt x="651" y="1"/>
                  </a:lnTo>
                  <a:lnTo>
                    <a:pt x="651" y="1"/>
                  </a:lnTo>
                  <a:lnTo>
                    <a:pt x="6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2347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8"/>
          <p:cNvSpPr txBox="1">
            <a:spLocks noGrp="1"/>
          </p:cNvSpPr>
          <p:nvPr>
            <p:ph type="title"/>
          </p:nvPr>
        </p:nvSpPr>
        <p:spPr>
          <a:xfrm>
            <a:off x="723421" y="4173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EX-2.4</a:t>
            </a:r>
            <a:endParaRPr dirty="0"/>
          </a:p>
        </p:txBody>
      </p:sp>
      <p:sp>
        <p:nvSpPr>
          <p:cNvPr id="2369" name="Google Shape;2369;p38"/>
          <p:cNvSpPr txBox="1">
            <a:spLocks noGrp="1"/>
          </p:cNvSpPr>
          <p:nvPr>
            <p:ph type="body" idx="1"/>
          </p:nvPr>
        </p:nvSpPr>
        <p:spPr>
          <a:xfrm>
            <a:off x="704562" y="894024"/>
            <a:ext cx="6409916" cy="7190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u="sng" dirty="0"/>
              <a:t>Question 2 + Ex-2.4:</a:t>
            </a:r>
            <a:r>
              <a:rPr lang="en-US" dirty="0"/>
              <a:t> Compare the Output Redirection</a:t>
            </a:r>
            <a:r>
              <a:rPr lang="en-US" b="1" dirty="0">
                <a:solidFill>
                  <a:schemeClr val="hlink"/>
                </a:solidFill>
                <a:uFill>
                  <a:noFill/>
                </a:uFill>
                <a:hlinkClick r:id="rId3"/>
              </a:rPr>
              <a:t> (&gt;/&gt;&gt;) </a:t>
            </a:r>
            <a:r>
              <a:rPr lang="en-US" dirty="0"/>
              <a:t>with the Piping</a:t>
            </a:r>
            <a:r>
              <a:rPr lang="en-US" b="1" dirty="0">
                <a:solidFill>
                  <a:schemeClr val="hlink"/>
                </a:solidFill>
                <a:uFill>
                  <a:noFill/>
                </a:uFill>
                <a:hlinkClick r:id="rId3"/>
              </a:rPr>
              <a:t> (|) </a:t>
            </a:r>
            <a:r>
              <a:rPr lang="en-US" dirty="0"/>
              <a:t>technique</a:t>
            </a:r>
            <a:r>
              <a:rPr lang="vi-VN" dirty="0"/>
              <a:t> </a:t>
            </a:r>
            <a:r>
              <a:rPr lang="en" dirty="0"/>
              <a:t>: </a:t>
            </a:r>
          </a:p>
          <a:p>
            <a:pPr marL="0" lvl="0" indent="0" algn="l" rtl="0">
              <a:spcBef>
                <a:spcPts val="0"/>
              </a:spcBef>
              <a:spcAft>
                <a:spcPts val="0"/>
              </a:spcAft>
              <a:buNone/>
            </a:pPr>
            <a:r>
              <a:rPr lang="en" dirty="0"/>
              <a:t>1.  Example of </a:t>
            </a:r>
            <a:r>
              <a:rPr lang="vi-VN" b="1" dirty="0">
                <a:solidFill>
                  <a:schemeClr val="hlink"/>
                </a:solidFill>
                <a:uFill>
                  <a:noFill/>
                </a:uFill>
                <a:hlinkClick r:id="rId3"/>
              </a:rPr>
              <a:t>“</a:t>
            </a:r>
            <a:r>
              <a:rPr lang="en-US" b="1" dirty="0">
                <a:solidFill>
                  <a:schemeClr val="hlink"/>
                </a:solidFill>
                <a:uFill>
                  <a:noFill/>
                </a:uFill>
                <a:hlinkClick r:id="rId3"/>
              </a:rPr>
              <a:t>&gt;</a:t>
            </a:r>
            <a:r>
              <a:rPr lang="en-US" b="1" dirty="0">
                <a:solidFill>
                  <a:schemeClr val="hlink"/>
                </a:solidFill>
                <a:uFill>
                  <a:noFill/>
                </a:uFill>
              </a:rPr>
              <a:t>”</a:t>
            </a:r>
            <a:r>
              <a:rPr lang="en" dirty="0"/>
              <a:t> Output Redirection</a:t>
            </a:r>
            <a:endParaRPr dirty="0"/>
          </a:p>
        </p:txBody>
      </p:sp>
      <p:grpSp>
        <p:nvGrpSpPr>
          <p:cNvPr id="2370" name="Google Shape;2370;p38"/>
          <p:cNvGrpSpPr/>
          <p:nvPr/>
        </p:nvGrpSpPr>
        <p:grpSpPr>
          <a:xfrm>
            <a:off x="-593699" y="3022332"/>
            <a:ext cx="1486558" cy="1182998"/>
            <a:chOff x="4189650" y="1358950"/>
            <a:chExt cx="1222800" cy="973100"/>
          </a:xfrm>
        </p:grpSpPr>
        <p:sp>
          <p:nvSpPr>
            <p:cNvPr id="2371" name="Google Shape;2371;p38"/>
            <p:cNvSpPr/>
            <p:nvPr/>
          </p:nvSpPr>
          <p:spPr>
            <a:xfrm>
              <a:off x="4189650" y="1455475"/>
              <a:ext cx="1222800" cy="723925"/>
            </a:xfrm>
            <a:custGeom>
              <a:avLst/>
              <a:gdLst/>
              <a:ahLst/>
              <a:cxnLst/>
              <a:rect l="l" t="t" r="r" b="b"/>
              <a:pathLst>
                <a:path w="48912" h="28957" extrusionOk="0">
                  <a:moveTo>
                    <a:pt x="28169" y="0"/>
                  </a:moveTo>
                  <a:lnTo>
                    <a:pt x="3822" y="13946"/>
                  </a:lnTo>
                  <a:lnTo>
                    <a:pt x="296" y="16034"/>
                  </a:lnTo>
                  <a:lnTo>
                    <a:pt x="158" y="16133"/>
                  </a:lnTo>
                  <a:lnTo>
                    <a:pt x="80" y="16271"/>
                  </a:lnTo>
                  <a:lnTo>
                    <a:pt x="21" y="16409"/>
                  </a:lnTo>
                  <a:lnTo>
                    <a:pt x="1" y="16566"/>
                  </a:lnTo>
                  <a:lnTo>
                    <a:pt x="21" y="16704"/>
                  </a:lnTo>
                  <a:lnTo>
                    <a:pt x="80" y="16842"/>
                  </a:lnTo>
                  <a:lnTo>
                    <a:pt x="158" y="16980"/>
                  </a:lnTo>
                  <a:lnTo>
                    <a:pt x="296" y="17078"/>
                  </a:lnTo>
                  <a:lnTo>
                    <a:pt x="20566" y="28858"/>
                  </a:lnTo>
                  <a:lnTo>
                    <a:pt x="20704" y="28917"/>
                  </a:lnTo>
                  <a:lnTo>
                    <a:pt x="20861" y="28957"/>
                  </a:lnTo>
                  <a:lnTo>
                    <a:pt x="21019" y="28917"/>
                  </a:lnTo>
                  <a:lnTo>
                    <a:pt x="21176" y="28858"/>
                  </a:lnTo>
                  <a:lnTo>
                    <a:pt x="48616" y="12765"/>
                  </a:lnTo>
                  <a:lnTo>
                    <a:pt x="48754" y="12666"/>
                  </a:lnTo>
                  <a:lnTo>
                    <a:pt x="48833" y="12548"/>
                  </a:lnTo>
                  <a:lnTo>
                    <a:pt x="48892" y="12390"/>
                  </a:lnTo>
                  <a:lnTo>
                    <a:pt x="48911" y="12252"/>
                  </a:lnTo>
                  <a:lnTo>
                    <a:pt x="48892" y="12095"/>
                  </a:lnTo>
                  <a:lnTo>
                    <a:pt x="48833" y="11957"/>
                  </a:lnTo>
                  <a:lnTo>
                    <a:pt x="48734" y="11819"/>
                  </a:lnTo>
                  <a:lnTo>
                    <a:pt x="48616" y="11721"/>
                  </a:lnTo>
                  <a:lnTo>
                    <a:pt x="28169"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4285200" y="1804625"/>
              <a:ext cx="33500" cy="11350"/>
            </a:xfrm>
            <a:custGeom>
              <a:avLst/>
              <a:gdLst/>
              <a:ahLst/>
              <a:cxnLst/>
              <a:rect l="l" t="t" r="r" b="b"/>
              <a:pathLst>
                <a:path w="1340" h="454" extrusionOk="0">
                  <a:moveTo>
                    <a:pt x="473" y="0"/>
                  </a:moveTo>
                  <a:lnTo>
                    <a:pt x="0" y="276"/>
                  </a:lnTo>
                  <a:lnTo>
                    <a:pt x="138" y="355"/>
                  </a:lnTo>
                  <a:lnTo>
                    <a:pt x="256" y="394"/>
                  </a:lnTo>
                  <a:lnTo>
                    <a:pt x="375" y="434"/>
                  </a:lnTo>
                  <a:lnTo>
                    <a:pt x="493" y="453"/>
                  </a:lnTo>
                  <a:lnTo>
                    <a:pt x="591" y="453"/>
                  </a:lnTo>
                  <a:lnTo>
                    <a:pt x="690" y="434"/>
                  </a:lnTo>
                  <a:lnTo>
                    <a:pt x="788" y="414"/>
                  </a:lnTo>
                  <a:lnTo>
                    <a:pt x="867" y="374"/>
                  </a:lnTo>
                  <a:lnTo>
                    <a:pt x="1340" y="99"/>
                  </a:lnTo>
                  <a:lnTo>
                    <a:pt x="1340" y="99"/>
                  </a:lnTo>
                  <a:lnTo>
                    <a:pt x="1261" y="138"/>
                  </a:lnTo>
                  <a:lnTo>
                    <a:pt x="1162" y="158"/>
                  </a:lnTo>
                  <a:lnTo>
                    <a:pt x="1064" y="177"/>
                  </a:lnTo>
                  <a:lnTo>
                    <a:pt x="946" y="177"/>
                  </a:lnTo>
                  <a:lnTo>
                    <a:pt x="847" y="158"/>
                  </a:lnTo>
                  <a:lnTo>
                    <a:pt x="729" y="118"/>
                  </a:lnTo>
                  <a:lnTo>
                    <a:pt x="61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4254650" y="1732225"/>
              <a:ext cx="42400" cy="79300"/>
            </a:xfrm>
            <a:custGeom>
              <a:avLst/>
              <a:gdLst/>
              <a:ahLst/>
              <a:cxnLst/>
              <a:rect l="l" t="t" r="r" b="b"/>
              <a:pathLst>
                <a:path w="1696" h="3172" extrusionOk="0">
                  <a:moveTo>
                    <a:pt x="828" y="0"/>
                  </a:moveTo>
                  <a:lnTo>
                    <a:pt x="356" y="276"/>
                  </a:lnTo>
                  <a:lnTo>
                    <a:pt x="277" y="335"/>
                  </a:lnTo>
                  <a:lnTo>
                    <a:pt x="218" y="394"/>
                  </a:lnTo>
                  <a:lnTo>
                    <a:pt x="159" y="473"/>
                  </a:lnTo>
                  <a:lnTo>
                    <a:pt x="99" y="572"/>
                  </a:lnTo>
                  <a:lnTo>
                    <a:pt x="60" y="670"/>
                  </a:lnTo>
                  <a:lnTo>
                    <a:pt x="40" y="788"/>
                  </a:lnTo>
                  <a:lnTo>
                    <a:pt x="21" y="926"/>
                  </a:lnTo>
                  <a:lnTo>
                    <a:pt x="1" y="1064"/>
                  </a:lnTo>
                  <a:lnTo>
                    <a:pt x="21" y="1202"/>
                  </a:lnTo>
                  <a:lnTo>
                    <a:pt x="40" y="1360"/>
                  </a:lnTo>
                  <a:lnTo>
                    <a:pt x="99" y="1675"/>
                  </a:lnTo>
                  <a:lnTo>
                    <a:pt x="218" y="1970"/>
                  </a:lnTo>
                  <a:lnTo>
                    <a:pt x="356" y="2266"/>
                  </a:lnTo>
                  <a:lnTo>
                    <a:pt x="553" y="2542"/>
                  </a:lnTo>
                  <a:lnTo>
                    <a:pt x="750" y="2798"/>
                  </a:lnTo>
                  <a:lnTo>
                    <a:pt x="986" y="3014"/>
                  </a:lnTo>
                  <a:lnTo>
                    <a:pt x="1104" y="3093"/>
                  </a:lnTo>
                  <a:lnTo>
                    <a:pt x="1222" y="3172"/>
                  </a:lnTo>
                  <a:lnTo>
                    <a:pt x="1695" y="2896"/>
                  </a:lnTo>
                  <a:lnTo>
                    <a:pt x="1577" y="2817"/>
                  </a:lnTo>
                  <a:lnTo>
                    <a:pt x="1459" y="2739"/>
                  </a:lnTo>
                  <a:lnTo>
                    <a:pt x="1222" y="2522"/>
                  </a:lnTo>
                  <a:lnTo>
                    <a:pt x="1025" y="2266"/>
                  </a:lnTo>
                  <a:lnTo>
                    <a:pt x="828" y="1990"/>
                  </a:lnTo>
                  <a:lnTo>
                    <a:pt x="690" y="1695"/>
                  </a:lnTo>
                  <a:lnTo>
                    <a:pt x="572" y="1399"/>
                  </a:lnTo>
                  <a:lnTo>
                    <a:pt x="513" y="1084"/>
                  </a:lnTo>
                  <a:lnTo>
                    <a:pt x="493" y="946"/>
                  </a:lnTo>
                  <a:lnTo>
                    <a:pt x="474" y="788"/>
                  </a:lnTo>
                  <a:lnTo>
                    <a:pt x="493" y="651"/>
                  </a:lnTo>
                  <a:lnTo>
                    <a:pt x="513" y="513"/>
                  </a:lnTo>
                  <a:lnTo>
                    <a:pt x="533" y="394"/>
                  </a:lnTo>
                  <a:lnTo>
                    <a:pt x="572" y="296"/>
                  </a:lnTo>
                  <a:lnTo>
                    <a:pt x="631" y="197"/>
                  </a:lnTo>
                  <a:lnTo>
                    <a:pt x="690" y="119"/>
                  </a:lnTo>
                  <a:lnTo>
                    <a:pt x="750" y="60"/>
                  </a:lnTo>
                  <a:lnTo>
                    <a:pt x="828"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4257625" y="1719425"/>
              <a:ext cx="76850" cy="66000"/>
            </a:xfrm>
            <a:custGeom>
              <a:avLst/>
              <a:gdLst/>
              <a:ahLst/>
              <a:cxnLst/>
              <a:rect l="l" t="t" r="r" b="b"/>
              <a:pathLst>
                <a:path w="3074" h="2640" extrusionOk="0">
                  <a:moveTo>
                    <a:pt x="847" y="0"/>
                  </a:moveTo>
                  <a:lnTo>
                    <a:pt x="709" y="20"/>
                  </a:lnTo>
                  <a:lnTo>
                    <a:pt x="591" y="59"/>
                  </a:lnTo>
                  <a:lnTo>
                    <a:pt x="473" y="99"/>
                  </a:lnTo>
                  <a:lnTo>
                    <a:pt x="0" y="375"/>
                  </a:lnTo>
                  <a:lnTo>
                    <a:pt x="118" y="335"/>
                  </a:lnTo>
                  <a:lnTo>
                    <a:pt x="237" y="296"/>
                  </a:lnTo>
                  <a:lnTo>
                    <a:pt x="374" y="276"/>
                  </a:lnTo>
                  <a:lnTo>
                    <a:pt x="512" y="276"/>
                  </a:lnTo>
                  <a:lnTo>
                    <a:pt x="650" y="296"/>
                  </a:lnTo>
                  <a:lnTo>
                    <a:pt x="808" y="335"/>
                  </a:lnTo>
                  <a:lnTo>
                    <a:pt x="965" y="414"/>
                  </a:lnTo>
                  <a:lnTo>
                    <a:pt x="1123" y="493"/>
                  </a:lnTo>
                  <a:lnTo>
                    <a:pt x="1379" y="670"/>
                  </a:lnTo>
                  <a:lnTo>
                    <a:pt x="1615" y="887"/>
                  </a:lnTo>
                  <a:lnTo>
                    <a:pt x="1852" y="1123"/>
                  </a:lnTo>
                  <a:lnTo>
                    <a:pt x="2049" y="1399"/>
                  </a:lnTo>
                  <a:lnTo>
                    <a:pt x="2246" y="1694"/>
                  </a:lnTo>
                  <a:lnTo>
                    <a:pt x="2403" y="1990"/>
                  </a:lnTo>
                  <a:lnTo>
                    <a:pt x="2522" y="2305"/>
                  </a:lnTo>
                  <a:lnTo>
                    <a:pt x="2600" y="2640"/>
                  </a:lnTo>
                  <a:lnTo>
                    <a:pt x="3073" y="2364"/>
                  </a:lnTo>
                  <a:lnTo>
                    <a:pt x="2994" y="2049"/>
                  </a:lnTo>
                  <a:lnTo>
                    <a:pt x="2876" y="1714"/>
                  </a:lnTo>
                  <a:lnTo>
                    <a:pt x="2719" y="1419"/>
                  </a:lnTo>
                  <a:lnTo>
                    <a:pt x="2522" y="1123"/>
                  </a:lnTo>
                  <a:lnTo>
                    <a:pt x="2325" y="847"/>
                  </a:lnTo>
                  <a:lnTo>
                    <a:pt x="2088" y="611"/>
                  </a:lnTo>
                  <a:lnTo>
                    <a:pt x="1852" y="394"/>
                  </a:lnTo>
                  <a:lnTo>
                    <a:pt x="1596" y="217"/>
                  </a:lnTo>
                  <a:lnTo>
                    <a:pt x="1438" y="138"/>
                  </a:lnTo>
                  <a:lnTo>
                    <a:pt x="1281" y="79"/>
                  </a:lnTo>
                  <a:lnTo>
                    <a:pt x="1123" y="20"/>
                  </a:lnTo>
                  <a:lnTo>
                    <a:pt x="98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4246300" y="1726325"/>
              <a:ext cx="76350" cy="100475"/>
            </a:xfrm>
            <a:custGeom>
              <a:avLst/>
              <a:gdLst/>
              <a:ahLst/>
              <a:cxnLst/>
              <a:rect l="l" t="t" r="r" b="b"/>
              <a:pathLst>
                <a:path w="3054" h="4019" extrusionOk="0">
                  <a:moveTo>
                    <a:pt x="827" y="0"/>
                  </a:moveTo>
                  <a:lnTo>
                    <a:pt x="690" y="20"/>
                  </a:lnTo>
                  <a:lnTo>
                    <a:pt x="571" y="59"/>
                  </a:lnTo>
                  <a:lnTo>
                    <a:pt x="473" y="99"/>
                  </a:lnTo>
                  <a:lnTo>
                    <a:pt x="374" y="177"/>
                  </a:lnTo>
                  <a:lnTo>
                    <a:pt x="276" y="256"/>
                  </a:lnTo>
                  <a:lnTo>
                    <a:pt x="197" y="355"/>
                  </a:lnTo>
                  <a:lnTo>
                    <a:pt x="138" y="473"/>
                  </a:lnTo>
                  <a:lnTo>
                    <a:pt x="79" y="611"/>
                  </a:lnTo>
                  <a:lnTo>
                    <a:pt x="40" y="768"/>
                  </a:lnTo>
                  <a:lnTo>
                    <a:pt x="20" y="926"/>
                  </a:lnTo>
                  <a:lnTo>
                    <a:pt x="0" y="1103"/>
                  </a:lnTo>
                  <a:lnTo>
                    <a:pt x="20" y="1300"/>
                  </a:lnTo>
                  <a:lnTo>
                    <a:pt x="40" y="1477"/>
                  </a:lnTo>
                  <a:lnTo>
                    <a:pt x="79" y="1674"/>
                  </a:lnTo>
                  <a:lnTo>
                    <a:pt x="118" y="1871"/>
                  </a:lnTo>
                  <a:lnTo>
                    <a:pt x="197" y="2068"/>
                  </a:lnTo>
                  <a:lnTo>
                    <a:pt x="276" y="2265"/>
                  </a:lnTo>
                  <a:lnTo>
                    <a:pt x="453" y="2640"/>
                  </a:lnTo>
                  <a:lnTo>
                    <a:pt x="690" y="2994"/>
                  </a:lnTo>
                  <a:lnTo>
                    <a:pt x="808" y="3152"/>
                  </a:lnTo>
                  <a:lnTo>
                    <a:pt x="946" y="3309"/>
                  </a:lnTo>
                  <a:lnTo>
                    <a:pt x="1103" y="3447"/>
                  </a:lnTo>
                  <a:lnTo>
                    <a:pt x="1241" y="3585"/>
                  </a:lnTo>
                  <a:lnTo>
                    <a:pt x="1399" y="3703"/>
                  </a:lnTo>
                  <a:lnTo>
                    <a:pt x="1556" y="3802"/>
                  </a:lnTo>
                  <a:lnTo>
                    <a:pt x="1793" y="3920"/>
                  </a:lnTo>
                  <a:lnTo>
                    <a:pt x="2029" y="3979"/>
                  </a:lnTo>
                  <a:lnTo>
                    <a:pt x="2226" y="4019"/>
                  </a:lnTo>
                  <a:lnTo>
                    <a:pt x="2423" y="3999"/>
                  </a:lnTo>
                  <a:lnTo>
                    <a:pt x="2600" y="3940"/>
                  </a:lnTo>
                  <a:lnTo>
                    <a:pt x="2758" y="3841"/>
                  </a:lnTo>
                  <a:lnTo>
                    <a:pt x="2896" y="3723"/>
                  </a:lnTo>
                  <a:lnTo>
                    <a:pt x="2994" y="3546"/>
                  </a:lnTo>
                  <a:lnTo>
                    <a:pt x="2620" y="3329"/>
                  </a:lnTo>
                  <a:lnTo>
                    <a:pt x="2521" y="3428"/>
                  </a:lnTo>
                  <a:lnTo>
                    <a:pt x="2423" y="3506"/>
                  </a:lnTo>
                  <a:lnTo>
                    <a:pt x="2305" y="3546"/>
                  </a:lnTo>
                  <a:lnTo>
                    <a:pt x="2167" y="3585"/>
                  </a:lnTo>
                  <a:lnTo>
                    <a:pt x="2029" y="3585"/>
                  </a:lnTo>
                  <a:lnTo>
                    <a:pt x="1891" y="3546"/>
                  </a:lnTo>
                  <a:lnTo>
                    <a:pt x="1734" y="3506"/>
                  </a:lnTo>
                  <a:lnTo>
                    <a:pt x="1556" y="3408"/>
                  </a:lnTo>
                  <a:lnTo>
                    <a:pt x="1438" y="3329"/>
                  </a:lnTo>
                  <a:lnTo>
                    <a:pt x="1320" y="3250"/>
                  </a:lnTo>
                  <a:lnTo>
                    <a:pt x="1084" y="3034"/>
                  </a:lnTo>
                  <a:lnTo>
                    <a:pt x="887" y="2778"/>
                  </a:lnTo>
                  <a:lnTo>
                    <a:pt x="690" y="2502"/>
                  </a:lnTo>
                  <a:lnTo>
                    <a:pt x="552" y="2206"/>
                  </a:lnTo>
                  <a:lnTo>
                    <a:pt x="433" y="1911"/>
                  </a:lnTo>
                  <a:lnTo>
                    <a:pt x="374" y="1596"/>
                  </a:lnTo>
                  <a:lnTo>
                    <a:pt x="355" y="1438"/>
                  </a:lnTo>
                  <a:lnTo>
                    <a:pt x="335" y="1300"/>
                  </a:lnTo>
                  <a:lnTo>
                    <a:pt x="355" y="1162"/>
                  </a:lnTo>
                  <a:lnTo>
                    <a:pt x="374" y="1024"/>
                  </a:lnTo>
                  <a:lnTo>
                    <a:pt x="394" y="906"/>
                  </a:lnTo>
                  <a:lnTo>
                    <a:pt x="433" y="808"/>
                  </a:lnTo>
                  <a:lnTo>
                    <a:pt x="493" y="709"/>
                  </a:lnTo>
                  <a:lnTo>
                    <a:pt x="552" y="630"/>
                  </a:lnTo>
                  <a:lnTo>
                    <a:pt x="630" y="571"/>
                  </a:lnTo>
                  <a:lnTo>
                    <a:pt x="709" y="512"/>
                  </a:lnTo>
                  <a:lnTo>
                    <a:pt x="788" y="473"/>
                  </a:lnTo>
                  <a:lnTo>
                    <a:pt x="887" y="433"/>
                  </a:lnTo>
                  <a:lnTo>
                    <a:pt x="1084" y="433"/>
                  </a:lnTo>
                  <a:lnTo>
                    <a:pt x="1202" y="453"/>
                  </a:lnTo>
                  <a:lnTo>
                    <a:pt x="1320" y="493"/>
                  </a:lnTo>
                  <a:lnTo>
                    <a:pt x="1438" y="532"/>
                  </a:lnTo>
                  <a:lnTo>
                    <a:pt x="1576" y="591"/>
                  </a:lnTo>
                  <a:lnTo>
                    <a:pt x="1753" y="729"/>
                  </a:lnTo>
                  <a:lnTo>
                    <a:pt x="1950" y="887"/>
                  </a:lnTo>
                  <a:lnTo>
                    <a:pt x="2108" y="1064"/>
                  </a:lnTo>
                  <a:lnTo>
                    <a:pt x="2265" y="1261"/>
                  </a:lnTo>
                  <a:lnTo>
                    <a:pt x="2403" y="1458"/>
                  </a:lnTo>
                  <a:lnTo>
                    <a:pt x="2521" y="1694"/>
                  </a:lnTo>
                  <a:lnTo>
                    <a:pt x="2620" y="1911"/>
                  </a:lnTo>
                  <a:lnTo>
                    <a:pt x="2699" y="2147"/>
                  </a:lnTo>
                  <a:lnTo>
                    <a:pt x="3053" y="2364"/>
                  </a:lnTo>
                  <a:lnTo>
                    <a:pt x="2975" y="2029"/>
                  </a:lnTo>
                  <a:lnTo>
                    <a:pt x="2856" y="1714"/>
                  </a:lnTo>
                  <a:lnTo>
                    <a:pt x="2699" y="1418"/>
                  </a:lnTo>
                  <a:lnTo>
                    <a:pt x="2502" y="1123"/>
                  </a:lnTo>
                  <a:lnTo>
                    <a:pt x="2305" y="847"/>
                  </a:lnTo>
                  <a:lnTo>
                    <a:pt x="2068" y="611"/>
                  </a:lnTo>
                  <a:lnTo>
                    <a:pt x="1832" y="394"/>
                  </a:lnTo>
                  <a:lnTo>
                    <a:pt x="1576" y="217"/>
                  </a:lnTo>
                  <a:lnTo>
                    <a:pt x="1418"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4362025" y="1757350"/>
              <a:ext cx="33500" cy="10850"/>
            </a:xfrm>
            <a:custGeom>
              <a:avLst/>
              <a:gdLst/>
              <a:ahLst/>
              <a:cxnLst/>
              <a:rect l="l" t="t" r="r" b="b"/>
              <a:pathLst>
                <a:path w="1340" h="434" extrusionOk="0">
                  <a:moveTo>
                    <a:pt x="473" y="0"/>
                  </a:moveTo>
                  <a:lnTo>
                    <a:pt x="0" y="276"/>
                  </a:lnTo>
                  <a:lnTo>
                    <a:pt x="118" y="335"/>
                  </a:lnTo>
                  <a:lnTo>
                    <a:pt x="237" y="394"/>
                  </a:lnTo>
                  <a:lnTo>
                    <a:pt x="355" y="414"/>
                  </a:lnTo>
                  <a:lnTo>
                    <a:pt x="473" y="433"/>
                  </a:lnTo>
                  <a:lnTo>
                    <a:pt x="690" y="433"/>
                  </a:lnTo>
                  <a:lnTo>
                    <a:pt x="768" y="394"/>
                  </a:lnTo>
                  <a:lnTo>
                    <a:pt x="867" y="355"/>
                  </a:lnTo>
                  <a:lnTo>
                    <a:pt x="1340" y="79"/>
                  </a:lnTo>
                  <a:lnTo>
                    <a:pt x="1241" y="118"/>
                  </a:lnTo>
                  <a:lnTo>
                    <a:pt x="1162" y="158"/>
                  </a:lnTo>
                  <a:lnTo>
                    <a:pt x="828" y="158"/>
                  </a:lnTo>
                  <a:lnTo>
                    <a:pt x="709" y="118"/>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4331475" y="1684950"/>
              <a:ext cx="42375" cy="79300"/>
            </a:xfrm>
            <a:custGeom>
              <a:avLst/>
              <a:gdLst/>
              <a:ahLst/>
              <a:cxnLst/>
              <a:rect l="l" t="t" r="r" b="b"/>
              <a:pathLst>
                <a:path w="1695" h="3172" extrusionOk="0">
                  <a:moveTo>
                    <a:pt x="828" y="0"/>
                  </a:moveTo>
                  <a:lnTo>
                    <a:pt x="749" y="40"/>
                  </a:lnTo>
                  <a:lnTo>
                    <a:pt x="741" y="52"/>
                  </a:lnTo>
                  <a:lnTo>
                    <a:pt x="828" y="0"/>
                  </a:lnTo>
                  <a:close/>
                  <a:moveTo>
                    <a:pt x="741" y="52"/>
                  </a:moveTo>
                  <a:lnTo>
                    <a:pt x="355" y="276"/>
                  </a:lnTo>
                  <a:lnTo>
                    <a:pt x="277" y="316"/>
                  </a:lnTo>
                  <a:lnTo>
                    <a:pt x="218" y="394"/>
                  </a:lnTo>
                  <a:lnTo>
                    <a:pt x="139" y="473"/>
                  </a:lnTo>
                  <a:lnTo>
                    <a:pt x="99" y="572"/>
                  </a:lnTo>
                  <a:lnTo>
                    <a:pt x="60" y="670"/>
                  </a:lnTo>
                  <a:lnTo>
                    <a:pt x="21" y="788"/>
                  </a:lnTo>
                  <a:lnTo>
                    <a:pt x="1" y="926"/>
                  </a:lnTo>
                  <a:lnTo>
                    <a:pt x="1" y="1064"/>
                  </a:lnTo>
                  <a:lnTo>
                    <a:pt x="1" y="1202"/>
                  </a:lnTo>
                  <a:lnTo>
                    <a:pt x="21" y="1360"/>
                  </a:lnTo>
                  <a:lnTo>
                    <a:pt x="99" y="1655"/>
                  </a:lnTo>
                  <a:lnTo>
                    <a:pt x="198" y="1970"/>
                  </a:lnTo>
                  <a:lnTo>
                    <a:pt x="355" y="2266"/>
                  </a:lnTo>
                  <a:lnTo>
                    <a:pt x="533" y="2542"/>
                  </a:lnTo>
                  <a:lnTo>
                    <a:pt x="749" y="2778"/>
                  </a:lnTo>
                  <a:lnTo>
                    <a:pt x="966" y="2995"/>
                  </a:lnTo>
                  <a:lnTo>
                    <a:pt x="1084" y="3093"/>
                  </a:lnTo>
                  <a:lnTo>
                    <a:pt x="1222" y="3172"/>
                  </a:lnTo>
                  <a:lnTo>
                    <a:pt x="1695" y="2896"/>
                  </a:lnTo>
                  <a:lnTo>
                    <a:pt x="1557" y="2817"/>
                  </a:lnTo>
                  <a:lnTo>
                    <a:pt x="1439" y="2719"/>
                  </a:lnTo>
                  <a:lnTo>
                    <a:pt x="1222" y="2502"/>
                  </a:lnTo>
                  <a:lnTo>
                    <a:pt x="1006" y="2266"/>
                  </a:lnTo>
                  <a:lnTo>
                    <a:pt x="828" y="1990"/>
                  </a:lnTo>
                  <a:lnTo>
                    <a:pt x="671" y="1695"/>
                  </a:lnTo>
                  <a:lnTo>
                    <a:pt x="572" y="1379"/>
                  </a:lnTo>
                  <a:lnTo>
                    <a:pt x="493" y="1084"/>
                  </a:lnTo>
                  <a:lnTo>
                    <a:pt x="474" y="926"/>
                  </a:lnTo>
                  <a:lnTo>
                    <a:pt x="474" y="788"/>
                  </a:lnTo>
                  <a:lnTo>
                    <a:pt x="474" y="651"/>
                  </a:lnTo>
                  <a:lnTo>
                    <a:pt x="493" y="513"/>
                  </a:lnTo>
                  <a:lnTo>
                    <a:pt x="533" y="394"/>
                  </a:lnTo>
                  <a:lnTo>
                    <a:pt x="572" y="296"/>
                  </a:lnTo>
                  <a:lnTo>
                    <a:pt x="612" y="197"/>
                  </a:lnTo>
                  <a:lnTo>
                    <a:pt x="690" y="119"/>
                  </a:lnTo>
                  <a:lnTo>
                    <a:pt x="741" y="52"/>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4334450" y="1672150"/>
              <a:ext cx="76850" cy="65525"/>
            </a:xfrm>
            <a:custGeom>
              <a:avLst/>
              <a:gdLst/>
              <a:ahLst/>
              <a:cxnLst/>
              <a:rect l="l" t="t" r="r" b="b"/>
              <a:pathLst>
                <a:path w="3074" h="2621" extrusionOk="0">
                  <a:moveTo>
                    <a:pt x="827" y="0"/>
                  </a:moveTo>
                  <a:lnTo>
                    <a:pt x="709" y="20"/>
                  </a:lnTo>
                  <a:lnTo>
                    <a:pt x="591" y="40"/>
                  </a:lnTo>
                  <a:lnTo>
                    <a:pt x="473" y="99"/>
                  </a:lnTo>
                  <a:lnTo>
                    <a:pt x="0" y="375"/>
                  </a:lnTo>
                  <a:lnTo>
                    <a:pt x="0" y="375"/>
                  </a:lnTo>
                  <a:lnTo>
                    <a:pt x="118" y="315"/>
                  </a:lnTo>
                  <a:lnTo>
                    <a:pt x="236" y="296"/>
                  </a:lnTo>
                  <a:lnTo>
                    <a:pt x="355" y="276"/>
                  </a:lnTo>
                  <a:lnTo>
                    <a:pt x="493" y="276"/>
                  </a:lnTo>
                  <a:lnTo>
                    <a:pt x="650" y="296"/>
                  </a:lnTo>
                  <a:lnTo>
                    <a:pt x="788" y="335"/>
                  </a:lnTo>
                  <a:lnTo>
                    <a:pt x="946" y="394"/>
                  </a:lnTo>
                  <a:lnTo>
                    <a:pt x="1103" y="473"/>
                  </a:lnTo>
                  <a:lnTo>
                    <a:pt x="1359" y="650"/>
                  </a:lnTo>
                  <a:lnTo>
                    <a:pt x="1615" y="867"/>
                  </a:lnTo>
                  <a:lnTo>
                    <a:pt x="1852" y="1123"/>
                  </a:lnTo>
                  <a:lnTo>
                    <a:pt x="2049" y="1379"/>
                  </a:lnTo>
                  <a:lnTo>
                    <a:pt x="2226" y="1675"/>
                  </a:lnTo>
                  <a:lnTo>
                    <a:pt x="2384" y="1990"/>
                  </a:lnTo>
                  <a:lnTo>
                    <a:pt x="2521" y="2305"/>
                  </a:lnTo>
                  <a:lnTo>
                    <a:pt x="2600" y="2620"/>
                  </a:lnTo>
                  <a:lnTo>
                    <a:pt x="3073" y="2344"/>
                  </a:lnTo>
                  <a:lnTo>
                    <a:pt x="2994" y="2029"/>
                  </a:lnTo>
                  <a:lnTo>
                    <a:pt x="2856" y="1714"/>
                  </a:lnTo>
                  <a:lnTo>
                    <a:pt x="2699" y="1399"/>
                  </a:lnTo>
                  <a:lnTo>
                    <a:pt x="2521" y="1123"/>
                  </a:lnTo>
                  <a:lnTo>
                    <a:pt x="2324" y="847"/>
                  </a:lnTo>
                  <a:lnTo>
                    <a:pt x="2088" y="591"/>
                  </a:lnTo>
                  <a:lnTo>
                    <a:pt x="1832" y="375"/>
                  </a:lnTo>
                  <a:lnTo>
                    <a:pt x="1576" y="217"/>
                  </a:lnTo>
                  <a:lnTo>
                    <a:pt x="1418" y="119"/>
                  </a:lnTo>
                  <a:lnTo>
                    <a:pt x="1261" y="59"/>
                  </a:lnTo>
                  <a:lnTo>
                    <a:pt x="1123" y="20"/>
                  </a:lnTo>
                  <a:lnTo>
                    <a:pt x="965"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4323125" y="1679050"/>
              <a:ext cx="76350" cy="99975"/>
            </a:xfrm>
            <a:custGeom>
              <a:avLst/>
              <a:gdLst/>
              <a:ahLst/>
              <a:cxnLst/>
              <a:rect l="l" t="t" r="r" b="b"/>
              <a:pathLst>
                <a:path w="3054" h="3999" extrusionOk="0">
                  <a:moveTo>
                    <a:pt x="689" y="0"/>
                  </a:moveTo>
                  <a:lnTo>
                    <a:pt x="571" y="39"/>
                  </a:lnTo>
                  <a:lnTo>
                    <a:pt x="453" y="99"/>
                  </a:lnTo>
                  <a:lnTo>
                    <a:pt x="355" y="158"/>
                  </a:lnTo>
                  <a:lnTo>
                    <a:pt x="276" y="256"/>
                  </a:lnTo>
                  <a:lnTo>
                    <a:pt x="197" y="355"/>
                  </a:lnTo>
                  <a:lnTo>
                    <a:pt x="118" y="473"/>
                  </a:lnTo>
                  <a:lnTo>
                    <a:pt x="59" y="611"/>
                  </a:lnTo>
                  <a:lnTo>
                    <a:pt x="20" y="749"/>
                  </a:lnTo>
                  <a:lnTo>
                    <a:pt x="0" y="926"/>
                  </a:lnTo>
                  <a:lnTo>
                    <a:pt x="0" y="1103"/>
                  </a:lnTo>
                  <a:lnTo>
                    <a:pt x="0" y="1280"/>
                  </a:lnTo>
                  <a:lnTo>
                    <a:pt x="20" y="1477"/>
                  </a:lnTo>
                  <a:lnTo>
                    <a:pt x="59" y="1674"/>
                  </a:lnTo>
                  <a:lnTo>
                    <a:pt x="118" y="1871"/>
                  </a:lnTo>
                  <a:lnTo>
                    <a:pt x="177" y="2068"/>
                  </a:lnTo>
                  <a:lnTo>
                    <a:pt x="256" y="2246"/>
                  </a:lnTo>
                  <a:lnTo>
                    <a:pt x="453" y="2640"/>
                  </a:lnTo>
                  <a:lnTo>
                    <a:pt x="689" y="2975"/>
                  </a:lnTo>
                  <a:lnTo>
                    <a:pt x="808" y="3152"/>
                  </a:lnTo>
                  <a:lnTo>
                    <a:pt x="946" y="3309"/>
                  </a:lnTo>
                  <a:lnTo>
                    <a:pt x="1083" y="3447"/>
                  </a:lnTo>
                  <a:lnTo>
                    <a:pt x="1241" y="3565"/>
                  </a:lnTo>
                  <a:lnTo>
                    <a:pt x="1399" y="3684"/>
                  </a:lnTo>
                  <a:lnTo>
                    <a:pt x="1556" y="3802"/>
                  </a:lnTo>
                  <a:lnTo>
                    <a:pt x="1793" y="3900"/>
                  </a:lnTo>
                  <a:lnTo>
                    <a:pt x="2009" y="3979"/>
                  </a:lnTo>
                  <a:lnTo>
                    <a:pt x="2226" y="3999"/>
                  </a:lnTo>
                  <a:lnTo>
                    <a:pt x="2423" y="3999"/>
                  </a:lnTo>
                  <a:lnTo>
                    <a:pt x="2600" y="3940"/>
                  </a:lnTo>
                  <a:lnTo>
                    <a:pt x="2758" y="3841"/>
                  </a:lnTo>
                  <a:lnTo>
                    <a:pt x="2876" y="3703"/>
                  </a:lnTo>
                  <a:lnTo>
                    <a:pt x="2994" y="3546"/>
                  </a:lnTo>
                  <a:lnTo>
                    <a:pt x="2600" y="3329"/>
                  </a:lnTo>
                  <a:lnTo>
                    <a:pt x="2521" y="3428"/>
                  </a:lnTo>
                  <a:lnTo>
                    <a:pt x="2423" y="3487"/>
                  </a:lnTo>
                  <a:lnTo>
                    <a:pt x="2305" y="3546"/>
                  </a:lnTo>
                  <a:lnTo>
                    <a:pt x="2167" y="3565"/>
                  </a:lnTo>
                  <a:lnTo>
                    <a:pt x="2029" y="3565"/>
                  </a:lnTo>
                  <a:lnTo>
                    <a:pt x="1871" y="3546"/>
                  </a:lnTo>
                  <a:lnTo>
                    <a:pt x="1714" y="3487"/>
                  </a:lnTo>
                  <a:lnTo>
                    <a:pt x="1556" y="3408"/>
                  </a:lnTo>
                  <a:lnTo>
                    <a:pt x="1418" y="3329"/>
                  </a:lnTo>
                  <a:lnTo>
                    <a:pt x="1300" y="3231"/>
                  </a:lnTo>
                  <a:lnTo>
                    <a:pt x="1083" y="3014"/>
                  </a:lnTo>
                  <a:lnTo>
                    <a:pt x="867" y="2778"/>
                  </a:lnTo>
                  <a:lnTo>
                    <a:pt x="689" y="2502"/>
                  </a:lnTo>
                  <a:lnTo>
                    <a:pt x="532" y="2206"/>
                  </a:lnTo>
                  <a:lnTo>
                    <a:pt x="433" y="1891"/>
                  </a:lnTo>
                  <a:lnTo>
                    <a:pt x="355" y="1596"/>
                  </a:lnTo>
                  <a:lnTo>
                    <a:pt x="335" y="1438"/>
                  </a:lnTo>
                  <a:lnTo>
                    <a:pt x="335" y="1300"/>
                  </a:lnTo>
                  <a:lnTo>
                    <a:pt x="335" y="1143"/>
                  </a:lnTo>
                  <a:lnTo>
                    <a:pt x="355" y="1024"/>
                  </a:lnTo>
                  <a:lnTo>
                    <a:pt x="394" y="906"/>
                  </a:lnTo>
                  <a:lnTo>
                    <a:pt x="433" y="808"/>
                  </a:lnTo>
                  <a:lnTo>
                    <a:pt x="473" y="709"/>
                  </a:lnTo>
                  <a:lnTo>
                    <a:pt x="552" y="630"/>
                  </a:lnTo>
                  <a:lnTo>
                    <a:pt x="611" y="552"/>
                  </a:lnTo>
                  <a:lnTo>
                    <a:pt x="689" y="512"/>
                  </a:lnTo>
                  <a:lnTo>
                    <a:pt x="788" y="453"/>
                  </a:lnTo>
                  <a:lnTo>
                    <a:pt x="867" y="433"/>
                  </a:lnTo>
                  <a:lnTo>
                    <a:pt x="985" y="414"/>
                  </a:lnTo>
                  <a:lnTo>
                    <a:pt x="1083" y="433"/>
                  </a:lnTo>
                  <a:lnTo>
                    <a:pt x="1202" y="433"/>
                  </a:lnTo>
                  <a:lnTo>
                    <a:pt x="1320" y="473"/>
                  </a:lnTo>
                  <a:lnTo>
                    <a:pt x="1438" y="532"/>
                  </a:lnTo>
                  <a:lnTo>
                    <a:pt x="1556" y="591"/>
                  </a:lnTo>
                  <a:lnTo>
                    <a:pt x="1753" y="709"/>
                  </a:lnTo>
                  <a:lnTo>
                    <a:pt x="1930" y="867"/>
                  </a:lnTo>
                  <a:lnTo>
                    <a:pt x="2108" y="1044"/>
                  </a:lnTo>
                  <a:lnTo>
                    <a:pt x="2265" y="1241"/>
                  </a:lnTo>
                  <a:lnTo>
                    <a:pt x="2403" y="1458"/>
                  </a:lnTo>
                  <a:lnTo>
                    <a:pt x="2521" y="1674"/>
                  </a:lnTo>
                  <a:lnTo>
                    <a:pt x="2620" y="1911"/>
                  </a:lnTo>
                  <a:lnTo>
                    <a:pt x="2699" y="2147"/>
                  </a:lnTo>
                  <a:lnTo>
                    <a:pt x="3053" y="2344"/>
                  </a:lnTo>
                  <a:lnTo>
                    <a:pt x="2974" y="2029"/>
                  </a:lnTo>
                  <a:lnTo>
                    <a:pt x="2837" y="1714"/>
                  </a:lnTo>
                  <a:lnTo>
                    <a:pt x="2679" y="1399"/>
                  </a:lnTo>
                  <a:lnTo>
                    <a:pt x="2502" y="1103"/>
                  </a:lnTo>
                  <a:lnTo>
                    <a:pt x="2305" y="847"/>
                  </a:lnTo>
                  <a:lnTo>
                    <a:pt x="2068" y="591"/>
                  </a:lnTo>
                  <a:lnTo>
                    <a:pt x="1812" y="374"/>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4438350" y="1710075"/>
              <a:ext cx="33500" cy="10850"/>
            </a:xfrm>
            <a:custGeom>
              <a:avLst/>
              <a:gdLst/>
              <a:ahLst/>
              <a:cxnLst/>
              <a:rect l="l" t="t" r="r" b="b"/>
              <a:pathLst>
                <a:path w="1340" h="434" extrusionOk="0">
                  <a:moveTo>
                    <a:pt x="473" y="0"/>
                  </a:moveTo>
                  <a:lnTo>
                    <a:pt x="0" y="276"/>
                  </a:lnTo>
                  <a:lnTo>
                    <a:pt x="138" y="335"/>
                  </a:lnTo>
                  <a:lnTo>
                    <a:pt x="256" y="374"/>
                  </a:lnTo>
                  <a:lnTo>
                    <a:pt x="375" y="414"/>
                  </a:lnTo>
                  <a:lnTo>
                    <a:pt x="493" y="433"/>
                  </a:lnTo>
                  <a:lnTo>
                    <a:pt x="591" y="433"/>
                  </a:lnTo>
                  <a:lnTo>
                    <a:pt x="690" y="414"/>
                  </a:lnTo>
                  <a:lnTo>
                    <a:pt x="788" y="394"/>
                  </a:lnTo>
                  <a:lnTo>
                    <a:pt x="867" y="355"/>
                  </a:lnTo>
                  <a:lnTo>
                    <a:pt x="1340" y="79"/>
                  </a:lnTo>
                  <a:lnTo>
                    <a:pt x="1340" y="79"/>
                  </a:lnTo>
                  <a:lnTo>
                    <a:pt x="1261" y="118"/>
                  </a:lnTo>
                  <a:lnTo>
                    <a:pt x="1163" y="138"/>
                  </a:lnTo>
                  <a:lnTo>
                    <a:pt x="1064" y="158"/>
                  </a:lnTo>
                  <a:lnTo>
                    <a:pt x="966" y="158"/>
                  </a:lnTo>
                  <a:lnTo>
                    <a:pt x="847" y="138"/>
                  </a:lnTo>
                  <a:lnTo>
                    <a:pt x="729" y="99"/>
                  </a:lnTo>
                  <a:lnTo>
                    <a:pt x="61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4407825" y="1637175"/>
              <a:ext cx="42375" cy="79800"/>
            </a:xfrm>
            <a:custGeom>
              <a:avLst/>
              <a:gdLst/>
              <a:ahLst/>
              <a:cxnLst/>
              <a:rect l="l" t="t" r="r" b="b"/>
              <a:pathLst>
                <a:path w="1695" h="3192" extrusionOk="0">
                  <a:moveTo>
                    <a:pt x="847" y="1"/>
                  </a:moveTo>
                  <a:lnTo>
                    <a:pt x="374" y="277"/>
                  </a:lnTo>
                  <a:lnTo>
                    <a:pt x="296" y="336"/>
                  </a:lnTo>
                  <a:lnTo>
                    <a:pt x="217" y="395"/>
                  </a:lnTo>
                  <a:lnTo>
                    <a:pt x="158" y="493"/>
                  </a:lnTo>
                  <a:lnTo>
                    <a:pt x="99" y="572"/>
                  </a:lnTo>
                  <a:lnTo>
                    <a:pt x="59" y="690"/>
                  </a:lnTo>
                  <a:lnTo>
                    <a:pt x="40" y="808"/>
                  </a:lnTo>
                  <a:lnTo>
                    <a:pt x="20" y="927"/>
                  </a:lnTo>
                  <a:lnTo>
                    <a:pt x="0" y="1064"/>
                  </a:lnTo>
                  <a:lnTo>
                    <a:pt x="20" y="1222"/>
                  </a:lnTo>
                  <a:lnTo>
                    <a:pt x="40" y="1360"/>
                  </a:lnTo>
                  <a:lnTo>
                    <a:pt x="99" y="1675"/>
                  </a:lnTo>
                  <a:lnTo>
                    <a:pt x="217" y="1971"/>
                  </a:lnTo>
                  <a:lnTo>
                    <a:pt x="374" y="2266"/>
                  </a:lnTo>
                  <a:lnTo>
                    <a:pt x="552" y="2542"/>
                  </a:lnTo>
                  <a:lnTo>
                    <a:pt x="749" y="2798"/>
                  </a:lnTo>
                  <a:lnTo>
                    <a:pt x="985" y="3015"/>
                  </a:lnTo>
                  <a:lnTo>
                    <a:pt x="1103" y="3113"/>
                  </a:lnTo>
                  <a:lnTo>
                    <a:pt x="1221" y="3192"/>
                  </a:lnTo>
                  <a:lnTo>
                    <a:pt x="1694" y="2916"/>
                  </a:lnTo>
                  <a:lnTo>
                    <a:pt x="1576" y="2837"/>
                  </a:lnTo>
                  <a:lnTo>
                    <a:pt x="1458" y="2739"/>
                  </a:lnTo>
                  <a:lnTo>
                    <a:pt x="1221" y="2522"/>
                  </a:lnTo>
                  <a:lnTo>
                    <a:pt x="1024" y="2266"/>
                  </a:lnTo>
                  <a:lnTo>
                    <a:pt x="847" y="1990"/>
                  </a:lnTo>
                  <a:lnTo>
                    <a:pt x="690" y="1695"/>
                  </a:lnTo>
                  <a:lnTo>
                    <a:pt x="571" y="1399"/>
                  </a:lnTo>
                  <a:lnTo>
                    <a:pt x="512" y="1084"/>
                  </a:lnTo>
                  <a:lnTo>
                    <a:pt x="493" y="946"/>
                  </a:lnTo>
                  <a:lnTo>
                    <a:pt x="473" y="789"/>
                  </a:lnTo>
                  <a:lnTo>
                    <a:pt x="493" y="651"/>
                  </a:lnTo>
                  <a:lnTo>
                    <a:pt x="512" y="533"/>
                  </a:lnTo>
                  <a:lnTo>
                    <a:pt x="532" y="414"/>
                  </a:lnTo>
                  <a:lnTo>
                    <a:pt x="571" y="296"/>
                  </a:lnTo>
                  <a:lnTo>
                    <a:pt x="630" y="217"/>
                  </a:lnTo>
                  <a:lnTo>
                    <a:pt x="690" y="139"/>
                  </a:lnTo>
                  <a:lnTo>
                    <a:pt x="768" y="60"/>
                  </a:lnTo>
                  <a:lnTo>
                    <a:pt x="84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4411275" y="1624375"/>
              <a:ext cx="76825" cy="66025"/>
            </a:xfrm>
            <a:custGeom>
              <a:avLst/>
              <a:gdLst/>
              <a:ahLst/>
              <a:cxnLst/>
              <a:rect l="l" t="t" r="r" b="b"/>
              <a:pathLst>
                <a:path w="3073" h="2641" extrusionOk="0">
                  <a:moveTo>
                    <a:pt x="105" y="333"/>
                  </a:moveTo>
                  <a:lnTo>
                    <a:pt x="99" y="335"/>
                  </a:lnTo>
                  <a:lnTo>
                    <a:pt x="0" y="395"/>
                  </a:lnTo>
                  <a:lnTo>
                    <a:pt x="105" y="333"/>
                  </a:lnTo>
                  <a:close/>
                  <a:moveTo>
                    <a:pt x="827" y="1"/>
                  </a:moveTo>
                  <a:lnTo>
                    <a:pt x="689" y="20"/>
                  </a:lnTo>
                  <a:lnTo>
                    <a:pt x="571" y="60"/>
                  </a:lnTo>
                  <a:lnTo>
                    <a:pt x="473" y="119"/>
                  </a:lnTo>
                  <a:lnTo>
                    <a:pt x="105" y="333"/>
                  </a:lnTo>
                  <a:lnTo>
                    <a:pt x="217" y="296"/>
                  </a:lnTo>
                  <a:lnTo>
                    <a:pt x="355" y="276"/>
                  </a:lnTo>
                  <a:lnTo>
                    <a:pt x="492" y="276"/>
                  </a:lnTo>
                  <a:lnTo>
                    <a:pt x="630" y="316"/>
                  </a:lnTo>
                  <a:lnTo>
                    <a:pt x="788" y="355"/>
                  </a:lnTo>
                  <a:lnTo>
                    <a:pt x="946" y="414"/>
                  </a:lnTo>
                  <a:lnTo>
                    <a:pt x="1103" y="493"/>
                  </a:lnTo>
                  <a:lnTo>
                    <a:pt x="1359" y="670"/>
                  </a:lnTo>
                  <a:lnTo>
                    <a:pt x="1615" y="887"/>
                  </a:lnTo>
                  <a:lnTo>
                    <a:pt x="1832" y="1123"/>
                  </a:lnTo>
                  <a:lnTo>
                    <a:pt x="2049" y="1399"/>
                  </a:lnTo>
                  <a:lnTo>
                    <a:pt x="2226" y="1695"/>
                  </a:lnTo>
                  <a:lnTo>
                    <a:pt x="2384" y="2010"/>
                  </a:lnTo>
                  <a:lnTo>
                    <a:pt x="2502" y="2325"/>
                  </a:lnTo>
                  <a:lnTo>
                    <a:pt x="2600" y="2640"/>
                  </a:lnTo>
                  <a:lnTo>
                    <a:pt x="3073" y="2364"/>
                  </a:lnTo>
                  <a:lnTo>
                    <a:pt x="2974" y="2049"/>
                  </a:lnTo>
                  <a:lnTo>
                    <a:pt x="2856" y="1734"/>
                  </a:lnTo>
                  <a:lnTo>
                    <a:pt x="2699" y="1419"/>
                  </a:lnTo>
                  <a:lnTo>
                    <a:pt x="2521" y="1123"/>
                  </a:lnTo>
                  <a:lnTo>
                    <a:pt x="2305" y="848"/>
                  </a:lnTo>
                  <a:lnTo>
                    <a:pt x="2088" y="611"/>
                  </a:lnTo>
                  <a:lnTo>
                    <a:pt x="1832" y="395"/>
                  </a:lnTo>
                  <a:lnTo>
                    <a:pt x="1576" y="217"/>
                  </a:lnTo>
                  <a:lnTo>
                    <a:pt x="1418" y="138"/>
                  </a:lnTo>
                  <a:lnTo>
                    <a:pt x="1261" y="79"/>
                  </a:lnTo>
                  <a:lnTo>
                    <a:pt x="1103" y="4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4399450" y="1631275"/>
              <a:ext cx="76850" cy="100475"/>
            </a:xfrm>
            <a:custGeom>
              <a:avLst/>
              <a:gdLst/>
              <a:ahLst/>
              <a:cxnLst/>
              <a:rect l="l" t="t" r="r" b="b"/>
              <a:pathLst>
                <a:path w="3074" h="4019" extrusionOk="0">
                  <a:moveTo>
                    <a:pt x="828" y="0"/>
                  </a:moveTo>
                  <a:lnTo>
                    <a:pt x="709" y="20"/>
                  </a:lnTo>
                  <a:lnTo>
                    <a:pt x="572" y="59"/>
                  </a:lnTo>
                  <a:lnTo>
                    <a:pt x="473" y="99"/>
                  </a:lnTo>
                  <a:lnTo>
                    <a:pt x="375" y="178"/>
                  </a:lnTo>
                  <a:lnTo>
                    <a:pt x="276" y="256"/>
                  </a:lnTo>
                  <a:lnTo>
                    <a:pt x="197" y="355"/>
                  </a:lnTo>
                  <a:lnTo>
                    <a:pt x="138" y="493"/>
                  </a:lnTo>
                  <a:lnTo>
                    <a:pt x="79" y="611"/>
                  </a:lnTo>
                  <a:lnTo>
                    <a:pt x="40" y="769"/>
                  </a:lnTo>
                  <a:lnTo>
                    <a:pt x="20" y="926"/>
                  </a:lnTo>
                  <a:lnTo>
                    <a:pt x="0" y="1103"/>
                  </a:lnTo>
                  <a:lnTo>
                    <a:pt x="20" y="1300"/>
                  </a:lnTo>
                  <a:lnTo>
                    <a:pt x="40" y="1497"/>
                  </a:lnTo>
                  <a:lnTo>
                    <a:pt x="79" y="1694"/>
                  </a:lnTo>
                  <a:lnTo>
                    <a:pt x="138" y="1872"/>
                  </a:lnTo>
                  <a:lnTo>
                    <a:pt x="197" y="2069"/>
                  </a:lnTo>
                  <a:lnTo>
                    <a:pt x="276" y="2266"/>
                  </a:lnTo>
                  <a:lnTo>
                    <a:pt x="453" y="2640"/>
                  </a:lnTo>
                  <a:lnTo>
                    <a:pt x="690" y="2994"/>
                  </a:lnTo>
                  <a:lnTo>
                    <a:pt x="828" y="3152"/>
                  </a:lnTo>
                  <a:lnTo>
                    <a:pt x="965" y="3310"/>
                  </a:lnTo>
                  <a:lnTo>
                    <a:pt x="1103" y="3448"/>
                  </a:lnTo>
                  <a:lnTo>
                    <a:pt x="1241" y="3585"/>
                  </a:lnTo>
                  <a:lnTo>
                    <a:pt x="1399" y="3704"/>
                  </a:lnTo>
                  <a:lnTo>
                    <a:pt x="1556" y="3802"/>
                  </a:lnTo>
                  <a:lnTo>
                    <a:pt x="1793" y="3920"/>
                  </a:lnTo>
                  <a:lnTo>
                    <a:pt x="2029" y="3999"/>
                  </a:lnTo>
                  <a:lnTo>
                    <a:pt x="2226" y="4019"/>
                  </a:lnTo>
                  <a:lnTo>
                    <a:pt x="2423" y="3999"/>
                  </a:lnTo>
                  <a:lnTo>
                    <a:pt x="2600" y="3940"/>
                  </a:lnTo>
                  <a:lnTo>
                    <a:pt x="2758" y="3861"/>
                  </a:lnTo>
                  <a:lnTo>
                    <a:pt x="2896" y="3723"/>
                  </a:lnTo>
                  <a:lnTo>
                    <a:pt x="2994" y="3566"/>
                  </a:lnTo>
                  <a:lnTo>
                    <a:pt x="2620" y="3329"/>
                  </a:lnTo>
                  <a:lnTo>
                    <a:pt x="2522" y="3428"/>
                  </a:lnTo>
                  <a:lnTo>
                    <a:pt x="2423" y="3507"/>
                  </a:lnTo>
                  <a:lnTo>
                    <a:pt x="2305" y="3566"/>
                  </a:lnTo>
                  <a:lnTo>
                    <a:pt x="2187" y="3585"/>
                  </a:lnTo>
                  <a:lnTo>
                    <a:pt x="2049" y="3585"/>
                  </a:lnTo>
                  <a:lnTo>
                    <a:pt x="1891" y="3566"/>
                  </a:lnTo>
                  <a:lnTo>
                    <a:pt x="1734" y="3507"/>
                  </a:lnTo>
                  <a:lnTo>
                    <a:pt x="1556" y="3428"/>
                  </a:lnTo>
                  <a:lnTo>
                    <a:pt x="1438" y="3349"/>
                  </a:lnTo>
                  <a:lnTo>
                    <a:pt x="1320" y="3251"/>
                  </a:lnTo>
                  <a:lnTo>
                    <a:pt x="1084" y="3034"/>
                  </a:lnTo>
                  <a:lnTo>
                    <a:pt x="887" y="2778"/>
                  </a:lnTo>
                  <a:lnTo>
                    <a:pt x="709" y="2502"/>
                  </a:lnTo>
                  <a:lnTo>
                    <a:pt x="552" y="2207"/>
                  </a:lnTo>
                  <a:lnTo>
                    <a:pt x="434" y="1911"/>
                  </a:lnTo>
                  <a:lnTo>
                    <a:pt x="375" y="1596"/>
                  </a:lnTo>
                  <a:lnTo>
                    <a:pt x="355" y="1458"/>
                  </a:lnTo>
                  <a:lnTo>
                    <a:pt x="335" y="1300"/>
                  </a:lnTo>
                  <a:lnTo>
                    <a:pt x="355" y="1163"/>
                  </a:lnTo>
                  <a:lnTo>
                    <a:pt x="375" y="1044"/>
                  </a:lnTo>
                  <a:lnTo>
                    <a:pt x="394" y="926"/>
                  </a:lnTo>
                  <a:lnTo>
                    <a:pt x="434" y="808"/>
                  </a:lnTo>
                  <a:lnTo>
                    <a:pt x="493" y="709"/>
                  </a:lnTo>
                  <a:lnTo>
                    <a:pt x="552" y="631"/>
                  </a:lnTo>
                  <a:lnTo>
                    <a:pt x="631" y="572"/>
                  </a:lnTo>
                  <a:lnTo>
                    <a:pt x="709" y="513"/>
                  </a:lnTo>
                  <a:lnTo>
                    <a:pt x="788" y="473"/>
                  </a:lnTo>
                  <a:lnTo>
                    <a:pt x="887" y="453"/>
                  </a:lnTo>
                  <a:lnTo>
                    <a:pt x="985" y="434"/>
                  </a:lnTo>
                  <a:lnTo>
                    <a:pt x="1103" y="434"/>
                  </a:lnTo>
                  <a:lnTo>
                    <a:pt x="1202" y="453"/>
                  </a:lnTo>
                  <a:lnTo>
                    <a:pt x="1320" y="493"/>
                  </a:lnTo>
                  <a:lnTo>
                    <a:pt x="1438" y="532"/>
                  </a:lnTo>
                  <a:lnTo>
                    <a:pt x="1576" y="611"/>
                  </a:lnTo>
                  <a:lnTo>
                    <a:pt x="1773" y="729"/>
                  </a:lnTo>
                  <a:lnTo>
                    <a:pt x="1950" y="887"/>
                  </a:lnTo>
                  <a:lnTo>
                    <a:pt x="2108" y="1064"/>
                  </a:lnTo>
                  <a:lnTo>
                    <a:pt x="2266" y="1261"/>
                  </a:lnTo>
                  <a:lnTo>
                    <a:pt x="2403" y="1478"/>
                  </a:lnTo>
                  <a:lnTo>
                    <a:pt x="2541" y="1694"/>
                  </a:lnTo>
                  <a:lnTo>
                    <a:pt x="2640" y="1931"/>
                  </a:lnTo>
                  <a:lnTo>
                    <a:pt x="2719" y="2167"/>
                  </a:lnTo>
                  <a:lnTo>
                    <a:pt x="3073" y="2364"/>
                  </a:lnTo>
                  <a:lnTo>
                    <a:pt x="2975" y="2049"/>
                  </a:lnTo>
                  <a:lnTo>
                    <a:pt x="2857" y="1734"/>
                  </a:lnTo>
                  <a:lnTo>
                    <a:pt x="2699" y="1419"/>
                  </a:lnTo>
                  <a:lnTo>
                    <a:pt x="2522" y="1123"/>
                  </a:lnTo>
                  <a:lnTo>
                    <a:pt x="2305" y="847"/>
                  </a:lnTo>
                  <a:lnTo>
                    <a:pt x="2088" y="611"/>
                  </a:lnTo>
                  <a:lnTo>
                    <a:pt x="1832" y="394"/>
                  </a:lnTo>
                  <a:lnTo>
                    <a:pt x="1576" y="217"/>
                  </a:lnTo>
                  <a:lnTo>
                    <a:pt x="1419" y="138"/>
                  </a:lnTo>
                  <a:lnTo>
                    <a:pt x="1261" y="79"/>
                  </a:lnTo>
                  <a:lnTo>
                    <a:pt x="1103" y="4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4515175" y="1662300"/>
              <a:ext cx="33500" cy="11350"/>
            </a:xfrm>
            <a:custGeom>
              <a:avLst/>
              <a:gdLst/>
              <a:ahLst/>
              <a:cxnLst/>
              <a:rect l="l" t="t" r="r" b="b"/>
              <a:pathLst>
                <a:path w="1340" h="454" extrusionOk="0">
                  <a:moveTo>
                    <a:pt x="473" y="0"/>
                  </a:moveTo>
                  <a:lnTo>
                    <a:pt x="0" y="276"/>
                  </a:lnTo>
                  <a:lnTo>
                    <a:pt x="119" y="355"/>
                  </a:lnTo>
                  <a:lnTo>
                    <a:pt x="256" y="394"/>
                  </a:lnTo>
                  <a:lnTo>
                    <a:pt x="375" y="434"/>
                  </a:lnTo>
                  <a:lnTo>
                    <a:pt x="473" y="453"/>
                  </a:lnTo>
                  <a:lnTo>
                    <a:pt x="591" y="453"/>
                  </a:lnTo>
                  <a:lnTo>
                    <a:pt x="690" y="434"/>
                  </a:lnTo>
                  <a:lnTo>
                    <a:pt x="788" y="414"/>
                  </a:lnTo>
                  <a:lnTo>
                    <a:pt x="867" y="355"/>
                  </a:lnTo>
                  <a:lnTo>
                    <a:pt x="1340" y="99"/>
                  </a:lnTo>
                  <a:lnTo>
                    <a:pt x="1340" y="99"/>
                  </a:lnTo>
                  <a:lnTo>
                    <a:pt x="1261" y="138"/>
                  </a:lnTo>
                  <a:lnTo>
                    <a:pt x="1163" y="158"/>
                  </a:lnTo>
                  <a:lnTo>
                    <a:pt x="1064" y="178"/>
                  </a:lnTo>
                  <a:lnTo>
                    <a:pt x="946" y="178"/>
                  </a:lnTo>
                  <a:lnTo>
                    <a:pt x="847" y="158"/>
                  </a:lnTo>
                  <a:lnTo>
                    <a:pt x="729" y="119"/>
                  </a:lnTo>
                  <a:lnTo>
                    <a:pt x="591"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4484650" y="1589900"/>
              <a:ext cx="42375" cy="79325"/>
            </a:xfrm>
            <a:custGeom>
              <a:avLst/>
              <a:gdLst/>
              <a:ahLst/>
              <a:cxnLst/>
              <a:rect l="l" t="t" r="r" b="b"/>
              <a:pathLst>
                <a:path w="1695" h="3173" extrusionOk="0">
                  <a:moveTo>
                    <a:pt x="827" y="1"/>
                  </a:moveTo>
                  <a:lnTo>
                    <a:pt x="355" y="276"/>
                  </a:lnTo>
                  <a:lnTo>
                    <a:pt x="276" y="336"/>
                  </a:lnTo>
                  <a:lnTo>
                    <a:pt x="217" y="395"/>
                  </a:lnTo>
                  <a:lnTo>
                    <a:pt x="158" y="473"/>
                  </a:lnTo>
                  <a:lnTo>
                    <a:pt x="99" y="572"/>
                  </a:lnTo>
                  <a:lnTo>
                    <a:pt x="59" y="670"/>
                  </a:lnTo>
                  <a:lnTo>
                    <a:pt x="20" y="789"/>
                  </a:lnTo>
                  <a:lnTo>
                    <a:pt x="0" y="927"/>
                  </a:lnTo>
                  <a:lnTo>
                    <a:pt x="0" y="1064"/>
                  </a:lnTo>
                  <a:lnTo>
                    <a:pt x="0" y="1202"/>
                  </a:lnTo>
                  <a:lnTo>
                    <a:pt x="20" y="1360"/>
                  </a:lnTo>
                  <a:lnTo>
                    <a:pt x="99" y="1655"/>
                  </a:lnTo>
                  <a:lnTo>
                    <a:pt x="217" y="1971"/>
                  </a:lnTo>
                  <a:lnTo>
                    <a:pt x="355" y="2266"/>
                  </a:lnTo>
                  <a:lnTo>
                    <a:pt x="532" y="2542"/>
                  </a:lnTo>
                  <a:lnTo>
                    <a:pt x="749" y="2798"/>
                  </a:lnTo>
                  <a:lnTo>
                    <a:pt x="985" y="3015"/>
                  </a:lnTo>
                  <a:lnTo>
                    <a:pt x="1103" y="3093"/>
                  </a:lnTo>
                  <a:lnTo>
                    <a:pt x="1221" y="3172"/>
                  </a:lnTo>
                  <a:lnTo>
                    <a:pt x="1694" y="2896"/>
                  </a:lnTo>
                  <a:lnTo>
                    <a:pt x="1576" y="2818"/>
                  </a:lnTo>
                  <a:lnTo>
                    <a:pt x="1458" y="2739"/>
                  </a:lnTo>
                  <a:lnTo>
                    <a:pt x="1221" y="2522"/>
                  </a:lnTo>
                  <a:lnTo>
                    <a:pt x="1005" y="2266"/>
                  </a:lnTo>
                  <a:lnTo>
                    <a:pt x="827" y="1990"/>
                  </a:lnTo>
                  <a:lnTo>
                    <a:pt x="689" y="1695"/>
                  </a:lnTo>
                  <a:lnTo>
                    <a:pt x="571" y="1399"/>
                  </a:lnTo>
                  <a:lnTo>
                    <a:pt x="493" y="1084"/>
                  </a:lnTo>
                  <a:lnTo>
                    <a:pt x="473" y="927"/>
                  </a:lnTo>
                  <a:lnTo>
                    <a:pt x="473" y="789"/>
                  </a:lnTo>
                  <a:lnTo>
                    <a:pt x="473" y="651"/>
                  </a:lnTo>
                  <a:lnTo>
                    <a:pt x="493" y="513"/>
                  </a:lnTo>
                  <a:lnTo>
                    <a:pt x="532" y="395"/>
                  </a:lnTo>
                  <a:lnTo>
                    <a:pt x="571" y="296"/>
                  </a:lnTo>
                  <a:lnTo>
                    <a:pt x="630" y="198"/>
                  </a:lnTo>
                  <a:lnTo>
                    <a:pt x="689" y="119"/>
                  </a:lnTo>
                  <a:lnTo>
                    <a:pt x="749" y="60"/>
                  </a:lnTo>
                  <a:lnTo>
                    <a:pt x="827"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4487600" y="1577100"/>
              <a:ext cx="76850" cy="66025"/>
            </a:xfrm>
            <a:custGeom>
              <a:avLst/>
              <a:gdLst/>
              <a:ahLst/>
              <a:cxnLst/>
              <a:rect l="l" t="t" r="r" b="b"/>
              <a:pathLst>
                <a:path w="3074" h="2641" extrusionOk="0">
                  <a:moveTo>
                    <a:pt x="847" y="1"/>
                  </a:moveTo>
                  <a:lnTo>
                    <a:pt x="709" y="20"/>
                  </a:lnTo>
                  <a:lnTo>
                    <a:pt x="591" y="60"/>
                  </a:lnTo>
                  <a:lnTo>
                    <a:pt x="473" y="99"/>
                  </a:lnTo>
                  <a:lnTo>
                    <a:pt x="0" y="375"/>
                  </a:lnTo>
                  <a:lnTo>
                    <a:pt x="118" y="335"/>
                  </a:lnTo>
                  <a:lnTo>
                    <a:pt x="237" y="296"/>
                  </a:lnTo>
                  <a:lnTo>
                    <a:pt x="375" y="276"/>
                  </a:lnTo>
                  <a:lnTo>
                    <a:pt x="493" y="276"/>
                  </a:lnTo>
                  <a:lnTo>
                    <a:pt x="650" y="296"/>
                  </a:lnTo>
                  <a:lnTo>
                    <a:pt x="788" y="335"/>
                  </a:lnTo>
                  <a:lnTo>
                    <a:pt x="946" y="395"/>
                  </a:lnTo>
                  <a:lnTo>
                    <a:pt x="1123" y="493"/>
                  </a:lnTo>
                  <a:lnTo>
                    <a:pt x="1379" y="670"/>
                  </a:lnTo>
                  <a:lnTo>
                    <a:pt x="1615" y="867"/>
                  </a:lnTo>
                  <a:lnTo>
                    <a:pt x="1852" y="1123"/>
                  </a:lnTo>
                  <a:lnTo>
                    <a:pt x="2049" y="1399"/>
                  </a:lnTo>
                  <a:lnTo>
                    <a:pt x="2246" y="1695"/>
                  </a:lnTo>
                  <a:lnTo>
                    <a:pt x="2384" y="1990"/>
                  </a:lnTo>
                  <a:lnTo>
                    <a:pt x="2522" y="2305"/>
                  </a:lnTo>
                  <a:lnTo>
                    <a:pt x="2600" y="2640"/>
                  </a:lnTo>
                  <a:lnTo>
                    <a:pt x="3073" y="2364"/>
                  </a:lnTo>
                  <a:lnTo>
                    <a:pt x="2994" y="2029"/>
                  </a:lnTo>
                  <a:lnTo>
                    <a:pt x="2856" y="1714"/>
                  </a:lnTo>
                  <a:lnTo>
                    <a:pt x="2719" y="1419"/>
                  </a:lnTo>
                  <a:lnTo>
                    <a:pt x="2522" y="1123"/>
                  </a:lnTo>
                  <a:lnTo>
                    <a:pt x="2325" y="848"/>
                  </a:lnTo>
                  <a:lnTo>
                    <a:pt x="2088" y="591"/>
                  </a:lnTo>
                  <a:lnTo>
                    <a:pt x="1852" y="395"/>
                  </a:lnTo>
                  <a:lnTo>
                    <a:pt x="1576" y="217"/>
                  </a:lnTo>
                  <a:lnTo>
                    <a:pt x="1419" y="138"/>
                  </a:lnTo>
                  <a:lnTo>
                    <a:pt x="1261" y="60"/>
                  </a:lnTo>
                  <a:lnTo>
                    <a:pt x="112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4476275" y="1584000"/>
              <a:ext cx="76350" cy="100475"/>
            </a:xfrm>
            <a:custGeom>
              <a:avLst/>
              <a:gdLst/>
              <a:ahLst/>
              <a:cxnLst/>
              <a:rect l="l" t="t" r="r" b="b"/>
              <a:pathLst>
                <a:path w="3054" h="4019" extrusionOk="0">
                  <a:moveTo>
                    <a:pt x="828" y="0"/>
                  </a:moveTo>
                  <a:lnTo>
                    <a:pt x="690" y="20"/>
                  </a:lnTo>
                  <a:lnTo>
                    <a:pt x="571" y="40"/>
                  </a:lnTo>
                  <a:lnTo>
                    <a:pt x="453" y="99"/>
                  </a:lnTo>
                  <a:lnTo>
                    <a:pt x="355" y="178"/>
                  </a:lnTo>
                  <a:lnTo>
                    <a:pt x="276" y="256"/>
                  </a:lnTo>
                  <a:lnTo>
                    <a:pt x="197" y="355"/>
                  </a:lnTo>
                  <a:lnTo>
                    <a:pt x="118" y="473"/>
                  </a:lnTo>
                  <a:lnTo>
                    <a:pt x="79" y="611"/>
                  </a:lnTo>
                  <a:lnTo>
                    <a:pt x="40" y="769"/>
                  </a:lnTo>
                  <a:lnTo>
                    <a:pt x="0" y="926"/>
                  </a:lnTo>
                  <a:lnTo>
                    <a:pt x="0" y="1103"/>
                  </a:lnTo>
                  <a:lnTo>
                    <a:pt x="0" y="1300"/>
                  </a:lnTo>
                  <a:lnTo>
                    <a:pt x="40" y="1478"/>
                  </a:lnTo>
                  <a:lnTo>
                    <a:pt x="79" y="1675"/>
                  </a:lnTo>
                  <a:lnTo>
                    <a:pt x="118" y="1872"/>
                  </a:lnTo>
                  <a:lnTo>
                    <a:pt x="177" y="2069"/>
                  </a:lnTo>
                  <a:lnTo>
                    <a:pt x="256" y="2266"/>
                  </a:lnTo>
                  <a:lnTo>
                    <a:pt x="453" y="2640"/>
                  </a:lnTo>
                  <a:lnTo>
                    <a:pt x="690" y="2994"/>
                  </a:lnTo>
                  <a:lnTo>
                    <a:pt x="808" y="3152"/>
                  </a:lnTo>
                  <a:lnTo>
                    <a:pt x="946" y="3310"/>
                  </a:lnTo>
                  <a:lnTo>
                    <a:pt x="1084" y="3448"/>
                  </a:lnTo>
                  <a:lnTo>
                    <a:pt x="1241" y="3585"/>
                  </a:lnTo>
                  <a:lnTo>
                    <a:pt x="1399" y="3704"/>
                  </a:lnTo>
                  <a:lnTo>
                    <a:pt x="1556" y="3802"/>
                  </a:lnTo>
                  <a:lnTo>
                    <a:pt x="1793" y="3920"/>
                  </a:lnTo>
                  <a:lnTo>
                    <a:pt x="2009" y="3979"/>
                  </a:lnTo>
                  <a:lnTo>
                    <a:pt x="2226" y="4019"/>
                  </a:lnTo>
                  <a:lnTo>
                    <a:pt x="2423" y="3999"/>
                  </a:lnTo>
                  <a:lnTo>
                    <a:pt x="2600" y="3940"/>
                  </a:lnTo>
                  <a:lnTo>
                    <a:pt x="2758" y="3841"/>
                  </a:lnTo>
                  <a:lnTo>
                    <a:pt x="2876" y="3723"/>
                  </a:lnTo>
                  <a:lnTo>
                    <a:pt x="2994" y="3546"/>
                  </a:lnTo>
                  <a:lnTo>
                    <a:pt x="2600" y="3329"/>
                  </a:lnTo>
                  <a:lnTo>
                    <a:pt x="2522" y="3428"/>
                  </a:lnTo>
                  <a:lnTo>
                    <a:pt x="2423" y="3507"/>
                  </a:lnTo>
                  <a:lnTo>
                    <a:pt x="2305" y="3546"/>
                  </a:lnTo>
                  <a:lnTo>
                    <a:pt x="2167" y="3585"/>
                  </a:lnTo>
                  <a:lnTo>
                    <a:pt x="2029" y="3585"/>
                  </a:lnTo>
                  <a:lnTo>
                    <a:pt x="1872" y="3546"/>
                  </a:lnTo>
                  <a:lnTo>
                    <a:pt x="1714" y="3487"/>
                  </a:lnTo>
                  <a:lnTo>
                    <a:pt x="1556" y="3408"/>
                  </a:lnTo>
                  <a:lnTo>
                    <a:pt x="1438" y="3329"/>
                  </a:lnTo>
                  <a:lnTo>
                    <a:pt x="1320" y="3251"/>
                  </a:lnTo>
                  <a:lnTo>
                    <a:pt x="1084" y="3034"/>
                  </a:lnTo>
                  <a:lnTo>
                    <a:pt x="867" y="2778"/>
                  </a:lnTo>
                  <a:lnTo>
                    <a:pt x="690" y="2502"/>
                  </a:lnTo>
                  <a:lnTo>
                    <a:pt x="552" y="2207"/>
                  </a:lnTo>
                  <a:lnTo>
                    <a:pt x="434" y="1891"/>
                  </a:lnTo>
                  <a:lnTo>
                    <a:pt x="355" y="1596"/>
                  </a:lnTo>
                  <a:lnTo>
                    <a:pt x="335" y="1438"/>
                  </a:lnTo>
                  <a:lnTo>
                    <a:pt x="335" y="1300"/>
                  </a:lnTo>
                  <a:lnTo>
                    <a:pt x="335" y="1163"/>
                  </a:lnTo>
                  <a:lnTo>
                    <a:pt x="355" y="1025"/>
                  </a:lnTo>
                  <a:lnTo>
                    <a:pt x="394" y="906"/>
                  </a:lnTo>
                  <a:lnTo>
                    <a:pt x="434" y="808"/>
                  </a:lnTo>
                  <a:lnTo>
                    <a:pt x="493" y="709"/>
                  </a:lnTo>
                  <a:lnTo>
                    <a:pt x="552" y="631"/>
                  </a:lnTo>
                  <a:lnTo>
                    <a:pt x="611" y="572"/>
                  </a:lnTo>
                  <a:lnTo>
                    <a:pt x="690" y="512"/>
                  </a:lnTo>
                  <a:lnTo>
                    <a:pt x="788" y="473"/>
                  </a:lnTo>
                  <a:lnTo>
                    <a:pt x="887" y="434"/>
                  </a:lnTo>
                  <a:lnTo>
                    <a:pt x="1084" y="434"/>
                  </a:lnTo>
                  <a:lnTo>
                    <a:pt x="1202" y="453"/>
                  </a:lnTo>
                  <a:lnTo>
                    <a:pt x="1320" y="473"/>
                  </a:lnTo>
                  <a:lnTo>
                    <a:pt x="1438" y="532"/>
                  </a:lnTo>
                  <a:lnTo>
                    <a:pt x="1556" y="591"/>
                  </a:lnTo>
                  <a:lnTo>
                    <a:pt x="1753" y="729"/>
                  </a:lnTo>
                  <a:lnTo>
                    <a:pt x="1931" y="867"/>
                  </a:lnTo>
                  <a:lnTo>
                    <a:pt x="2108" y="1044"/>
                  </a:lnTo>
                  <a:lnTo>
                    <a:pt x="2265" y="1241"/>
                  </a:lnTo>
                  <a:lnTo>
                    <a:pt x="2403" y="1458"/>
                  </a:lnTo>
                  <a:lnTo>
                    <a:pt x="2522" y="1694"/>
                  </a:lnTo>
                  <a:lnTo>
                    <a:pt x="2620" y="1911"/>
                  </a:lnTo>
                  <a:lnTo>
                    <a:pt x="2699" y="2147"/>
                  </a:lnTo>
                  <a:lnTo>
                    <a:pt x="3053" y="2364"/>
                  </a:lnTo>
                  <a:lnTo>
                    <a:pt x="2975" y="2029"/>
                  </a:lnTo>
                  <a:lnTo>
                    <a:pt x="2837" y="1714"/>
                  </a:lnTo>
                  <a:lnTo>
                    <a:pt x="2699" y="1419"/>
                  </a:lnTo>
                  <a:lnTo>
                    <a:pt x="2502" y="1123"/>
                  </a:lnTo>
                  <a:lnTo>
                    <a:pt x="2305" y="847"/>
                  </a:lnTo>
                  <a:lnTo>
                    <a:pt x="2068" y="591"/>
                  </a:lnTo>
                  <a:lnTo>
                    <a:pt x="1832" y="394"/>
                  </a:lnTo>
                  <a:lnTo>
                    <a:pt x="1576" y="217"/>
                  </a:lnTo>
                  <a:lnTo>
                    <a:pt x="1399" y="138"/>
                  </a:lnTo>
                  <a:lnTo>
                    <a:pt x="1261" y="59"/>
                  </a:lnTo>
                  <a:lnTo>
                    <a:pt x="1103" y="20"/>
                  </a:lnTo>
                  <a:lnTo>
                    <a:pt x="9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4592000" y="1615025"/>
              <a:ext cx="33500" cy="10850"/>
            </a:xfrm>
            <a:custGeom>
              <a:avLst/>
              <a:gdLst/>
              <a:ahLst/>
              <a:cxnLst/>
              <a:rect l="l" t="t" r="r" b="b"/>
              <a:pathLst>
                <a:path w="1340" h="434" extrusionOk="0">
                  <a:moveTo>
                    <a:pt x="473" y="0"/>
                  </a:moveTo>
                  <a:lnTo>
                    <a:pt x="0" y="276"/>
                  </a:lnTo>
                  <a:lnTo>
                    <a:pt x="118" y="335"/>
                  </a:lnTo>
                  <a:lnTo>
                    <a:pt x="237" y="394"/>
                  </a:lnTo>
                  <a:lnTo>
                    <a:pt x="355" y="414"/>
                  </a:lnTo>
                  <a:lnTo>
                    <a:pt x="473" y="434"/>
                  </a:lnTo>
                  <a:lnTo>
                    <a:pt x="670" y="434"/>
                  </a:lnTo>
                  <a:lnTo>
                    <a:pt x="768" y="394"/>
                  </a:lnTo>
                  <a:lnTo>
                    <a:pt x="867" y="355"/>
                  </a:lnTo>
                  <a:lnTo>
                    <a:pt x="1340" y="79"/>
                  </a:lnTo>
                  <a:lnTo>
                    <a:pt x="1241" y="119"/>
                  </a:lnTo>
                  <a:lnTo>
                    <a:pt x="1143" y="158"/>
                  </a:lnTo>
                  <a:lnTo>
                    <a:pt x="946" y="158"/>
                  </a:lnTo>
                  <a:lnTo>
                    <a:pt x="828" y="138"/>
                  </a:lnTo>
                  <a:lnTo>
                    <a:pt x="709" y="119"/>
                  </a:lnTo>
                  <a:lnTo>
                    <a:pt x="591" y="5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4561450" y="1542625"/>
              <a:ext cx="42400" cy="79325"/>
            </a:xfrm>
            <a:custGeom>
              <a:avLst/>
              <a:gdLst/>
              <a:ahLst/>
              <a:cxnLst/>
              <a:rect l="l" t="t" r="r" b="b"/>
              <a:pathLst>
                <a:path w="1696" h="3173" extrusionOk="0">
                  <a:moveTo>
                    <a:pt x="828" y="1"/>
                  </a:moveTo>
                  <a:lnTo>
                    <a:pt x="750" y="40"/>
                  </a:lnTo>
                  <a:lnTo>
                    <a:pt x="742" y="47"/>
                  </a:lnTo>
                  <a:lnTo>
                    <a:pt x="828" y="1"/>
                  </a:lnTo>
                  <a:close/>
                  <a:moveTo>
                    <a:pt x="742" y="47"/>
                  </a:moveTo>
                  <a:lnTo>
                    <a:pt x="356" y="257"/>
                  </a:lnTo>
                  <a:lnTo>
                    <a:pt x="277" y="316"/>
                  </a:lnTo>
                  <a:lnTo>
                    <a:pt x="198" y="395"/>
                  </a:lnTo>
                  <a:lnTo>
                    <a:pt x="139" y="473"/>
                  </a:lnTo>
                  <a:lnTo>
                    <a:pt x="99" y="572"/>
                  </a:lnTo>
                  <a:lnTo>
                    <a:pt x="60" y="670"/>
                  </a:lnTo>
                  <a:lnTo>
                    <a:pt x="21" y="789"/>
                  </a:lnTo>
                  <a:lnTo>
                    <a:pt x="1" y="907"/>
                  </a:lnTo>
                  <a:lnTo>
                    <a:pt x="1" y="1045"/>
                  </a:lnTo>
                  <a:lnTo>
                    <a:pt x="1" y="1202"/>
                  </a:lnTo>
                  <a:lnTo>
                    <a:pt x="21" y="1360"/>
                  </a:lnTo>
                  <a:lnTo>
                    <a:pt x="99" y="1655"/>
                  </a:lnTo>
                  <a:lnTo>
                    <a:pt x="198" y="1970"/>
                  </a:lnTo>
                  <a:lnTo>
                    <a:pt x="356" y="2266"/>
                  </a:lnTo>
                  <a:lnTo>
                    <a:pt x="533" y="2542"/>
                  </a:lnTo>
                  <a:lnTo>
                    <a:pt x="730" y="2778"/>
                  </a:lnTo>
                  <a:lnTo>
                    <a:pt x="966" y="2995"/>
                  </a:lnTo>
                  <a:lnTo>
                    <a:pt x="1084" y="3093"/>
                  </a:lnTo>
                  <a:lnTo>
                    <a:pt x="1222" y="3172"/>
                  </a:lnTo>
                  <a:lnTo>
                    <a:pt x="1695" y="2896"/>
                  </a:lnTo>
                  <a:lnTo>
                    <a:pt x="1557" y="2818"/>
                  </a:lnTo>
                  <a:lnTo>
                    <a:pt x="1439" y="2719"/>
                  </a:lnTo>
                  <a:lnTo>
                    <a:pt x="1203" y="2502"/>
                  </a:lnTo>
                  <a:lnTo>
                    <a:pt x="1006" y="2266"/>
                  </a:lnTo>
                  <a:lnTo>
                    <a:pt x="828" y="1990"/>
                  </a:lnTo>
                  <a:lnTo>
                    <a:pt x="671" y="1695"/>
                  </a:lnTo>
                  <a:lnTo>
                    <a:pt x="553" y="1380"/>
                  </a:lnTo>
                  <a:lnTo>
                    <a:pt x="493" y="1084"/>
                  </a:lnTo>
                  <a:lnTo>
                    <a:pt x="474" y="926"/>
                  </a:lnTo>
                  <a:lnTo>
                    <a:pt x="474" y="789"/>
                  </a:lnTo>
                  <a:lnTo>
                    <a:pt x="474" y="631"/>
                  </a:lnTo>
                  <a:lnTo>
                    <a:pt x="493" y="513"/>
                  </a:lnTo>
                  <a:lnTo>
                    <a:pt x="533" y="395"/>
                  </a:lnTo>
                  <a:lnTo>
                    <a:pt x="572" y="296"/>
                  </a:lnTo>
                  <a:lnTo>
                    <a:pt x="612" y="198"/>
                  </a:lnTo>
                  <a:lnTo>
                    <a:pt x="671" y="119"/>
                  </a:lnTo>
                  <a:lnTo>
                    <a:pt x="742" y="47"/>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4564425" y="1529825"/>
              <a:ext cx="76850" cy="65525"/>
            </a:xfrm>
            <a:custGeom>
              <a:avLst/>
              <a:gdLst/>
              <a:ahLst/>
              <a:cxnLst/>
              <a:rect l="l" t="t" r="r" b="b"/>
              <a:pathLst>
                <a:path w="3074" h="2621" extrusionOk="0">
                  <a:moveTo>
                    <a:pt x="104" y="314"/>
                  </a:moveTo>
                  <a:lnTo>
                    <a:pt x="99" y="316"/>
                  </a:lnTo>
                  <a:lnTo>
                    <a:pt x="0" y="375"/>
                  </a:lnTo>
                  <a:lnTo>
                    <a:pt x="104" y="314"/>
                  </a:lnTo>
                  <a:close/>
                  <a:moveTo>
                    <a:pt x="709" y="1"/>
                  </a:moveTo>
                  <a:lnTo>
                    <a:pt x="571" y="40"/>
                  </a:lnTo>
                  <a:lnTo>
                    <a:pt x="473" y="99"/>
                  </a:lnTo>
                  <a:lnTo>
                    <a:pt x="104" y="314"/>
                  </a:lnTo>
                  <a:lnTo>
                    <a:pt x="104" y="314"/>
                  </a:lnTo>
                  <a:lnTo>
                    <a:pt x="237" y="276"/>
                  </a:lnTo>
                  <a:lnTo>
                    <a:pt x="493" y="276"/>
                  </a:lnTo>
                  <a:lnTo>
                    <a:pt x="631" y="296"/>
                  </a:lnTo>
                  <a:lnTo>
                    <a:pt x="788" y="335"/>
                  </a:lnTo>
                  <a:lnTo>
                    <a:pt x="946" y="394"/>
                  </a:lnTo>
                  <a:lnTo>
                    <a:pt x="1103" y="473"/>
                  </a:lnTo>
                  <a:lnTo>
                    <a:pt x="1359" y="651"/>
                  </a:lnTo>
                  <a:lnTo>
                    <a:pt x="1615" y="867"/>
                  </a:lnTo>
                  <a:lnTo>
                    <a:pt x="1832" y="1104"/>
                  </a:lnTo>
                  <a:lnTo>
                    <a:pt x="2049" y="1379"/>
                  </a:lnTo>
                  <a:lnTo>
                    <a:pt x="2226" y="1675"/>
                  </a:lnTo>
                  <a:lnTo>
                    <a:pt x="2384" y="1990"/>
                  </a:lnTo>
                  <a:lnTo>
                    <a:pt x="2502" y="2305"/>
                  </a:lnTo>
                  <a:lnTo>
                    <a:pt x="2600" y="2620"/>
                  </a:lnTo>
                  <a:lnTo>
                    <a:pt x="3073" y="2345"/>
                  </a:lnTo>
                  <a:lnTo>
                    <a:pt x="2975" y="2029"/>
                  </a:lnTo>
                  <a:lnTo>
                    <a:pt x="2856" y="1714"/>
                  </a:lnTo>
                  <a:lnTo>
                    <a:pt x="2699" y="1399"/>
                  </a:lnTo>
                  <a:lnTo>
                    <a:pt x="2522" y="1104"/>
                  </a:lnTo>
                  <a:lnTo>
                    <a:pt x="2305" y="848"/>
                  </a:lnTo>
                  <a:lnTo>
                    <a:pt x="2088" y="591"/>
                  </a:lnTo>
                  <a:lnTo>
                    <a:pt x="1832" y="375"/>
                  </a:lnTo>
                  <a:lnTo>
                    <a:pt x="1576" y="197"/>
                  </a:lnTo>
                  <a:lnTo>
                    <a:pt x="1418" y="119"/>
                  </a:lnTo>
                  <a:lnTo>
                    <a:pt x="1261" y="60"/>
                  </a:lnTo>
                  <a:lnTo>
                    <a:pt x="1103" y="20"/>
                  </a:lnTo>
                  <a:lnTo>
                    <a:pt x="965"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4553100" y="1536725"/>
              <a:ext cx="76350" cy="100000"/>
            </a:xfrm>
            <a:custGeom>
              <a:avLst/>
              <a:gdLst/>
              <a:ahLst/>
              <a:cxnLst/>
              <a:rect l="l" t="t" r="r" b="b"/>
              <a:pathLst>
                <a:path w="3054" h="4000" extrusionOk="0">
                  <a:moveTo>
                    <a:pt x="690" y="0"/>
                  </a:moveTo>
                  <a:lnTo>
                    <a:pt x="571" y="40"/>
                  </a:lnTo>
                  <a:lnTo>
                    <a:pt x="453" y="99"/>
                  </a:lnTo>
                  <a:lnTo>
                    <a:pt x="355" y="158"/>
                  </a:lnTo>
                  <a:lnTo>
                    <a:pt x="256" y="256"/>
                  </a:lnTo>
                  <a:lnTo>
                    <a:pt x="177" y="355"/>
                  </a:lnTo>
                  <a:lnTo>
                    <a:pt x="118" y="473"/>
                  </a:lnTo>
                  <a:lnTo>
                    <a:pt x="59" y="611"/>
                  </a:lnTo>
                  <a:lnTo>
                    <a:pt x="20" y="749"/>
                  </a:lnTo>
                  <a:lnTo>
                    <a:pt x="0" y="926"/>
                  </a:lnTo>
                  <a:lnTo>
                    <a:pt x="0" y="1103"/>
                  </a:lnTo>
                  <a:lnTo>
                    <a:pt x="0" y="1281"/>
                  </a:lnTo>
                  <a:lnTo>
                    <a:pt x="20" y="1478"/>
                  </a:lnTo>
                  <a:lnTo>
                    <a:pt x="59" y="1675"/>
                  </a:lnTo>
                  <a:lnTo>
                    <a:pt x="118" y="1872"/>
                  </a:lnTo>
                  <a:lnTo>
                    <a:pt x="177" y="2069"/>
                  </a:lnTo>
                  <a:lnTo>
                    <a:pt x="256" y="2246"/>
                  </a:lnTo>
                  <a:lnTo>
                    <a:pt x="453" y="2620"/>
                  </a:lnTo>
                  <a:lnTo>
                    <a:pt x="670" y="2975"/>
                  </a:lnTo>
                  <a:lnTo>
                    <a:pt x="808" y="3152"/>
                  </a:lnTo>
                  <a:lnTo>
                    <a:pt x="946" y="3290"/>
                  </a:lnTo>
                  <a:lnTo>
                    <a:pt x="1084" y="3447"/>
                  </a:lnTo>
                  <a:lnTo>
                    <a:pt x="1241" y="3566"/>
                  </a:lnTo>
                  <a:lnTo>
                    <a:pt x="1399" y="3684"/>
                  </a:lnTo>
                  <a:lnTo>
                    <a:pt x="1556" y="3782"/>
                  </a:lnTo>
                  <a:lnTo>
                    <a:pt x="1793" y="3901"/>
                  </a:lnTo>
                  <a:lnTo>
                    <a:pt x="2009" y="3979"/>
                  </a:lnTo>
                  <a:lnTo>
                    <a:pt x="2226" y="3999"/>
                  </a:lnTo>
                  <a:lnTo>
                    <a:pt x="2423" y="3979"/>
                  </a:lnTo>
                  <a:lnTo>
                    <a:pt x="2600" y="3940"/>
                  </a:lnTo>
                  <a:lnTo>
                    <a:pt x="2738" y="3841"/>
                  </a:lnTo>
                  <a:lnTo>
                    <a:pt x="2876" y="3704"/>
                  </a:lnTo>
                  <a:lnTo>
                    <a:pt x="2975" y="3546"/>
                  </a:lnTo>
                  <a:lnTo>
                    <a:pt x="2600" y="3329"/>
                  </a:lnTo>
                  <a:lnTo>
                    <a:pt x="2521" y="3428"/>
                  </a:lnTo>
                  <a:lnTo>
                    <a:pt x="2403" y="3487"/>
                  </a:lnTo>
                  <a:lnTo>
                    <a:pt x="2285" y="3546"/>
                  </a:lnTo>
                  <a:lnTo>
                    <a:pt x="2167" y="3566"/>
                  </a:lnTo>
                  <a:lnTo>
                    <a:pt x="2029" y="3566"/>
                  </a:lnTo>
                  <a:lnTo>
                    <a:pt x="1871" y="3546"/>
                  </a:lnTo>
                  <a:lnTo>
                    <a:pt x="1714" y="3487"/>
                  </a:lnTo>
                  <a:lnTo>
                    <a:pt x="1556" y="3408"/>
                  </a:lnTo>
                  <a:lnTo>
                    <a:pt x="1418" y="3329"/>
                  </a:lnTo>
                  <a:lnTo>
                    <a:pt x="1300" y="3231"/>
                  </a:lnTo>
                  <a:lnTo>
                    <a:pt x="1064" y="3014"/>
                  </a:lnTo>
                  <a:lnTo>
                    <a:pt x="867" y="2778"/>
                  </a:lnTo>
                  <a:lnTo>
                    <a:pt x="690" y="2502"/>
                  </a:lnTo>
                  <a:lnTo>
                    <a:pt x="532" y="2206"/>
                  </a:lnTo>
                  <a:lnTo>
                    <a:pt x="433" y="1891"/>
                  </a:lnTo>
                  <a:lnTo>
                    <a:pt x="355" y="1596"/>
                  </a:lnTo>
                  <a:lnTo>
                    <a:pt x="335" y="1438"/>
                  </a:lnTo>
                  <a:lnTo>
                    <a:pt x="335" y="1281"/>
                  </a:lnTo>
                  <a:lnTo>
                    <a:pt x="335" y="1143"/>
                  </a:lnTo>
                  <a:lnTo>
                    <a:pt x="355" y="1025"/>
                  </a:lnTo>
                  <a:lnTo>
                    <a:pt x="394" y="906"/>
                  </a:lnTo>
                  <a:lnTo>
                    <a:pt x="433" y="788"/>
                  </a:lnTo>
                  <a:lnTo>
                    <a:pt x="473" y="709"/>
                  </a:lnTo>
                  <a:lnTo>
                    <a:pt x="532" y="631"/>
                  </a:lnTo>
                  <a:lnTo>
                    <a:pt x="611" y="552"/>
                  </a:lnTo>
                  <a:lnTo>
                    <a:pt x="690" y="493"/>
                  </a:lnTo>
                  <a:lnTo>
                    <a:pt x="768" y="453"/>
                  </a:lnTo>
                  <a:lnTo>
                    <a:pt x="867" y="434"/>
                  </a:lnTo>
                  <a:lnTo>
                    <a:pt x="965" y="414"/>
                  </a:lnTo>
                  <a:lnTo>
                    <a:pt x="1084" y="414"/>
                  </a:lnTo>
                  <a:lnTo>
                    <a:pt x="1202" y="434"/>
                  </a:lnTo>
                  <a:lnTo>
                    <a:pt x="1320" y="473"/>
                  </a:lnTo>
                  <a:lnTo>
                    <a:pt x="1438" y="532"/>
                  </a:lnTo>
                  <a:lnTo>
                    <a:pt x="1556" y="591"/>
                  </a:lnTo>
                  <a:lnTo>
                    <a:pt x="1753" y="709"/>
                  </a:lnTo>
                  <a:lnTo>
                    <a:pt x="1931" y="867"/>
                  </a:lnTo>
                  <a:lnTo>
                    <a:pt x="2108" y="1044"/>
                  </a:lnTo>
                  <a:lnTo>
                    <a:pt x="2246" y="1241"/>
                  </a:lnTo>
                  <a:lnTo>
                    <a:pt x="2403" y="1458"/>
                  </a:lnTo>
                  <a:lnTo>
                    <a:pt x="2521" y="1675"/>
                  </a:lnTo>
                  <a:lnTo>
                    <a:pt x="2620" y="1911"/>
                  </a:lnTo>
                  <a:lnTo>
                    <a:pt x="2699" y="2147"/>
                  </a:lnTo>
                  <a:lnTo>
                    <a:pt x="3053" y="2344"/>
                  </a:lnTo>
                  <a:lnTo>
                    <a:pt x="2955" y="2029"/>
                  </a:lnTo>
                  <a:lnTo>
                    <a:pt x="2837" y="1714"/>
                  </a:lnTo>
                  <a:lnTo>
                    <a:pt x="2679" y="1399"/>
                  </a:lnTo>
                  <a:lnTo>
                    <a:pt x="2502" y="1103"/>
                  </a:lnTo>
                  <a:lnTo>
                    <a:pt x="2285" y="828"/>
                  </a:lnTo>
                  <a:lnTo>
                    <a:pt x="2068" y="591"/>
                  </a:lnTo>
                  <a:lnTo>
                    <a:pt x="1812" y="375"/>
                  </a:lnTo>
                  <a:lnTo>
                    <a:pt x="1556" y="197"/>
                  </a:lnTo>
                  <a:lnTo>
                    <a:pt x="1399" y="118"/>
                  </a:lnTo>
                  <a:lnTo>
                    <a:pt x="1241" y="59"/>
                  </a:lnTo>
                  <a:lnTo>
                    <a:pt x="1103"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4674225" y="1571200"/>
              <a:ext cx="33525" cy="10850"/>
            </a:xfrm>
            <a:custGeom>
              <a:avLst/>
              <a:gdLst/>
              <a:ahLst/>
              <a:cxnLst/>
              <a:rect l="l" t="t" r="r" b="b"/>
              <a:pathLst>
                <a:path w="1341" h="434" extrusionOk="0">
                  <a:moveTo>
                    <a:pt x="474" y="0"/>
                  </a:moveTo>
                  <a:lnTo>
                    <a:pt x="1" y="256"/>
                  </a:lnTo>
                  <a:lnTo>
                    <a:pt x="119" y="335"/>
                  </a:lnTo>
                  <a:lnTo>
                    <a:pt x="237" y="374"/>
                  </a:lnTo>
                  <a:lnTo>
                    <a:pt x="355" y="414"/>
                  </a:lnTo>
                  <a:lnTo>
                    <a:pt x="474" y="434"/>
                  </a:lnTo>
                  <a:lnTo>
                    <a:pt x="572" y="434"/>
                  </a:lnTo>
                  <a:lnTo>
                    <a:pt x="690" y="414"/>
                  </a:lnTo>
                  <a:lnTo>
                    <a:pt x="769" y="394"/>
                  </a:lnTo>
                  <a:lnTo>
                    <a:pt x="868" y="355"/>
                  </a:lnTo>
                  <a:lnTo>
                    <a:pt x="1340" y="79"/>
                  </a:lnTo>
                  <a:lnTo>
                    <a:pt x="1340" y="79"/>
                  </a:lnTo>
                  <a:lnTo>
                    <a:pt x="1242" y="118"/>
                  </a:lnTo>
                  <a:lnTo>
                    <a:pt x="1163" y="138"/>
                  </a:lnTo>
                  <a:lnTo>
                    <a:pt x="1045" y="158"/>
                  </a:lnTo>
                  <a:lnTo>
                    <a:pt x="946" y="158"/>
                  </a:lnTo>
                  <a:lnTo>
                    <a:pt x="828" y="138"/>
                  </a:lnTo>
                  <a:lnTo>
                    <a:pt x="710" y="99"/>
                  </a:lnTo>
                  <a:lnTo>
                    <a:pt x="592" y="5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4635325" y="1492400"/>
              <a:ext cx="76350" cy="100475"/>
            </a:xfrm>
            <a:custGeom>
              <a:avLst/>
              <a:gdLst/>
              <a:ahLst/>
              <a:cxnLst/>
              <a:rect l="l" t="t" r="r" b="b"/>
              <a:pathLst>
                <a:path w="3054" h="4019" extrusionOk="0">
                  <a:moveTo>
                    <a:pt x="828" y="0"/>
                  </a:moveTo>
                  <a:lnTo>
                    <a:pt x="690" y="20"/>
                  </a:lnTo>
                  <a:lnTo>
                    <a:pt x="572" y="60"/>
                  </a:lnTo>
                  <a:lnTo>
                    <a:pt x="454" y="99"/>
                  </a:lnTo>
                  <a:lnTo>
                    <a:pt x="355" y="178"/>
                  </a:lnTo>
                  <a:lnTo>
                    <a:pt x="257" y="257"/>
                  </a:lnTo>
                  <a:lnTo>
                    <a:pt x="178" y="355"/>
                  </a:lnTo>
                  <a:lnTo>
                    <a:pt x="119" y="473"/>
                  </a:lnTo>
                  <a:lnTo>
                    <a:pt x="60" y="611"/>
                  </a:lnTo>
                  <a:lnTo>
                    <a:pt x="20" y="769"/>
                  </a:lnTo>
                  <a:lnTo>
                    <a:pt x="1" y="926"/>
                  </a:lnTo>
                  <a:lnTo>
                    <a:pt x="1" y="1104"/>
                  </a:lnTo>
                  <a:lnTo>
                    <a:pt x="1" y="1301"/>
                  </a:lnTo>
                  <a:lnTo>
                    <a:pt x="20" y="1478"/>
                  </a:lnTo>
                  <a:lnTo>
                    <a:pt x="60" y="1675"/>
                  </a:lnTo>
                  <a:lnTo>
                    <a:pt x="119" y="1872"/>
                  </a:lnTo>
                  <a:lnTo>
                    <a:pt x="178" y="2069"/>
                  </a:lnTo>
                  <a:lnTo>
                    <a:pt x="257" y="2266"/>
                  </a:lnTo>
                  <a:lnTo>
                    <a:pt x="454" y="2640"/>
                  </a:lnTo>
                  <a:lnTo>
                    <a:pt x="690" y="2995"/>
                  </a:lnTo>
                  <a:lnTo>
                    <a:pt x="808" y="3152"/>
                  </a:lnTo>
                  <a:lnTo>
                    <a:pt x="946" y="3310"/>
                  </a:lnTo>
                  <a:lnTo>
                    <a:pt x="1084" y="3448"/>
                  </a:lnTo>
                  <a:lnTo>
                    <a:pt x="1242" y="3586"/>
                  </a:lnTo>
                  <a:lnTo>
                    <a:pt x="1399" y="3704"/>
                  </a:lnTo>
                  <a:lnTo>
                    <a:pt x="1557" y="3802"/>
                  </a:lnTo>
                  <a:lnTo>
                    <a:pt x="1793" y="3920"/>
                  </a:lnTo>
                  <a:lnTo>
                    <a:pt x="2010" y="3979"/>
                  </a:lnTo>
                  <a:lnTo>
                    <a:pt x="2227" y="4019"/>
                  </a:lnTo>
                  <a:lnTo>
                    <a:pt x="2424" y="3999"/>
                  </a:lnTo>
                  <a:lnTo>
                    <a:pt x="2601" y="3940"/>
                  </a:lnTo>
                  <a:lnTo>
                    <a:pt x="2758" y="3861"/>
                  </a:lnTo>
                  <a:lnTo>
                    <a:pt x="2877" y="3723"/>
                  </a:lnTo>
                  <a:lnTo>
                    <a:pt x="2995" y="3546"/>
                  </a:lnTo>
                  <a:lnTo>
                    <a:pt x="2601" y="3329"/>
                  </a:lnTo>
                  <a:lnTo>
                    <a:pt x="2522" y="3428"/>
                  </a:lnTo>
                  <a:lnTo>
                    <a:pt x="2424" y="3507"/>
                  </a:lnTo>
                  <a:lnTo>
                    <a:pt x="2305" y="3546"/>
                  </a:lnTo>
                  <a:lnTo>
                    <a:pt x="2168" y="3586"/>
                  </a:lnTo>
                  <a:lnTo>
                    <a:pt x="2030" y="3586"/>
                  </a:lnTo>
                  <a:lnTo>
                    <a:pt x="1872" y="3546"/>
                  </a:lnTo>
                  <a:lnTo>
                    <a:pt x="1714" y="3507"/>
                  </a:lnTo>
                  <a:lnTo>
                    <a:pt x="1557" y="3408"/>
                  </a:lnTo>
                  <a:lnTo>
                    <a:pt x="1419" y="3329"/>
                  </a:lnTo>
                  <a:lnTo>
                    <a:pt x="1301" y="3251"/>
                  </a:lnTo>
                  <a:lnTo>
                    <a:pt x="1084" y="3034"/>
                  </a:lnTo>
                  <a:lnTo>
                    <a:pt x="867" y="2778"/>
                  </a:lnTo>
                  <a:lnTo>
                    <a:pt x="690" y="2502"/>
                  </a:lnTo>
                  <a:lnTo>
                    <a:pt x="533" y="2207"/>
                  </a:lnTo>
                  <a:lnTo>
                    <a:pt x="434" y="1911"/>
                  </a:lnTo>
                  <a:lnTo>
                    <a:pt x="355" y="1596"/>
                  </a:lnTo>
                  <a:lnTo>
                    <a:pt x="336" y="1458"/>
                  </a:lnTo>
                  <a:lnTo>
                    <a:pt x="336" y="1301"/>
                  </a:lnTo>
                  <a:lnTo>
                    <a:pt x="336" y="1163"/>
                  </a:lnTo>
                  <a:lnTo>
                    <a:pt x="355" y="1025"/>
                  </a:lnTo>
                  <a:lnTo>
                    <a:pt x="395" y="907"/>
                  </a:lnTo>
                  <a:lnTo>
                    <a:pt x="434" y="808"/>
                  </a:lnTo>
                  <a:lnTo>
                    <a:pt x="473" y="710"/>
                  </a:lnTo>
                  <a:lnTo>
                    <a:pt x="552" y="631"/>
                  </a:lnTo>
                  <a:lnTo>
                    <a:pt x="611" y="572"/>
                  </a:lnTo>
                  <a:lnTo>
                    <a:pt x="690" y="513"/>
                  </a:lnTo>
                  <a:lnTo>
                    <a:pt x="789" y="473"/>
                  </a:lnTo>
                  <a:lnTo>
                    <a:pt x="867" y="454"/>
                  </a:lnTo>
                  <a:lnTo>
                    <a:pt x="986" y="434"/>
                  </a:lnTo>
                  <a:lnTo>
                    <a:pt x="1084" y="434"/>
                  </a:lnTo>
                  <a:lnTo>
                    <a:pt x="1202" y="454"/>
                  </a:lnTo>
                  <a:lnTo>
                    <a:pt x="1320" y="493"/>
                  </a:lnTo>
                  <a:lnTo>
                    <a:pt x="1439" y="532"/>
                  </a:lnTo>
                  <a:lnTo>
                    <a:pt x="1557" y="591"/>
                  </a:lnTo>
                  <a:lnTo>
                    <a:pt x="1754" y="729"/>
                  </a:lnTo>
                  <a:lnTo>
                    <a:pt x="1931" y="887"/>
                  </a:lnTo>
                  <a:lnTo>
                    <a:pt x="2108" y="1064"/>
                  </a:lnTo>
                  <a:lnTo>
                    <a:pt x="2266" y="1261"/>
                  </a:lnTo>
                  <a:lnTo>
                    <a:pt x="2404" y="1458"/>
                  </a:lnTo>
                  <a:lnTo>
                    <a:pt x="2522" y="1694"/>
                  </a:lnTo>
                  <a:lnTo>
                    <a:pt x="2621" y="1911"/>
                  </a:lnTo>
                  <a:lnTo>
                    <a:pt x="2699" y="2148"/>
                  </a:lnTo>
                  <a:lnTo>
                    <a:pt x="3054" y="2364"/>
                  </a:lnTo>
                  <a:lnTo>
                    <a:pt x="2955" y="2049"/>
                  </a:lnTo>
                  <a:lnTo>
                    <a:pt x="2837" y="1714"/>
                  </a:lnTo>
                  <a:lnTo>
                    <a:pt x="2680" y="1419"/>
                  </a:lnTo>
                  <a:lnTo>
                    <a:pt x="2502" y="1123"/>
                  </a:lnTo>
                  <a:lnTo>
                    <a:pt x="2286" y="847"/>
                  </a:lnTo>
                  <a:lnTo>
                    <a:pt x="2069" y="611"/>
                  </a:lnTo>
                  <a:lnTo>
                    <a:pt x="1813" y="394"/>
                  </a:lnTo>
                  <a:lnTo>
                    <a:pt x="1557" y="217"/>
                  </a:lnTo>
                  <a:lnTo>
                    <a:pt x="1399" y="138"/>
                  </a:lnTo>
                  <a:lnTo>
                    <a:pt x="1242" y="7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4748100" y="1523425"/>
              <a:ext cx="33525" cy="11350"/>
            </a:xfrm>
            <a:custGeom>
              <a:avLst/>
              <a:gdLst/>
              <a:ahLst/>
              <a:cxnLst/>
              <a:rect l="l" t="t" r="r" b="b"/>
              <a:pathLst>
                <a:path w="1341" h="454" extrusionOk="0">
                  <a:moveTo>
                    <a:pt x="1340" y="79"/>
                  </a:moveTo>
                  <a:lnTo>
                    <a:pt x="1237" y="139"/>
                  </a:lnTo>
                  <a:lnTo>
                    <a:pt x="1237" y="139"/>
                  </a:lnTo>
                  <a:lnTo>
                    <a:pt x="1242" y="138"/>
                  </a:lnTo>
                  <a:lnTo>
                    <a:pt x="1340" y="79"/>
                  </a:lnTo>
                  <a:close/>
                  <a:moveTo>
                    <a:pt x="473" y="0"/>
                  </a:moveTo>
                  <a:lnTo>
                    <a:pt x="1" y="276"/>
                  </a:lnTo>
                  <a:lnTo>
                    <a:pt x="119" y="335"/>
                  </a:lnTo>
                  <a:lnTo>
                    <a:pt x="237" y="394"/>
                  </a:lnTo>
                  <a:lnTo>
                    <a:pt x="355" y="434"/>
                  </a:lnTo>
                  <a:lnTo>
                    <a:pt x="473" y="434"/>
                  </a:lnTo>
                  <a:lnTo>
                    <a:pt x="572" y="453"/>
                  </a:lnTo>
                  <a:lnTo>
                    <a:pt x="670" y="434"/>
                  </a:lnTo>
                  <a:lnTo>
                    <a:pt x="769" y="394"/>
                  </a:lnTo>
                  <a:lnTo>
                    <a:pt x="867" y="355"/>
                  </a:lnTo>
                  <a:lnTo>
                    <a:pt x="1237" y="139"/>
                  </a:lnTo>
                  <a:lnTo>
                    <a:pt x="1237" y="139"/>
                  </a:lnTo>
                  <a:lnTo>
                    <a:pt x="1143" y="158"/>
                  </a:lnTo>
                  <a:lnTo>
                    <a:pt x="1045" y="178"/>
                  </a:lnTo>
                  <a:lnTo>
                    <a:pt x="946" y="158"/>
                  </a:lnTo>
                  <a:lnTo>
                    <a:pt x="828" y="158"/>
                  </a:lnTo>
                  <a:lnTo>
                    <a:pt x="710" y="119"/>
                  </a:lnTo>
                  <a:lnTo>
                    <a:pt x="592" y="79"/>
                  </a:lnTo>
                  <a:lnTo>
                    <a:pt x="473"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4709200" y="1445125"/>
              <a:ext cx="76350" cy="100000"/>
            </a:xfrm>
            <a:custGeom>
              <a:avLst/>
              <a:gdLst/>
              <a:ahLst/>
              <a:cxnLst/>
              <a:rect l="l" t="t" r="r" b="b"/>
              <a:pathLst>
                <a:path w="3054" h="4000" extrusionOk="0">
                  <a:moveTo>
                    <a:pt x="808" y="0"/>
                  </a:moveTo>
                  <a:lnTo>
                    <a:pt x="690" y="20"/>
                  </a:lnTo>
                  <a:lnTo>
                    <a:pt x="572" y="40"/>
                  </a:lnTo>
                  <a:lnTo>
                    <a:pt x="453" y="99"/>
                  </a:lnTo>
                  <a:lnTo>
                    <a:pt x="355" y="158"/>
                  </a:lnTo>
                  <a:lnTo>
                    <a:pt x="257" y="256"/>
                  </a:lnTo>
                  <a:lnTo>
                    <a:pt x="178" y="355"/>
                  </a:lnTo>
                  <a:lnTo>
                    <a:pt x="119" y="473"/>
                  </a:lnTo>
                  <a:lnTo>
                    <a:pt x="60" y="611"/>
                  </a:lnTo>
                  <a:lnTo>
                    <a:pt x="20" y="749"/>
                  </a:lnTo>
                  <a:lnTo>
                    <a:pt x="0" y="926"/>
                  </a:lnTo>
                  <a:lnTo>
                    <a:pt x="0" y="1104"/>
                  </a:lnTo>
                  <a:lnTo>
                    <a:pt x="0" y="1281"/>
                  </a:lnTo>
                  <a:lnTo>
                    <a:pt x="20" y="1478"/>
                  </a:lnTo>
                  <a:lnTo>
                    <a:pt x="60" y="1675"/>
                  </a:lnTo>
                  <a:lnTo>
                    <a:pt x="119" y="1872"/>
                  </a:lnTo>
                  <a:lnTo>
                    <a:pt x="178" y="2069"/>
                  </a:lnTo>
                  <a:lnTo>
                    <a:pt x="257" y="2266"/>
                  </a:lnTo>
                  <a:lnTo>
                    <a:pt x="453" y="2640"/>
                  </a:lnTo>
                  <a:lnTo>
                    <a:pt x="670" y="2995"/>
                  </a:lnTo>
                  <a:lnTo>
                    <a:pt x="808" y="3152"/>
                  </a:lnTo>
                  <a:lnTo>
                    <a:pt x="946" y="3310"/>
                  </a:lnTo>
                  <a:lnTo>
                    <a:pt x="1084" y="3448"/>
                  </a:lnTo>
                  <a:lnTo>
                    <a:pt x="1241" y="3585"/>
                  </a:lnTo>
                  <a:lnTo>
                    <a:pt x="1379" y="3684"/>
                  </a:lnTo>
                  <a:lnTo>
                    <a:pt x="1557" y="3802"/>
                  </a:lnTo>
                  <a:lnTo>
                    <a:pt x="1793" y="3901"/>
                  </a:lnTo>
                  <a:lnTo>
                    <a:pt x="2010" y="3979"/>
                  </a:lnTo>
                  <a:lnTo>
                    <a:pt x="2226" y="3999"/>
                  </a:lnTo>
                  <a:lnTo>
                    <a:pt x="2423" y="3999"/>
                  </a:lnTo>
                  <a:lnTo>
                    <a:pt x="2601" y="3940"/>
                  </a:lnTo>
                  <a:lnTo>
                    <a:pt x="2738" y="3842"/>
                  </a:lnTo>
                  <a:lnTo>
                    <a:pt x="2876" y="3723"/>
                  </a:lnTo>
                  <a:lnTo>
                    <a:pt x="2975" y="3546"/>
                  </a:lnTo>
                  <a:lnTo>
                    <a:pt x="2601" y="3329"/>
                  </a:lnTo>
                  <a:lnTo>
                    <a:pt x="2522" y="3428"/>
                  </a:lnTo>
                  <a:lnTo>
                    <a:pt x="2404" y="3507"/>
                  </a:lnTo>
                  <a:lnTo>
                    <a:pt x="2285" y="3546"/>
                  </a:lnTo>
                  <a:lnTo>
                    <a:pt x="2167" y="3566"/>
                  </a:lnTo>
                  <a:lnTo>
                    <a:pt x="2029" y="3566"/>
                  </a:lnTo>
                  <a:lnTo>
                    <a:pt x="1872" y="3546"/>
                  </a:lnTo>
                  <a:lnTo>
                    <a:pt x="1714" y="3487"/>
                  </a:lnTo>
                  <a:lnTo>
                    <a:pt x="1557" y="3408"/>
                  </a:lnTo>
                  <a:lnTo>
                    <a:pt x="1419" y="3329"/>
                  </a:lnTo>
                  <a:lnTo>
                    <a:pt x="1301" y="3231"/>
                  </a:lnTo>
                  <a:lnTo>
                    <a:pt x="1064" y="3034"/>
                  </a:lnTo>
                  <a:lnTo>
                    <a:pt x="867" y="2778"/>
                  </a:lnTo>
                  <a:lnTo>
                    <a:pt x="690" y="2502"/>
                  </a:lnTo>
                  <a:lnTo>
                    <a:pt x="532" y="2207"/>
                  </a:lnTo>
                  <a:lnTo>
                    <a:pt x="414" y="1891"/>
                  </a:lnTo>
                  <a:lnTo>
                    <a:pt x="355" y="1596"/>
                  </a:lnTo>
                  <a:lnTo>
                    <a:pt x="335" y="1438"/>
                  </a:lnTo>
                  <a:lnTo>
                    <a:pt x="335" y="1301"/>
                  </a:lnTo>
                  <a:lnTo>
                    <a:pt x="335" y="1163"/>
                  </a:lnTo>
                  <a:lnTo>
                    <a:pt x="355" y="1025"/>
                  </a:lnTo>
                  <a:lnTo>
                    <a:pt x="394" y="907"/>
                  </a:lnTo>
                  <a:lnTo>
                    <a:pt x="434" y="808"/>
                  </a:lnTo>
                  <a:lnTo>
                    <a:pt x="473" y="710"/>
                  </a:lnTo>
                  <a:lnTo>
                    <a:pt x="532" y="631"/>
                  </a:lnTo>
                  <a:lnTo>
                    <a:pt x="611" y="552"/>
                  </a:lnTo>
                  <a:lnTo>
                    <a:pt x="690" y="513"/>
                  </a:lnTo>
                  <a:lnTo>
                    <a:pt x="769" y="473"/>
                  </a:lnTo>
                  <a:lnTo>
                    <a:pt x="867" y="434"/>
                  </a:lnTo>
                  <a:lnTo>
                    <a:pt x="1084" y="434"/>
                  </a:lnTo>
                  <a:lnTo>
                    <a:pt x="1202" y="453"/>
                  </a:lnTo>
                  <a:lnTo>
                    <a:pt x="1320" y="473"/>
                  </a:lnTo>
                  <a:lnTo>
                    <a:pt x="1438" y="532"/>
                  </a:lnTo>
                  <a:lnTo>
                    <a:pt x="1557" y="591"/>
                  </a:lnTo>
                  <a:lnTo>
                    <a:pt x="1754" y="729"/>
                  </a:lnTo>
                  <a:lnTo>
                    <a:pt x="1931" y="867"/>
                  </a:lnTo>
                  <a:lnTo>
                    <a:pt x="2108" y="1044"/>
                  </a:lnTo>
                  <a:lnTo>
                    <a:pt x="2246" y="1241"/>
                  </a:lnTo>
                  <a:lnTo>
                    <a:pt x="2404" y="1458"/>
                  </a:lnTo>
                  <a:lnTo>
                    <a:pt x="2522" y="1675"/>
                  </a:lnTo>
                  <a:lnTo>
                    <a:pt x="2620" y="1911"/>
                  </a:lnTo>
                  <a:lnTo>
                    <a:pt x="2699" y="2148"/>
                  </a:lnTo>
                  <a:lnTo>
                    <a:pt x="3054" y="2345"/>
                  </a:lnTo>
                  <a:lnTo>
                    <a:pt x="3054" y="2345"/>
                  </a:lnTo>
                  <a:lnTo>
                    <a:pt x="2955" y="2029"/>
                  </a:lnTo>
                  <a:lnTo>
                    <a:pt x="2837" y="1714"/>
                  </a:lnTo>
                  <a:lnTo>
                    <a:pt x="2679" y="1399"/>
                  </a:lnTo>
                  <a:lnTo>
                    <a:pt x="2502" y="1123"/>
                  </a:lnTo>
                  <a:lnTo>
                    <a:pt x="2285" y="847"/>
                  </a:lnTo>
                  <a:lnTo>
                    <a:pt x="2069" y="591"/>
                  </a:lnTo>
                  <a:lnTo>
                    <a:pt x="1813" y="375"/>
                  </a:lnTo>
                  <a:lnTo>
                    <a:pt x="1557" y="217"/>
                  </a:lnTo>
                  <a:lnTo>
                    <a:pt x="1399" y="119"/>
                  </a:lnTo>
                  <a:lnTo>
                    <a:pt x="1241" y="60"/>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4827400" y="1480575"/>
              <a:ext cx="33500" cy="10875"/>
            </a:xfrm>
            <a:custGeom>
              <a:avLst/>
              <a:gdLst/>
              <a:ahLst/>
              <a:cxnLst/>
              <a:rect l="l" t="t" r="r" b="b"/>
              <a:pathLst>
                <a:path w="1340" h="435" extrusionOk="0">
                  <a:moveTo>
                    <a:pt x="473" y="1"/>
                  </a:moveTo>
                  <a:lnTo>
                    <a:pt x="0" y="276"/>
                  </a:lnTo>
                  <a:lnTo>
                    <a:pt x="118" y="336"/>
                  </a:lnTo>
                  <a:lnTo>
                    <a:pt x="256" y="375"/>
                  </a:lnTo>
                  <a:lnTo>
                    <a:pt x="374" y="414"/>
                  </a:lnTo>
                  <a:lnTo>
                    <a:pt x="473" y="434"/>
                  </a:lnTo>
                  <a:lnTo>
                    <a:pt x="591" y="434"/>
                  </a:lnTo>
                  <a:lnTo>
                    <a:pt x="689" y="414"/>
                  </a:lnTo>
                  <a:lnTo>
                    <a:pt x="788" y="395"/>
                  </a:lnTo>
                  <a:lnTo>
                    <a:pt x="867" y="355"/>
                  </a:lnTo>
                  <a:lnTo>
                    <a:pt x="1339" y="79"/>
                  </a:lnTo>
                  <a:lnTo>
                    <a:pt x="1339" y="79"/>
                  </a:lnTo>
                  <a:lnTo>
                    <a:pt x="1261" y="119"/>
                  </a:lnTo>
                  <a:lnTo>
                    <a:pt x="1162" y="139"/>
                  </a:lnTo>
                  <a:lnTo>
                    <a:pt x="1064" y="158"/>
                  </a:lnTo>
                  <a:lnTo>
                    <a:pt x="946" y="158"/>
                  </a:lnTo>
                  <a:lnTo>
                    <a:pt x="847" y="139"/>
                  </a:lnTo>
                  <a:lnTo>
                    <a:pt x="729" y="119"/>
                  </a:lnTo>
                  <a:lnTo>
                    <a:pt x="591" y="60"/>
                  </a:lnTo>
                  <a:lnTo>
                    <a:pt x="473" y="1"/>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4788475" y="1401775"/>
              <a:ext cx="76375" cy="100500"/>
            </a:xfrm>
            <a:custGeom>
              <a:avLst/>
              <a:gdLst/>
              <a:ahLst/>
              <a:cxnLst/>
              <a:rect l="l" t="t" r="r" b="b"/>
              <a:pathLst>
                <a:path w="3055" h="4020" extrusionOk="0">
                  <a:moveTo>
                    <a:pt x="828" y="1"/>
                  </a:moveTo>
                  <a:lnTo>
                    <a:pt x="690" y="21"/>
                  </a:lnTo>
                  <a:lnTo>
                    <a:pt x="572" y="60"/>
                  </a:lnTo>
                  <a:lnTo>
                    <a:pt x="454" y="99"/>
                  </a:lnTo>
                  <a:lnTo>
                    <a:pt x="355" y="178"/>
                  </a:lnTo>
                  <a:lnTo>
                    <a:pt x="277" y="257"/>
                  </a:lnTo>
                  <a:lnTo>
                    <a:pt x="198" y="375"/>
                  </a:lnTo>
                  <a:lnTo>
                    <a:pt x="119" y="493"/>
                  </a:lnTo>
                  <a:lnTo>
                    <a:pt x="80" y="612"/>
                  </a:lnTo>
                  <a:lnTo>
                    <a:pt x="40" y="769"/>
                  </a:lnTo>
                  <a:lnTo>
                    <a:pt x="1" y="927"/>
                  </a:lnTo>
                  <a:lnTo>
                    <a:pt x="1" y="1104"/>
                  </a:lnTo>
                  <a:lnTo>
                    <a:pt x="1" y="1301"/>
                  </a:lnTo>
                  <a:lnTo>
                    <a:pt x="40" y="1498"/>
                  </a:lnTo>
                  <a:lnTo>
                    <a:pt x="60" y="1695"/>
                  </a:lnTo>
                  <a:lnTo>
                    <a:pt x="119" y="1872"/>
                  </a:lnTo>
                  <a:lnTo>
                    <a:pt x="178" y="2069"/>
                  </a:lnTo>
                  <a:lnTo>
                    <a:pt x="257" y="2266"/>
                  </a:lnTo>
                  <a:lnTo>
                    <a:pt x="454" y="2641"/>
                  </a:lnTo>
                  <a:lnTo>
                    <a:pt x="690" y="2995"/>
                  </a:lnTo>
                  <a:lnTo>
                    <a:pt x="808" y="3153"/>
                  </a:lnTo>
                  <a:lnTo>
                    <a:pt x="946" y="3310"/>
                  </a:lnTo>
                  <a:lnTo>
                    <a:pt x="1084" y="3448"/>
                  </a:lnTo>
                  <a:lnTo>
                    <a:pt x="1242" y="3586"/>
                  </a:lnTo>
                  <a:lnTo>
                    <a:pt x="1399" y="3704"/>
                  </a:lnTo>
                  <a:lnTo>
                    <a:pt x="1557" y="3803"/>
                  </a:lnTo>
                  <a:lnTo>
                    <a:pt x="1793" y="3921"/>
                  </a:lnTo>
                  <a:lnTo>
                    <a:pt x="2010" y="4000"/>
                  </a:lnTo>
                  <a:lnTo>
                    <a:pt x="2227" y="4019"/>
                  </a:lnTo>
                  <a:lnTo>
                    <a:pt x="2424" y="4000"/>
                  </a:lnTo>
                  <a:lnTo>
                    <a:pt x="2601" y="3941"/>
                  </a:lnTo>
                  <a:lnTo>
                    <a:pt x="2759" y="3862"/>
                  </a:lnTo>
                  <a:lnTo>
                    <a:pt x="2877" y="3724"/>
                  </a:lnTo>
                  <a:lnTo>
                    <a:pt x="2995" y="3566"/>
                  </a:lnTo>
                  <a:lnTo>
                    <a:pt x="2601" y="3330"/>
                  </a:lnTo>
                  <a:lnTo>
                    <a:pt x="2522" y="3428"/>
                  </a:lnTo>
                  <a:lnTo>
                    <a:pt x="2424" y="3507"/>
                  </a:lnTo>
                  <a:lnTo>
                    <a:pt x="2306" y="3566"/>
                  </a:lnTo>
                  <a:lnTo>
                    <a:pt x="2168" y="3586"/>
                  </a:lnTo>
                  <a:lnTo>
                    <a:pt x="2030" y="3586"/>
                  </a:lnTo>
                  <a:lnTo>
                    <a:pt x="1872" y="3566"/>
                  </a:lnTo>
                  <a:lnTo>
                    <a:pt x="1715" y="3507"/>
                  </a:lnTo>
                  <a:lnTo>
                    <a:pt x="1557" y="3428"/>
                  </a:lnTo>
                  <a:lnTo>
                    <a:pt x="1439" y="3350"/>
                  </a:lnTo>
                  <a:lnTo>
                    <a:pt x="1301" y="3251"/>
                  </a:lnTo>
                  <a:lnTo>
                    <a:pt x="1084" y="3035"/>
                  </a:lnTo>
                  <a:lnTo>
                    <a:pt x="868" y="2778"/>
                  </a:lnTo>
                  <a:lnTo>
                    <a:pt x="690" y="2503"/>
                  </a:lnTo>
                  <a:lnTo>
                    <a:pt x="552" y="2207"/>
                  </a:lnTo>
                  <a:lnTo>
                    <a:pt x="434" y="1912"/>
                  </a:lnTo>
                  <a:lnTo>
                    <a:pt x="355" y="1597"/>
                  </a:lnTo>
                  <a:lnTo>
                    <a:pt x="336" y="1459"/>
                  </a:lnTo>
                  <a:lnTo>
                    <a:pt x="336" y="1301"/>
                  </a:lnTo>
                  <a:lnTo>
                    <a:pt x="336" y="1163"/>
                  </a:lnTo>
                  <a:lnTo>
                    <a:pt x="355" y="1045"/>
                  </a:lnTo>
                  <a:lnTo>
                    <a:pt x="395" y="927"/>
                  </a:lnTo>
                  <a:lnTo>
                    <a:pt x="434" y="809"/>
                  </a:lnTo>
                  <a:lnTo>
                    <a:pt x="493" y="710"/>
                  </a:lnTo>
                  <a:lnTo>
                    <a:pt x="552" y="631"/>
                  </a:lnTo>
                  <a:lnTo>
                    <a:pt x="611" y="572"/>
                  </a:lnTo>
                  <a:lnTo>
                    <a:pt x="690" y="513"/>
                  </a:lnTo>
                  <a:lnTo>
                    <a:pt x="789" y="474"/>
                  </a:lnTo>
                  <a:lnTo>
                    <a:pt x="887" y="454"/>
                  </a:lnTo>
                  <a:lnTo>
                    <a:pt x="986" y="434"/>
                  </a:lnTo>
                  <a:lnTo>
                    <a:pt x="1084" y="434"/>
                  </a:lnTo>
                  <a:lnTo>
                    <a:pt x="1202" y="454"/>
                  </a:lnTo>
                  <a:lnTo>
                    <a:pt x="1321" y="493"/>
                  </a:lnTo>
                  <a:lnTo>
                    <a:pt x="1439" y="533"/>
                  </a:lnTo>
                  <a:lnTo>
                    <a:pt x="1557" y="612"/>
                  </a:lnTo>
                  <a:lnTo>
                    <a:pt x="1754" y="730"/>
                  </a:lnTo>
                  <a:lnTo>
                    <a:pt x="1931" y="887"/>
                  </a:lnTo>
                  <a:lnTo>
                    <a:pt x="2109" y="1065"/>
                  </a:lnTo>
                  <a:lnTo>
                    <a:pt x="2266" y="1262"/>
                  </a:lnTo>
                  <a:lnTo>
                    <a:pt x="2404" y="1478"/>
                  </a:lnTo>
                  <a:lnTo>
                    <a:pt x="2522" y="1695"/>
                  </a:lnTo>
                  <a:lnTo>
                    <a:pt x="2621" y="1931"/>
                  </a:lnTo>
                  <a:lnTo>
                    <a:pt x="2700" y="2168"/>
                  </a:lnTo>
                  <a:lnTo>
                    <a:pt x="3054" y="2365"/>
                  </a:lnTo>
                  <a:lnTo>
                    <a:pt x="2975" y="2050"/>
                  </a:lnTo>
                  <a:lnTo>
                    <a:pt x="2837" y="1734"/>
                  </a:lnTo>
                  <a:lnTo>
                    <a:pt x="2680" y="1419"/>
                  </a:lnTo>
                  <a:lnTo>
                    <a:pt x="2503" y="1124"/>
                  </a:lnTo>
                  <a:lnTo>
                    <a:pt x="2306" y="848"/>
                  </a:lnTo>
                  <a:lnTo>
                    <a:pt x="2069" y="612"/>
                  </a:lnTo>
                  <a:lnTo>
                    <a:pt x="1833" y="395"/>
                  </a:lnTo>
                  <a:lnTo>
                    <a:pt x="1557" y="218"/>
                  </a:lnTo>
                  <a:lnTo>
                    <a:pt x="1399" y="139"/>
                  </a:lnTo>
                  <a:lnTo>
                    <a:pt x="1262" y="80"/>
                  </a:lnTo>
                  <a:lnTo>
                    <a:pt x="1104" y="40"/>
                  </a:lnTo>
                  <a:lnTo>
                    <a:pt x="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4904200" y="1437250"/>
              <a:ext cx="33525" cy="11350"/>
            </a:xfrm>
            <a:custGeom>
              <a:avLst/>
              <a:gdLst/>
              <a:ahLst/>
              <a:cxnLst/>
              <a:rect l="l" t="t" r="r" b="b"/>
              <a:pathLst>
                <a:path w="1341" h="454" extrusionOk="0">
                  <a:moveTo>
                    <a:pt x="1340" y="79"/>
                  </a:moveTo>
                  <a:lnTo>
                    <a:pt x="1238" y="139"/>
                  </a:lnTo>
                  <a:lnTo>
                    <a:pt x="1238" y="139"/>
                  </a:lnTo>
                  <a:lnTo>
                    <a:pt x="1242" y="138"/>
                  </a:lnTo>
                  <a:lnTo>
                    <a:pt x="1340" y="79"/>
                  </a:lnTo>
                  <a:close/>
                  <a:moveTo>
                    <a:pt x="474" y="0"/>
                  </a:moveTo>
                  <a:lnTo>
                    <a:pt x="1" y="276"/>
                  </a:lnTo>
                  <a:lnTo>
                    <a:pt x="119" y="355"/>
                  </a:lnTo>
                  <a:lnTo>
                    <a:pt x="237" y="394"/>
                  </a:lnTo>
                  <a:lnTo>
                    <a:pt x="355" y="434"/>
                  </a:lnTo>
                  <a:lnTo>
                    <a:pt x="474" y="434"/>
                  </a:lnTo>
                  <a:lnTo>
                    <a:pt x="572" y="453"/>
                  </a:lnTo>
                  <a:lnTo>
                    <a:pt x="671" y="434"/>
                  </a:lnTo>
                  <a:lnTo>
                    <a:pt x="769" y="414"/>
                  </a:lnTo>
                  <a:lnTo>
                    <a:pt x="868" y="355"/>
                  </a:lnTo>
                  <a:lnTo>
                    <a:pt x="1238" y="139"/>
                  </a:lnTo>
                  <a:lnTo>
                    <a:pt x="1238" y="139"/>
                  </a:lnTo>
                  <a:lnTo>
                    <a:pt x="1143" y="158"/>
                  </a:lnTo>
                  <a:lnTo>
                    <a:pt x="1045" y="178"/>
                  </a:lnTo>
                  <a:lnTo>
                    <a:pt x="946" y="178"/>
                  </a:lnTo>
                  <a:lnTo>
                    <a:pt x="828" y="158"/>
                  </a:lnTo>
                  <a:lnTo>
                    <a:pt x="710" y="118"/>
                  </a:lnTo>
                  <a:lnTo>
                    <a:pt x="592" y="79"/>
                  </a:lnTo>
                  <a:lnTo>
                    <a:pt x="474" y="0"/>
                  </a:lnTo>
                  <a:close/>
                </a:path>
              </a:pathLst>
            </a:custGeom>
            <a:solidFill>
              <a:srgbClr val="474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4865300" y="1358950"/>
              <a:ext cx="76350" cy="100475"/>
            </a:xfrm>
            <a:custGeom>
              <a:avLst/>
              <a:gdLst/>
              <a:ahLst/>
              <a:cxnLst/>
              <a:rect l="l" t="t" r="r" b="b"/>
              <a:pathLst>
                <a:path w="3054" h="4019" extrusionOk="0">
                  <a:moveTo>
                    <a:pt x="808" y="0"/>
                  </a:moveTo>
                  <a:lnTo>
                    <a:pt x="690" y="20"/>
                  </a:lnTo>
                  <a:lnTo>
                    <a:pt x="572" y="40"/>
                  </a:lnTo>
                  <a:lnTo>
                    <a:pt x="454" y="99"/>
                  </a:lnTo>
                  <a:lnTo>
                    <a:pt x="355" y="158"/>
                  </a:lnTo>
                  <a:lnTo>
                    <a:pt x="257" y="256"/>
                  </a:lnTo>
                  <a:lnTo>
                    <a:pt x="178" y="355"/>
                  </a:lnTo>
                  <a:lnTo>
                    <a:pt x="119" y="473"/>
                  </a:lnTo>
                  <a:lnTo>
                    <a:pt x="60" y="611"/>
                  </a:lnTo>
                  <a:lnTo>
                    <a:pt x="20" y="749"/>
                  </a:lnTo>
                  <a:lnTo>
                    <a:pt x="1" y="926"/>
                  </a:lnTo>
                  <a:lnTo>
                    <a:pt x="1" y="1103"/>
                  </a:lnTo>
                  <a:lnTo>
                    <a:pt x="1" y="1281"/>
                  </a:lnTo>
                  <a:lnTo>
                    <a:pt x="20" y="1478"/>
                  </a:lnTo>
                  <a:lnTo>
                    <a:pt x="60" y="1675"/>
                  </a:lnTo>
                  <a:lnTo>
                    <a:pt x="119" y="1872"/>
                  </a:lnTo>
                  <a:lnTo>
                    <a:pt x="178" y="2069"/>
                  </a:lnTo>
                  <a:lnTo>
                    <a:pt x="257" y="2266"/>
                  </a:lnTo>
                  <a:lnTo>
                    <a:pt x="454" y="2640"/>
                  </a:lnTo>
                  <a:lnTo>
                    <a:pt x="671" y="2994"/>
                  </a:lnTo>
                  <a:lnTo>
                    <a:pt x="808" y="3152"/>
                  </a:lnTo>
                  <a:lnTo>
                    <a:pt x="946" y="3310"/>
                  </a:lnTo>
                  <a:lnTo>
                    <a:pt x="1084" y="3447"/>
                  </a:lnTo>
                  <a:lnTo>
                    <a:pt x="1242" y="3585"/>
                  </a:lnTo>
                  <a:lnTo>
                    <a:pt x="1380" y="3703"/>
                  </a:lnTo>
                  <a:lnTo>
                    <a:pt x="1557" y="3802"/>
                  </a:lnTo>
                  <a:lnTo>
                    <a:pt x="1793" y="3920"/>
                  </a:lnTo>
                  <a:lnTo>
                    <a:pt x="2010" y="3979"/>
                  </a:lnTo>
                  <a:lnTo>
                    <a:pt x="2227" y="4019"/>
                  </a:lnTo>
                  <a:lnTo>
                    <a:pt x="2424" y="3999"/>
                  </a:lnTo>
                  <a:lnTo>
                    <a:pt x="2581" y="3940"/>
                  </a:lnTo>
                  <a:lnTo>
                    <a:pt x="2739" y="3841"/>
                  </a:lnTo>
                  <a:lnTo>
                    <a:pt x="2877" y="3723"/>
                  </a:lnTo>
                  <a:lnTo>
                    <a:pt x="2975" y="3546"/>
                  </a:lnTo>
                  <a:lnTo>
                    <a:pt x="2601" y="3329"/>
                  </a:lnTo>
                  <a:lnTo>
                    <a:pt x="2522" y="3428"/>
                  </a:lnTo>
                  <a:lnTo>
                    <a:pt x="2404" y="3507"/>
                  </a:lnTo>
                  <a:lnTo>
                    <a:pt x="2286" y="3546"/>
                  </a:lnTo>
                  <a:lnTo>
                    <a:pt x="2168" y="3566"/>
                  </a:lnTo>
                  <a:lnTo>
                    <a:pt x="2030" y="3566"/>
                  </a:lnTo>
                  <a:lnTo>
                    <a:pt x="1872" y="3546"/>
                  </a:lnTo>
                  <a:lnTo>
                    <a:pt x="1715" y="3487"/>
                  </a:lnTo>
                  <a:lnTo>
                    <a:pt x="1557" y="3408"/>
                  </a:lnTo>
                  <a:lnTo>
                    <a:pt x="1419" y="3329"/>
                  </a:lnTo>
                  <a:lnTo>
                    <a:pt x="1301" y="3250"/>
                  </a:lnTo>
                  <a:lnTo>
                    <a:pt x="1064" y="3034"/>
                  </a:lnTo>
                  <a:lnTo>
                    <a:pt x="867" y="2778"/>
                  </a:lnTo>
                  <a:lnTo>
                    <a:pt x="690" y="2502"/>
                  </a:lnTo>
                  <a:lnTo>
                    <a:pt x="533" y="2206"/>
                  </a:lnTo>
                  <a:lnTo>
                    <a:pt x="414" y="1891"/>
                  </a:lnTo>
                  <a:lnTo>
                    <a:pt x="355" y="1596"/>
                  </a:lnTo>
                  <a:lnTo>
                    <a:pt x="336" y="1438"/>
                  </a:lnTo>
                  <a:lnTo>
                    <a:pt x="336" y="1300"/>
                  </a:lnTo>
                  <a:lnTo>
                    <a:pt x="336" y="1162"/>
                  </a:lnTo>
                  <a:lnTo>
                    <a:pt x="355" y="1025"/>
                  </a:lnTo>
                  <a:lnTo>
                    <a:pt x="395" y="906"/>
                  </a:lnTo>
                  <a:lnTo>
                    <a:pt x="434" y="808"/>
                  </a:lnTo>
                  <a:lnTo>
                    <a:pt x="474" y="709"/>
                  </a:lnTo>
                  <a:lnTo>
                    <a:pt x="533" y="631"/>
                  </a:lnTo>
                  <a:lnTo>
                    <a:pt x="611" y="552"/>
                  </a:lnTo>
                  <a:lnTo>
                    <a:pt x="690" y="512"/>
                  </a:lnTo>
                  <a:lnTo>
                    <a:pt x="769" y="473"/>
                  </a:lnTo>
                  <a:lnTo>
                    <a:pt x="867" y="434"/>
                  </a:lnTo>
                  <a:lnTo>
                    <a:pt x="1084" y="434"/>
                  </a:lnTo>
                  <a:lnTo>
                    <a:pt x="1202" y="453"/>
                  </a:lnTo>
                  <a:lnTo>
                    <a:pt x="1301" y="473"/>
                  </a:lnTo>
                  <a:lnTo>
                    <a:pt x="1439" y="532"/>
                  </a:lnTo>
                  <a:lnTo>
                    <a:pt x="1557" y="591"/>
                  </a:lnTo>
                  <a:lnTo>
                    <a:pt x="1754" y="729"/>
                  </a:lnTo>
                  <a:lnTo>
                    <a:pt x="1931" y="867"/>
                  </a:lnTo>
                  <a:lnTo>
                    <a:pt x="2108" y="1044"/>
                  </a:lnTo>
                  <a:lnTo>
                    <a:pt x="2246" y="1241"/>
                  </a:lnTo>
                  <a:lnTo>
                    <a:pt x="2384" y="1458"/>
                  </a:lnTo>
                  <a:lnTo>
                    <a:pt x="2522" y="1675"/>
                  </a:lnTo>
                  <a:lnTo>
                    <a:pt x="2621" y="1911"/>
                  </a:lnTo>
                  <a:lnTo>
                    <a:pt x="2699" y="2147"/>
                  </a:lnTo>
                  <a:lnTo>
                    <a:pt x="3054" y="2364"/>
                  </a:lnTo>
                  <a:lnTo>
                    <a:pt x="2956" y="2029"/>
                  </a:lnTo>
                  <a:lnTo>
                    <a:pt x="2837" y="1714"/>
                  </a:lnTo>
                  <a:lnTo>
                    <a:pt x="2680" y="1418"/>
                  </a:lnTo>
                  <a:lnTo>
                    <a:pt x="2502" y="1123"/>
                  </a:lnTo>
                  <a:lnTo>
                    <a:pt x="2286" y="847"/>
                  </a:lnTo>
                  <a:lnTo>
                    <a:pt x="2069" y="591"/>
                  </a:lnTo>
                  <a:lnTo>
                    <a:pt x="1813" y="374"/>
                  </a:lnTo>
                  <a:lnTo>
                    <a:pt x="1557" y="217"/>
                  </a:lnTo>
                  <a:lnTo>
                    <a:pt x="1399" y="118"/>
                  </a:lnTo>
                  <a:lnTo>
                    <a:pt x="1242" y="59"/>
                  </a:lnTo>
                  <a:lnTo>
                    <a:pt x="1104" y="20"/>
                  </a:lnTo>
                  <a:lnTo>
                    <a:pt x="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264025" y="1711050"/>
              <a:ext cx="1138075" cy="382175"/>
            </a:xfrm>
            <a:custGeom>
              <a:avLst/>
              <a:gdLst/>
              <a:ahLst/>
              <a:cxnLst/>
              <a:rect l="l" t="t" r="r" b="b"/>
              <a:pathLst>
                <a:path w="45523" h="15287" extrusionOk="0">
                  <a:moveTo>
                    <a:pt x="45464" y="0"/>
                  </a:moveTo>
                  <a:lnTo>
                    <a:pt x="45247" y="40"/>
                  </a:lnTo>
                  <a:lnTo>
                    <a:pt x="45089" y="79"/>
                  </a:lnTo>
                  <a:lnTo>
                    <a:pt x="44912" y="138"/>
                  </a:lnTo>
                  <a:lnTo>
                    <a:pt x="44676" y="257"/>
                  </a:lnTo>
                  <a:lnTo>
                    <a:pt x="44420" y="394"/>
                  </a:lnTo>
                  <a:lnTo>
                    <a:pt x="23264" y="12686"/>
                  </a:lnTo>
                  <a:lnTo>
                    <a:pt x="22968" y="12844"/>
                  </a:lnTo>
                  <a:lnTo>
                    <a:pt x="22673" y="12962"/>
                  </a:lnTo>
                  <a:lnTo>
                    <a:pt x="22338" y="13080"/>
                  </a:lnTo>
                  <a:lnTo>
                    <a:pt x="22003" y="13179"/>
                  </a:lnTo>
                  <a:lnTo>
                    <a:pt x="21649" y="13238"/>
                  </a:lnTo>
                  <a:lnTo>
                    <a:pt x="21294" y="13297"/>
                  </a:lnTo>
                  <a:lnTo>
                    <a:pt x="20939" y="13316"/>
                  </a:lnTo>
                  <a:lnTo>
                    <a:pt x="20565" y="13336"/>
                  </a:lnTo>
                  <a:lnTo>
                    <a:pt x="20211" y="13316"/>
                  </a:lnTo>
                  <a:lnTo>
                    <a:pt x="19836" y="13297"/>
                  </a:lnTo>
                  <a:lnTo>
                    <a:pt x="19482" y="13238"/>
                  </a:lnTo>
                  <a:lnTo>
                    <a:pt x="19127" y="13179"/>
                  </a:lnTo>
                  <a:lnTo>
                    <a:pt x="18792" y="13080"/>
                  </a:lnTo>
                  <a:lnTo>
                    <a:pt x="18477" y="12962"/>
                  </a:lnTo>
                  <a:lnTo>
                    <a:pt x="18162" y="12844"/>
                  </a:lnTo>
                  <a:lnTo>
                    <a:pt x="17867" y="12686"/>
                  </a:lnTo>
                  <a:lnTo>
                    <a:pt x="847" y="2975"/>
                  </a:lnTo>
                  <a:lnTo>
                    <a:pt x="0" y="3546"/>
                  </a:lnTo>
                  <a:lnTo>
                    <a:pt x="0" y="4314"/>
                  </a:lnTo>
                  <a:lnTo>
                    <a:pt x="17867" y="14636"/>
                  </a:lnTo>
                  <a:lnTo>
                    <a:pt x="18162" y="14794"/>
                  </a:lnTo>
                  <a:lnTo>
                    <a:pt x="18457" y="14912"/>
                  </a:lnTo>
                  <a:lnTo>
                    <a:pt x="18792" y="15030"/>
                  </a:lnTo>
                  <a:lnTo>
                    <a:pt x="19127" y="15129"/>
                  </a:lnTo>
                  <a:lnTo>
                    <a:pt x="19482" y="15188"/>
                  </a:lnTo>
                  <a:lnTo>
                    <a:pt x="19836" y="15247"/>
                  </a:lnTo>
                  <a:lnTo>
                    <a:pt x="20191" y="15267"/>
                  </a:lnTo>
                  <a:lnTo>
                    <a:pt x="20565" y="15286"/>
                  </a:lnTo>
                  <a:lnTo>
                    <a:pt x="20920" y="15267"/>
                  </a:lnTo>
                  <a:lnTo>
                    <a:pt x="21294" y="15247"/>
                  </a:lnTo>
                  <a:lnTo>
                    <a:pt x="21649" y="15188"/>
                  </a:lnTo>
                  <a:lnTo>
                    <a:pt x="22003" y="15129"/>
                  </a:lnTo>
                  <a:lnTo>
                    <a:pt x="22338" y="15030"/>
                  </a:lnTo>
                  <a:lnTo>
                    <a:pt x="22653" y="14912"/>
                  </a:lnTo>
                  <a:lnTo>
                    <a:pt x="22968" y="14794"/>
                  </a:lnTo>
                  <a:lnTo>
                    <a:pt x="23264" y="14636"/>
                  </a:lnTo>
                  <a:lnTo>
                    <a:pt x="44420" y="2345"/>
                  </a:lnTo>
                  <a:lnTo>
                    <a:pt x="44676" y="2167"/>
                  </a:lnTo>
                  <a:lnTo>
                    <a:pt x="44892" y="1990"/>
                  </a:lnTo>
                  <a:lnTo>
                    <a:pt x="45089" y="1813"/>
                  </a:lnTo>
                  <a:lnTo>
                    <a:pt x="45247" y="1616"/>
                  </a:lnTo>
                  <a:lnTo>
                    <a:pt x="45365" y="1419"/>
                  </a:lnTo>
                  <a:lnTo>
                    <a:pt x="45444" y="1202"/>
                  </a:lnTo>
                  <a:lnTo>
                    <a:pt x="45503" y="1005"/>
                  </a:lnTo>
                  <a:lnTo>
                    <a:pt x="45523" y="788"/>
                  </a:lnTo>
                  <a:lnTo>
                    <a:pt x="4552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4264025" y="1414100"/>
              <a:ext cx="1138075" cy="659425"/>
            </a:xfrm>
            <a:custGeom>
              <a:avLst/>
              <a:gdLst/>
              <a:ahLst/>
              <a:cxnLst/>
              <a:rect l="l" t="t" r="r" b="b"/>
              <a:pathLst>
                <a:path w="45523" h="26377" extrusionOk="0">
                  <a:moveTo>
                    <a:pt x="26534" y="0"/>
                  </a:moveTo>
                  <a:lnTo>
                    <a:pt x="2206" y="13927"/>
                  </a:lnTo>
                  <a:lnTo>
                    <a:pt x="0" y="15424"/>
                  </a:lnTo>
                  <a:lnTo>
                    <a:pt x="17867" y="25726"/>
                  </a:lnTo>
                  <a:lnTo>
                    <a:pt x="18162" y="25884"/>
                  </a:lnTo>
                  <a:lnTo>
                    <a:pt x="18477" y="26022"/>
                  </a:lnTo>
                  <a:lnTo>
                    <a:pt x="18792" y="26120"/>
                  </a:lnTo>
                  <a:lnTo>
                    <a:pt x="19127" y="26219"/>
                  </a:lnTo>
                  <a:lnTo>
                    <a:pt x="19482" y="26278"/>
                  </a:lnTo>
                  <a:lnTo>
                    <a:pt x="19836" y="26337"/>
                  </a:lnTo>
                  <a:lnTo>
                    <a:pt x="20211" y="26376"/>
                  </a:lnTo>
                  <a:lnTo>
                    <a:pt x="20939" y="26376"/>
                  </a:lnTo>
                  <a:lnTo>
                    <a:pt x="21294" y="26337"/>
                  </a:lnTo>
                  <a:lnTo>
                    <a:pt x="21649" y="26278"/>
                  </a:lnTo>
                  <a:lnTo>
                    <a:pt x="22003" y="26219"/>
                  </a:lnTo>
                  <a:lnTo>
                    <a:pt x="22338" y="26120"/>
                  </a:lnTo>
                  <a:lnTo>
                    <a:pt x="22673" y="26022"/>
                  </a:lnTo>
                  <a:lnTo>
                    <a:pt x="22968" y="25884"/>
                  </a:lnTo>
                  <a:lnTo>
                    <a:pt x="23264" y="25726"/>
                  </a:lnTo>
                  <a:lnTo>
                    <a:pt x="44420" y="13435"/>
                  </a:lnTo>
                  <a:lnTo>
                    <a:pt x="44676" y="13257"/>
                  </a:lnTo>
                  <a:lnTo>
                    <a:pt x="44912" y="13080"/>
                  </a:lnTo>
                  <a:lnTo>
                    <a:pt x="45109" y="12903"/>
                  </a:lnTo>
                  <a:lnTo>
                    <a:pt x="45247" y="12706"/>
                  </a:lnTo>
                  <a:lnTo>
                    <a:pt x="45385" y="12509"/>
                  </a:lnTo>
                  <a:lnTo>
                    <a:pt x="45464" y="12292"/>
                  </a:lnTo>
                  <a:lnTo>
                    <a:pt x="45523" y="12075"/>
                  </a:lnTo>
                  <a:lnTo>
                    <a:pt x="45523" y="11878"/>
                  </a:lnTo>
                  <a:lnTo>
                    <a:pt x="45503" y="11662"/>
                  </a:lnTo>
                  <a:lnTo>
                    <a:pt x="45464" y="11445"/>
                  </a:lnTo>
                  <a:lnTo>
                    <a:pt x="45365" y="11248"/>
                  </a:lnTo>
                  <a:lnTo>
                    <a:pt x="45247" y="11051"/>
                  </a:lnTo>
                  <a:lnTo>
                    <a:pt x="45089" y="10854"/>
                  </a:lnTo>
                  <a:lnTo>
                    <a:pt x="44892" y="10657"/>
                  </a:lnTo>
                  <a:lnTo>
                    <a:pt x="44676" y="10480"/>
                  </a:lnTo>
                  <a:lnTo>
                    <a:pt x="44400" y="10303"/>
                  </a:lnTo>
                  <a:lnTo>
                    <a:pt x="26534"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4264025" y="1687400"/>
              <a:ext cx="1138075" cy="382175"/>
            </a:xfrm>
            <a:custGeom>
              <a:avLst/>
              <a:gdLst/>
              <a:ahLst/>
              <a:cxnLst/>
              <a:rect l="l" t="t" r="r" b="b"/>
              <a:pathLst>
                <a:path w="45523" h="15287" extrusionOk="0">
                  <a:moveTo>
                    <a:pt x="45464" y="1"/>
                  </a:moveTo>
                  <a:lnTo>
                    <a:pt x="45247" y="40"/>
                  </a:lnTo>
                  <a:lnTo>
                    <a:pt x="45089" y="80"/>
                  </a:lnTo>
                  <a:lnTo>
                    <a:pt x="44912" y="159"/>
                  </a:lnTo>
                  <a:lnTo>
                    <a:pt x="44676" y="257"/>
                  </a:lnTo>
                  <a:lnTo>
                    <a:pt x="44420" y="395"/>
                  </a:lnTo>
                  <a:lnTo>
                    <a:pt x="23264" y="12706"/>
                  </a:lnTo>
                  <a:lnTo>
                    <a:pt x="22968" y="12844"/>
                  </a:lnTo>
                  <a:lnTo>
                    <a:pt x="22673" y="12982"/>
                  </a:lnTo>
                  <a:lnTo>
                    <a:pt x="22338" y="13100"/>
                  </a:lnTo>
                  <a:lnTo>
                    <a:pt x="22003" y="13179"/>
                  </a:lnTo>
                  <a:lnTo>
                    <a:pt x="21649" y="13258"/>
                  </a:lnTo>
                  <a:lnTo>
                    <a:pt x="21294" y="13297"/>
                  </a:lnTo>
                  <a:lnTo>
                    <a:pt x="20939" y="13337"/>
                  </a:lnTo>
                  <a:lnTo>
                    <a:pt x="20211" y="13337"/>
                  </a:lnTo>
                  <a:lnTo>
                    <a:pt x="19836" y="13297"/>
                  </a:lnTo>
                  <a:lnTo>
                    <a:pt x="19482" y="13258"/>
                  </a:lnTo>
                  <a:lnTo>
                    <a:pt x="19127" y="13179"/>
                  </a:lnTo>
                  <a:lnTo>
                    <a:pt x="18792" y="13100"/>
                  </a:lnTo>
                  <a:lnTo>
                    <a:pt x="18477" y="12982"/>
                  </a:lnTo>
                  <a:lnTo>
                    <a:pt x="18162" y="12844"/>
                  </a:lnTo>
                  <a:lnTo>
                    <a:pt x="17867" y="12706"/>
                  </a:lnTo>
                  <a:lnTo>
                    <a:pt x="847" y="2995"/>
                  </a:lnTo>
                  <a:lnTo>
                    <a:pt x="0" y="3547"/>
                  </a:lnTo>
                  <a:lnTo>
                    <a:pt x="0" y="4335"/>
                  </a:lnTo>
                  <a:lnTo>
                    <a:pt x="17867" y="14656"/>
                  </a:lnTo>
                  <a:lnTo>
                    <a:pt x="18162" y="14794"/>
                  </a:lnTo>
                  <a:lnTo>
                    <a:pt x="18457" y="14932"/>
                  </a:lnTo>
                  <a:lnTo>
                    <a:pt x="18792" y="15050"/>
                  </a:lnTo>
                  <a:lnTo>
                    <a:pt x="19127" y="15129"/>
                  </a:lnTo>
                  <a:lnTo>
                    <a:pt x="19482" y="15208"/>
                  </a:lnTo>
                  <a:lnTo>
                    <a:pt x="19836" y="15247"/>
                  </a:lnTo>
                  <a:lnTo>
                    <a:pt x="20191" y="15287"/>
                  </a:lnTo>
                  <a:lnTo>
                    <a:pt x="20920" y="15287"/>
                  </a:lnTo>
                  <a:lnTo>
                    <a:pt x="21294" y="15247"/>
                  </a:lnTo>
                  <a:lnTo>
                    <a:pt x="21649" y="15208"/>
                  </a:lnTo>
                  <a:lnTo>
                    <a:pt x="22003" y="15129"/>
                  </a:lnTo>
                  <a:lnTo>
                    <a:pt x="22338" y="15050"/>
                  </a:lnTo>
                  <a:lnTo>
                    <a:pt x="22653" y="14932"/>
                  </a:lnTo>
                  <a:lnTo>
                    <a:pt x="22968" y="14794"/>
                  </a:lnTo>
                  <a:lnTo>
                    <a:pt x="23264" y="14656"/>
                  </a:lnTo>
                  <a:lnTo>
                    <a:pt x="44420" y="2345"/>
                  </a:lnTo>
                  <a:lnTo>
                    <a:pt x="44676" y="2187"/>
                  </a:lnTo>
                  <a:lnTo>
                    <a:pt x="44892" y="2010"/>
                  </a:lnTo>
                  <a:lnTo>
                    <a:pt x="45089" y="1813"/>
                  </a:lnTo>
                  <a:lnTo>
                    <a:pt x="45247" y="1616"/>
                  </a:lnTo>
                  <a:lnTo>
                    <a:pt x="45365" y="1419"/>
                  </a:lnTo>
                  <a:lnTo>
                    <a:pt x="45444" y="1222"/>
                  </a:lnTo>
                  <a:lnTo>
                    <a:pt x="45503" y="1006"/>
                  </a:lnTo>
                  <a:lnTo>
                    <a:pt x="45523" y="809"/>
                  </a:lnTo>
                  <a:lnTo>
                    <a:pt x="45523"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4264025" y="1390450"/>
              <a:ext cx="1138075" cy="659925"/>
            </a:xfrm>
            <a:custGeom>
              <a:avLst/>
              <a:gdLst/>
              <a:ahLst/>
              <a:cxnLst/>
              <a:rect l="l" t="t" r="r" b="b"/>
              <a:pathLst>
                <a:path w="45523" h="26397" extrusionOk="0">
                  <a:moveTo>
                    <a:pt x="26534" y="1"/>
                  </a:moveTo>
                  <a:lnTo>
                    <a:pt x="2206" y="13947"/>
                  </a:lnTo>
                  <a:lnTo>
                    <a:pt x="0" y="15425"/>
                  </a:lnTo>
                  <a:lnTo>
                    <a:pt x="17867" y="25747"/>
                  </a:lnTo>
                  <a:lnTo>
                    <a:pt x="18162" y="25904"/>
                  </a:lnTo>
                  <a:lnTo>
                    <a:pt x="18477" y="26022"/>
                  </a:lnTo>
                  <a:lnTo>
                    <a:pt x="18792" y="26140"/>
                  </a:lnTo>
                  <a:lnTo>
                    <a:pt x="19127" y="26219"/>
                  </a:lnTo>
                  <a:lnTo>
                    <a:pt x="19482" y="26298"/>
                  </a:lnTo>
                  <a:lnTo>
                    <a:pt x="19836" y="26357"/>
                  </a:lnTo>
                  <a:lnTo>
                    <a:pt x="20211" y="26377"/>
                  </a:lnTo>
                  <a:lnTo>
                    <a:pt x="20565" y="26397"/>
                  </a:lnTo>
                  <a:lnTo>
                    <a:pt x="20939" y="26377"/>
                  </a:lnTo>
                  <a:lnTo>
                    <a:pt x="21294" y="26357"/>
                  </a:lnTo>
                  <a:lnTo>
                    <a:pt x="21649" y="26298"/>
                  </a:lnTo>
                  <a:lnTo>
                    <a:pt x="22003" y="26219"/>
                  </a:lnTo>
                  <a:lnTo>
                    <a:pt x="22338" y="26140"/>
                  </a:lnTo>
                  <a:lnTo>
                    <a:pt x="22673" y="26022"/>
                  </a:lnTo>
                  <a:lnTo>
                    <a:pt x="22968" y="25904"/>
                  </a:lnTo>
                  <a:lnTo>
                    <a:pt x="23264" y="25747"/>
                  </a:lnTo>
                  <a:lnTo>
                    <a:pt x="44420" y="13455"/>
                  </a:lnTo>
                  <a:lnTo>
                    <a:pt x="44676" y="13278"/>
                  </a:lnTo>
                  <a:lnTo>
                    <a:pt x="44912" y="13100"/>
                  </a:lnTo>
                  <a:lnTo>
                    <a:pt x="45109" y="12903"/>
                  </a:lnTo>
                  <a:lnTo>
                    <a:pt x="45247" y="12706"/>
                  </a:lnTo>
                  <a:lnTo>
                    <a:pt x="45385" y="12509"/>
                  </a:lnTo>
                  <a:lnTo>
                    <a:pt x="45464" y="12312"/>
                  </a:lnTo>
                  <a:lnTo>
                    <a:pt x="45523" y="12096"/>
                  </a:lnTo>
                  <a:lnTo>
                    <a:pt x="45523" y="11879"/>
                  </a:lnTo>
                  <a:lnTo>
                    <a:pt x="45503" y="11682"/>
                  </a:lnTo>
                  <a:lnTo>
                    <a:pt x="45464" y="11465"/>
                  </a:lnTo>
                  <a:lnTo>
                    <a:pt x="45365" y="11249"/>
                  </a:lnTo>
                  <a:lnTo>
                    <a:pt x="45247" y="11052"/>
                  </a:lnTo>
                  <a:lnTo>
                    <a:pt x="45089" y="10855"/>
                  </a:lnTo>
                  <a:lnTo>
                    <a:pt x="44892" y="10677"/>
                  </a:lnTo>
                  <a:lnTo>
                    <a:pt x="44676" y="10500"/>
                  </a:lnTo>
                  <a:lnTo>
                    <a:pt x="44400" y="10323"/>
                  </a:lnTo>
                  <a:lnTo>
                    <a:pt x="2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4308350" y="1371750"/>
              <a:ext cx="1061250" cy="616075"/>
            </a:xfrm>
            <a:custGeom>
              <a:avLst/>
              <a:gdLst/>
              <a:ahLst/>
              <a:cxnLst/>
              <a:rect l="l" t="t" r="r" b="b"/>
              <a:pathLst>
                <a:path w="42450" h="24643" extrusionOk="0">
                  <a:moveTo>
                    <a:pt x="25411" y="0"/>
                  </a:moveTo>
                  <a:lnTo>
                    <a:pt x="0" y="14715"/>
                  </a:lnTo>
                  <a:lnTo>
                    <a:pt x="16094" y="24013"/>
                  </a:lnTo>
                  <a:lnTo>
                    <a:pt x="16369" y="24170"/>
                  </a:lnTo>
                  <a:lnTo>
                    <a:pt x="16665" y="24288"/>
                  </a:lnTo>
                  <a:lnTo>
                    <a:pt x="16980" y="24387"/>
                  </a:lnTo>
                  <a:lnTo>
                    <a:pt x="17295" y="24485"/>
                  </a:lnTo>
                  <a:lnTo>
                    <a:pt x="17630" y="24544"/>
                  </a:lnTo>
                  <a:lnTo>
                    <a:pt x="17965" y="24603"/>
                  </a:lnTo>
                  <a:lnTo>
                    <a:pt x="18319" y="24623"/>
                  </a:lnTo>
                  <a:lnTo>
                    <a:pt x="18674" y="24643"/>
                  </a:lnTo>
                  <a:lnTo>
                    <a:pt x="19009" y="24623"/>
                  </a:lnTo>
                  <a:lnTo>
                    <a:pt x="19363" y="24603"/>
                  </a:lnTo>
                  <a:lnTo>
                    <a:pt x="19698" y="24544"/>
                  </a:lnTo>
                  <a:lnTo>
                    <a:pt x="20033" y="24485"/>
                  </a:lnTo>
                  <a:lnTo>
                    <a:pt x="20348" y="24387"/>
                  </a:lnTo>
                  <a:lnTo>
                    <a:pt x="20664" y="24288"/>
                  </a:lnTo>
                  <a:lnTo>
                    <a:pt x="20959" y="24170"/>
                  </a:lnTo>
                  <a:lnTo>
                    <a:pt x="21235" y="24013"/>
                  </a:lnTo>
                  <a:lnTo>
                    <a:pt x="41406" y="12292"/>
                  </a:lnTo>
                  <a:lnTo>
                    <a:pt x="41642" y="12135"/>
                  </a:lnTo>
                  <a:lnTo>
                    <a:pt x="41859" y="11977"/>
                  </a:lnTo>
                  <a:lnTo>
                    <a:pt x="42036" y="11780"/>
                  </a:lnTo>
                  <a:lnTo>
                    <a:pt x="42194" y="11603"/>
                  </a:lnTo>
                  <a:lnTo>
                    <a:pt x="42312" y="11406"/>
                  </a:lnTo>
                  <a:lnTo>
                    <a:pt x="42391" y="11209"/>
                  </a:lnTo>
                  <a:lnTo>
                    <a:pt x="42430" y="11012"/>
                  </a:lnTo>
                  <a:lnTo>
                    <a:pt x="42450" y="10815"/>
                  </a:lnTo>
                  <a:lnTo>
                    <a:pt x="42430" y="10618"/>
                  </a:lnTo>
                  <a:lnTo>
                    <a:pt x="42391" y="10401"/>
                  </a:lnTo>
                  <a:lnTo>
                    <a:pt x="42312" y="10204"/>
                  </a:lnTo>
                  <a:lnTo>
                    <a:pt x="42194" y="10027"/>
                  </a:lnTo>
                  <a:lnTo>
                    <a:pt x="42036" y="9830"/>
                  </a:lnTo>
                  <a:lnTo>
                    <a:pt x="41859" y="9653"/>
                  </a:lnTo>
                  <a:lnTo>
                    <a:pt x="41642" y="9475"/>
                  </a:lnTo>
                  <a:lnTo>
                    <a:pt x="41386" y="9318"/>
                  </a:lnTo>
                  <a:lnTo>
                    <a:pt x="25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4308350" y="1642100"/>
              <a:ext cx="1061250" cy="392025"/>
            </a:xfrm>
            <a:custGeom>
              <a:avLst/>
              <a:gdLst/>
              <a:ahLst/>
              <a:cxnLst/>
              <a:rect l="l" t="t" r="r" b="b"/>
              <a:pathLst>
                <a:path w="42450" h="15681" extrusionOk="0">
                  <a:moveTo>
                    <a:pt x="42450" y="1"/>
                  </a:moveTo>
                  <a:lnTo>
                    <a:pt x="42430" y="198"/>
                  </a:lnTo>
                  <a:lnTo>
                    <a:pt x="42391" y="414"/>
                  </a:lnTo>
                  <a:lnTo>
                    <a:pt x="42312" y="592"/>
                  </a:lnTo>
                  <a:lnTo>
                    <a:pt x="42194" y="789"/>
                  </a:lnTo>
                  <a:lnTo>
                    <a:pt x="42036" y="986"/>
                  </a:lnTo>
                  <a:lnTo>
                    <a:pt x="41859" y="1163"/>
                  </a:lnTo>
                  <a:lnTo>
                    <a:pt x="41642" y="1321"/>
                  </a:lnTo>
                  <a:lnTo>
                    <a:pt x="41406" y="1478"/>
                  </a:lnTo>
                  <a:lnTo>
                    <a:pt x="21235" y="13199"/>
                  </a:lnTo>
                  <a:lnTo>
                    <a:pt x="20959" y="13356"/>
                  </a:lnTo>
                  <a:lnTo>
                    <a:pt x="20664" y="13474"/>
                  </a:lnTo>
                  <a:lnTo>
                    <a:pt x="20348" y="13573"/>
                  </a:lnTo>
                  <a:lnTo>
                    <a:pt x="20033" y="13671"/>
                  </a:lnTo>
                  <a:lnTo>
                    <a:pt x="19698" y="13730"/>
                  </a:lnTo>
                  <a:lnTo>
                    <a:pt x="19363" y="13789"/>
                  </a:lnTo>
                  <a:lnTo>
                    <a:pt x="19009" y="13809"/>
                  </a:lnTo>
                  <a:lnTo>
                    <a:pt x="18674" y="13829"/>
                  </a:lnTo>
                  <a:lnTo>
                    <a:pt x="18319" y="13809"/>
                  </a:lnTo>
                  <a:lnTo>
                    <a:pt x="17965" y="13789"/>
                  </a:lnTo>
                  <a:lnTo>
                    <a:pt x="17630" y="13730"/>
                  </a:lnTo>
                  <a:lnTo>
                    <a:pt x="17295" y="13671"/>
                  </a:lnTo>
                  <a:lnTo>
                    <a:pt x="16980" y="13573"/>
                  </a:lnTo>
                  <a:lnTo>
                    <a:pt x="16665" y="13474"/>
                  </a:lnTo>
                  <a:lnTo>
                    <a:pt x="16369" y="13356"/>
                  </a:lnTo>
                  <a:lnTo>
                    <a:pt x="16094" y="13199"/>
                  </a:lnTo>
                  <a:lnTo>
                    <a:pt x="0" y="3901"/>
                  </a:lnTo>
                  <a:lnTo>
                    <a:pt x="0" y="5753"/>
                  </a:lnTo>
                  <a:lnTo>
                    <a:pt x="16094" y="15070"/>
                  </a:lnTo>
                  <a:lnTo>
                    <a:pt x="16369" y="15208"/>
                  </a:lnTo>
                  <a:lnTo>
                    <a:pt x="16665" y="15326"/>
                  </a:lnTo>
                  <a:lnTo>
                    <a:pt x="16960" y="15444"/>
                  </a:lnTo>
                  <a:lnTo>
                    <a:pt x="17295" y="15523"/>
                  </a:lnTo>
                  <a:lnTo>
                    <a:pt x="17630" y="15582"/>
                  </a:lnTo>
                  <a:lnTo>
                    <a:pt x="17965" y="15641"/>
                  </a:lnTo>
                  <a:lnTo>
                    <a:pt x="18319" y="15661"/>
                  </a:lnTo>
                  <a:lnTo>
                    <a:pt x="18654" y="15681"/>
                  </a:lnTo>
                  <a:lnTo>
                    <a:pt x="19009" y="15661"/>
                  </a:lnTo>
                  <a:lnTo>
                    <a:pt x="19363" y="15641"/>
                  </a:lnTo>
                  <a:lnTo>
                    <a:pt x="19698" y="15582"/>
                  </a:lnTo>
                  <a:lnTo>
                    <a:pt x="20033" y="15523"/>
                  </a:lnTo>
                  <a:lnTo>
                    <a:pt x="20348" y="15444"/>
                  </a:lnTo>
                  <a:lnTo>
                    <a:pt x="20664" y="15326"/>
                  </a:lnTo>
                  <a:lnTo>
                    <a:pt x="20959" y="15208"/>
                  </a:lnTo>
                  <a:lnTo>
                    <a:pt x="21235" y="15070"/>
                  </a:lnTo>
                  <a:lnTo>
                    <a:pt x="41386" y="3349"/>
                  </a:lnTo>
                  <a:lnTo>
                    <a:pt x="41642" y="3172"/>
                  </a:lnTo>
                  <a:lnTo>
                    <a:pt x="41859" y="3015"/>
                  </a:lnTo>
                  <a:lnTo>
                    <a:pt x="42036" y="2837"/>
                  </a:lnTo>
                  <a:lnTo>
                    <a:pt x="42194" y="2640"/>
                  </a:lnTo>
                  <a:lnTo>
                    <a:pt x="42292" y="2463"/>
                  </a:lnTo>
                  <a:lnTo>
                    <a:pt x="42391" y="2266"/>
                  </a:lnTo>
                  <a:lnTo>
                    <a:pt x="42430" y="2069"/>
                  </a:lnTo>
                  <a:lnTo>
                    <a:pt x="42450" y="1872"/>
                  </a:lnTo>
                  <a:lnTo>
                    <a:pt x="42450" y="1"/>
                  </a:lnTo>
                  <a:close/>
                </a:path>
              </a:pathLst>
            </a:custGeom>
            <a:solidFill>
              <a:srgbClr val="D9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837225" y="1975500"/>
              <a:ext cx="425525" cy="294500"/>
            </a:xfrm>
            <a:custGeom>
              <a:avLst/>
              <a:gdLst/>
              <a:ahLst/>
              <a:cxnLst/>
              <a:rect l="l" t="t" r="r" b="b"/>
              <a:pathLst>
                <a:path w="17021" h="11780" extrusionOk="0">
                  <a:moveTo>
                    <a:pt x="17020" y="0"/>
                  </a:moveTo>
                  <a:lnTo>
                    <a:pt x="16213" y="60"/>
                  </a:lnTo>
                  <a:lnTo>
                    <a:pt x="14696" y="138"/>
                  </a:lnTo>
                  <a:lnTo>
                    <a:pt x="730" y="9495"/>
                  </a:lnTo>
                  <a:lnTo>
                    <a:pt x="671" y="9456"/>
                  </a:lnTo>
                  <a:lnTo>
                    <a:pt x="592" y="9436"/>
                  </a:lnTo>
                  <a:lnTo>
                    <a:pt x="513" y="9475"/>
                  </a:lnTo>
                  <a:lnTo>
                    <a:pt x="434" y="9515"/>
                  </a:lnTo>
                  <a:lnTo>
                    <a:pt x="395" y="9574"/>
                  </a:lnTo>
                  <a:lnTo>
                    <a:pt x="375" y="9653"/>
                  </a:lnTo>
                  <a:lnTo>
                    <a:pt x="395" y="9712"/>
                  </a:lnTo>
                  <a:lnTo>
                    <a:pt x="415" y="9731"/>
                  </a:lnTo>
                  <a:lnTo>
                    <a:pt x="237" y="9909"/>
                  </a:lnTo>
                  <a:lnTo>
                    <a:pt x="119" y="10086"/>
                  </a:lnTo>
                  <a:lnTo>
                    <a:pt x="40" y="10283"/>
                  </a:lnTo>
                  <a:lnTo>
                    <a:pt x="1" y="10480"/>
                  </a:lnTo>
                  <a:lnTo>
                    <a:pt x="21" y="10697"/>
                  </a:lnTo>
                  <a:lnTo>
                    <a:pt x="40" y="10874"/>
                  </a:lnTo>
                  <a:lnTo>
                    <a:pt x="119" y="11071"/>
                  </a:lnTo>
                  <a:lnTo>
                    <a:pt x="218" y="11248"/>
                  </a:lnTo>
                  <a:lnTo>
                    <a:pt x="336" y="11406"/>
                  </a:lnTo>
                  <a:lnTo>
                    <a:pt x="493" y="11544"/>
                  </a:lnTo>
                  <a:lnTo>
                    <a:pt x="651" y="11642"/>
                  </a:lnTo>
                  <a:lnTo>
                    <a:pt x="828" y="11721"/>
                  </a:lnTo>
                  <a:lnTo>
                    <a:pt x="1025" y="11780"/>
                  </a:lnTo>
                  <a:lnTo>
                    <a:pt x="1242" y="11780"/>
                  </a:lnTo>
                  <a:lnTo>
                    <a:pt x="1459" y="11741"/>
                  </a:lnTo>
                  <a:lnTo>
                    <a:pt x="1675" y="11662"/>
                  </a:lnTo>
                  <a:lnTo>
                    <a:pt x="1675" y="11681"/>
                  </a:lnTo>
                  <a:lnTo>
                    <a:pt x="3921" y="10184"/>
                  </a:lnTo>
                  <a:lnTo>
                    <a:pt x="8826" y="6895"/>
                  </a:lnTo>
                  <a:lnTo>
                    <a:pt x="15976" y="2088"/>
                  </a:lnTo>
                  <a:lnTo>
                    <a:pt x="16666" y="749"/>
                  </a:lnTo>
                  <a:lnTo>
                    <a:pt x="17020" y="0"/>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5209525" y="1946450"/>
              <a:ext cx="58150" cy="51725"/>
            </a:xfrm>
            <a:custGeom>
              <a:avLst/>
              <a:gdLst/>
              <a:ahLst/>
              <a:cxnLst/>
              <a:rect l="l" t="t" r="r" b="b"/>
              <a:pathLst>
                <a:path w="2326" h="2069" extrusionOk="0">
                  <a:moveTo>
                    <a:pt x="2325" y="0"/>
                  </a:moveTo>
                  <a:lnTo>
                    <a:pt x="1" y="118"/>
                  </a:lnTo>
                  <a:lnTo>
                    <a:pt x="1281" y="2069"/>
                  </a:lnTo>
                  <a:lnTo>
                    <a:pt x="2325" y="0"/>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5247450" y="1946450"/>
              <a:ext cx="20225" cy="18250"/>
            </a:xfrm>
            <a:custGeom>
              <a:avLst/>
              <a:gdLst/>
              <a:ahLst/>
              <a:cxnLst/>
              <a:rect l="l" t="t" r="r" b="b"/>
              <a:pathLst>
                <a:path w="809" h="730" extrusionOk="0">
                  <a:moveTo>
                    <a:pt x="808" y="0"/>
                  </a:moveTo>
                  <a:lnTo>
                    <a:pt x="1" y="40"/>
                  </a:lnTo>
                  <a:lnTo>
                    <a:pt x="138" y="197"/>
                  </a:lnTo>
                  <a:lnTo>
                    <a:pt x="257" y="355"/>
                  </a:lnTo>
                  <a:lnTo>
                    <a:pt x="355" y="532"/>
                  </a:lnTo>
                  <a:lnTo>
                    <a:pt x="454" y="729"/>
                  </a:lnTo>
                  <a:lnTo>
                    <a:pt x="808" y="0"/>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5247450" y="1946450"/>
              <a:ext cx="20225" cy="1000"/>
            </a:xfrm>
            <a:custGeom>
              <a:avLst/>
              <a:gdLst/>
              <a:ahLst/>
              <a:cxnLst/>
              <a:rect l="l" t="t" r="r" b="b"/>
              <a:pathLst>
                <a:path w="809" h="40" extrusionOk="0">
                  <a:moveTo>
                    <a:pt x="808" y="0"/>
                  </a:moveTo>
                  <a:lnTo>
                    <a:pt x="1" y="40"/>
                  </a:lnTo>
                  <a:lnTo>
                    <a:pt x="808" y="0"/>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5247450" y="1946450"/>
              <a:ext cx="20225" cy="18250"/>
            </a:xfrm>
            <a:custGeom>
              <a:avLst/>
              <a:gdLst/>
              <a:ahLst/>
              <a:cxnLst/>
              <a:rect l="l" t="t" r="r" b="b"/>
              <a:pathLst>
                <a:path w="809" h="730" extrusionOk="0">
                  <a:moveTo>
                    <a:pt x="808" y="0"/>
                  </a:moveTo>
                  <a:lnTo>
                    <a:pt x="1" y="40"/>
                  </a:lnTo>
                  <a:lnTo>
                    <a:pt x="158" y="237"/>
                  </a:lnTo>
                  <a:lnTo>
                    <a:pt x="296" y="434"/>
                  </a:lnTo>
                  <a:lnTo>
                    <a:pt x="454" y="729"/>
                  </a:lnTo>
                  <a:lnTo>
                    <a:pt x="808"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4854975" y="1949400"/>
              <a:ext cx="386600" cy="286625"/>
            </a:xfrm>
            <a:custGeom>
              <a:avLst/>
              <a:gdLst/>
              <a:ahLst/>
              <a:cxnLst/>
              <a:rect l="l" t="t" r="r" b="b"/>
              <a:pathLst>
                <a:path w="15464" h="11465" extrusionOk="0">
                  <a:moveTo>
                    <a:pt x="14183" y="0"/>
                  </a:moveTo>
                  <a:lnTo>
                    <a:pt x="0" y="9515"/>
                  </a:lnTo>
                  <a:lnTo>
                    <a:pt x="276" y="9672"/>
                  </a:lnTo>
                  <a:lnTo>
                    <a:pt x="512" y="9850"/>
                  </a:lnTo>
                  <a:lnTo>
                    <a:pt x="729" y="10066"/>
                  </a:lnTo>
                  <a:lnTo>
                    <a:pt x="906" y="10322"/>
                  </a:lnTo>
                  <a:lnTo>
                    <a:pt x="1064" y="10578"/>
                  </a:lnTo>
                  <a:lnTo>
                    <a:pt x="1162" y="10854"/>
                  </a:lnTo>
                  <a:lnTo>
                    <a:pt x="1241" y="11150"/>
                  </a:lnTo>
                  <a:lnTo>
                    <a:pt x="1280" y="11465"/>
                  </a:lnTo>
                  <a:lnTo>
                    <a:pt x="15463" y="1951"/>
                  </a:lnTo>
                  <a:lnTo>
                    <a:pt x="15424" y="1655"/>
                  </a:lnTo>
                  <a:lnTo>
                    <a:pt x="15345" y="1360"/>
                  </a:lnTo>
                  <a:lnTo>
                    <a:pt x="15227" y="1084"/>
                  </a:lnTo>
                  <a:lnTo>
                    <a:pt x="15089" y="808"/>
                  </a:lnTo>
                  <a:lnTo>
                    <a:pt x="14912" y="572"/>
                  </a:lnTo>
                  <a:lnTo>
                    <a:pt x="14695" y="355"/>
                  </a:lnTo>
                  <a:lnTo>
                    <a:pt x="14439" y="158"/>
                  </a:lnTo>
                  <a:lnTo>
                    <a:pt x="14183" y="0"/>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842150" y="2187250"/>
              <a:ext cx="44850" cy="53225"/>
            </a:xfrm>
            <a:custGeom>
              <a:avLst/>
              <a:gdLst/>
              <a:ahLst/>
              <a:cxnLst/>
              <a:rect l="l" t="t" r="r" b="b"/>
              <a:pathLst>
                <a:path w="1794" h="2129" extrusionOk="0">
                  <a:moveTo>
                    <a:pt x="513" y="1"/>
                  </a:moveTo>
                  <a:lnTo>
                    <a:pt x="415" y="60"/>
                  </a:lnTo>
                  <a:lnTo>
                    <a:pt x="336" y="158"/>
                  </a:lnTo>
                  <a:lnTo>
                    <a:pt x="257" y="237"/>
                  </a:lnTo>
                  <a:lnTo>
                    <a:pt x="178" y="336"/>
                  </a:lnTo>
                  <a:lnTo>
                    <a:pt x="119" y="434"/>
                  </a:lnTo>
                  <a:lnTo>
                    <a:pt x="40" y="651"/>
                  </a:lnTo>
                  <a:lnTo>
                    <a:pt x="1" y="848"/>
                  </a:lnTo>
                  <a:lnTo>
                    <a:pt x="1" y="1045"/>
                  </a:lnTo>
                  <a:lnTo>
                    <a:pt x="60" y="1261"/>
                  </a:lnTo>
                  <a:lnTo>
                    <a:pt x="119" y="1439"/>
                  </a:lnTo>
                  <a:lnTo>
                    <a:pt x="237" y="1616"/>
                  </a:lnTo>
                  <a:lnTo>
                    <a:pt x="356" y="1774"/>
                  </a:lnTo>
                  <a:lnTo>
                    <a:pt x="513" y="1911"/>
                  </a:lnTo>
                  <a:lnTo>
                    <a:pt x="690" y="2030"/>
                  </a:lnTo>
                  <a:lnTo>
                    <a:pt x="887" y="2089"/>
                  </a:lnTo>
                  <a:lnTo>
                    <a:pt x="1084" y="2128"/>
                  </a:lnTo>
                  <a:lnTo>
                    <a:pt x="1301" y="2128"/>
                  </a:lnTo>
                  <a:lnTo>
                    <a:pt x="1419" y="2108"/>
                  </a:lnTo>
                  <a:lnTo>
                    <a:pt x="1537" y="2069"/>
                  </a:lnTo>
                  <a:lnTo>
                    <a:pt x="1656" y="2030"/>
                  </a:lnTo>
                  <a:lnTo>
                    <a:pt x="1754" y="1971"/>
                  </a:lnTo>
                  <a:lnTo>
                    <a:pt x="1793" y="1951"/>
                  </a:lnTo>
                  <a:lnTo>
                    <a:pt x="1754" y="1636"/>
                  </a:lnTo>
                  <a:lnTo>
                    <a:pt x="1675" y="1340"/>
                  </a:lnTo>
                  <a:lnTo>
                    <a:pt x="1577" y="1064"/>
                  </a:lnTo>
                  <a:lnTo>
                    <a:pt x="1419" y="808"/>
                  </a:lnTo>
                  <a:lnTo>
                    <a:pt x="1242" y="552"/>
                  </a:lnTo>
                  <a:lnTo>
                    <a:pt x="1025" y="336"/>
                  </a:lnTo>
                  <a:lnTo>
                    <a:pt x="789" y="158"/>
                  </a:lnTo>
                  <a:lnTo>
                    <a:pt x="513" y="1"/>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4851525" y="2182325"/>
              <a:ext cx="41375" cy="57150"/>
            </a:xfrm>
            <a:custGeom>
              <a:avLst/>
              <a:gdLst/>
              <a:ahLst/>
              <a:cxnLst/>
              <a:rect l="l" t="t" r="r" b="b"/>
              <a:pathLst>
                <a:path w="1655" h="2286" extrusionOk="0">
                  <a:moveTo>
                    <a:pt x="217" y="1"/>
                  </a:moveTo>
                  <a:lnTo>
                    <a:pt x="138" y="20"/>
                  </a:lnTo>
                  <a:lnTo>
                    <a:pt x="59" y="79"/>
                  </a:lnTo>
                  <a:lnTo>
                    <a:pt x="20" y="119"/>
                  </a:lnTo>
                  <a:lnTo>
                    <a:pt x="0" y="198"/>
                  </a:lnTo>
                  <a:lnTo>
                    <a:pt x="20" y="276"/>
                  </a:lnTo>
                  <a:lnTo>
                    <a:pt x="79" y="316"/>
                  </a:lnTo>
                  <a:lnTo>
                    <a:pt x="315" y="473"/>
                  </a:lnTo>
                  <a:lnTo>
                    <a:pt x="552" y="651"/>
                  </a:lnTo>
                  <a:lnTo>
                    <a:pt x="749" y="848"/>
                  </a:lnTo>
                  <a:lnTo>
                    <a:pt x="926" y="1084"/>
                  </a:lnTo>
                  <a:lnTo>
                    <a:pt x="1064" y="1320"/>
                  </a:lnTo>
                  <a:lnTo>
                    <a:pt x="1162" y="1596"/>
                  </a:lnTo>
                  <a:lnTo>
                    <a:pt x="1241" y="1872"/>
                  </a:lnTo>
                  <a:lnTo>
                    <a:pt x="1281" y="2148"/>
                  </a:lnTo>
                  <a:lnTo>
                    <a:pt x="1300" y="2227"/>
                  </a:lnTo>
                  <a:lnTo>
                    <a:pt x="1359" y="2266"/>
                  </a:lnTo>
                  <a:lnTo>
                    <a:pt x="1438" y="2286"/>
                  </a:lnTo>
                  <a:lnTo>
                    <a:pt x="1497" y="2266"/>
                  </a:lnTo>
                  <a:lnTo>
                    <a:pt x="1576" y="2207"/>
                  </a:lnTo>
                  <a:lnTo>
                    <a:pt x="1635" y="2148"/>
                  </a:lnTo>
                  <a:lnTo>
                    <a:pt x="1655" y="2089"/>
                  </a:lnTo>
                  <a:lnTo>
                    <a:pt x="1615" y="1754"/>
                  </a:lnTo>
                  <a:lnTo>
                    <a:pt x="1517" y="1439"/>
                  </a:lnTo>
                  <a:lnTo>
                    <a:pt x="1399" y="1143"/>
                  </a:lnTo>
                  <a:lnTo>
                    <a:pt x="1241" y="867"/>
                  </a:lnTo>
                  <a:lnTo>
                    <a:pt x="1044" y="611"/>
                  </a:lnTo>
                  <a:lnTo>
                    <a:pt x="828" y="375"/>
                  </a:lnTo>
                  <a:lnTo>
                    <a:pt x="571" y="178"/>
                  </a:ln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5030275" y="1975000"/>
              <a:ext cx="375775" cy="357050"/>
            </a:xfrm>
            <a:custGeom>
              <a:avLst/>
              <a:gdLst/>
              <a:ahLst/>
              <a:cxnLst/>
              <a:rect l="l" t="t" r="r" b="b"/>
              <a:pathLst>
                <a:path w="15031" h="14282" extrusionOk="0">
                  <a:moveTo>
                    <a:pt x="15030" y="1"/>
                  </a:moveTo>
                  <a:lnTo>
                    <a:pt x="14223" y="178"/>
                  </a:lnTo>
                  <a:lnTo>
                    <a:pt x="12745" y="513"/>
                  </a:lnTo>
                  <a:lnTo>
                    <a:pt x="552" y="12095"/>
                  </a:lnTo>
                  <a:lnTo>
                    <a:pt x="473" y="12056"/>
                  </a:lnTo>
                  <a:lnTo>
                    <a:pt x="414" y="12056"/>
                  </a:lnTo>
                  <a:lnTo>
                    <a:pt x="336" y="12095"/>
                  </a:lnTo>
                  <a:lnTo>
                    <a:pt x="276" y="12155"/>
                  </a:lnTo>
                  <a:lnTo>
                    <a:pt x="237" y="12214"/>
                  </a:lnTo>
                  <a:lnTo>
                    <a:pt x="217" y="12292"/>
                  </a:lnTo>
                  <a:lnTo>
                    <a:pt x="257" y="12371"/>
                  </a:lnTo>
                  <a:lnTo>
                    <a:pt x="276" y="12371"/>
                  </a:lnTo>
                  <a:lnTo>
                    <a:pt x="139" y="12568"/>
                  </a:lnTo>
                  <a:lnTo>
                    <a:pt x="60" y="12785"/>
                  </a:lnTo>
                  <a:lnTo>
                    <a:pt x="20" y="12982"/>
                  </a:lnTo>
                  <a:lnTo>
                    <a:pt x="1" y="13179"/>
                  </a:lnTo>
                  <a:lnTo>
                    <a:pt x="40" y="13376"/>
                  </a:lnTo>
                  <a:lnTo>
                    <a:pt x="119" y="13573"/>
                  </a:lnTo>
                  <a:lnTo>
                    <a:pt x="217" y="13750"/>
                  </a:lnTo>
                  <a:lnTo>
                    <a:pt x="336" y="13888"/>
                  </a:lnTo>
                  <a:lnTo>
                    <a:pt x="493" y="14026"/>
                  </a:lnTo>
                  <a:lnTo>
                    <a:pt x="651" y="14144"/>
                  </a:lnTo>
                  <a:lnTo>
                    <a:pt x="828" y="14223"/>
                  </a:lnTo>
                  <a:lnTo>
                    <a:pt x="1025" y="14262"/>
                  </a:lnTo>
                  <a:lnTo>
                    <a:pt x="1222" y="14282"/>
                  </a:lnTo>
                  <a:lnTo>
                    <a:pt x="1439" y="14262"/>
                  </a:lnTo>
                  <a:lnTo>
                    <a:pt x="1636" y="14183"/>
                  </a:lnTo>
                  <a:lnTo>
                    <a:pt x="1852" y="14065"/>
                  </a:lnTo>
                  <a:lnTo>
                    <a:pt x="3802" y="12233"/>
                  </a:lnTo>
                  <a:lnTo>
                    <a:pt x="8097" y="8156"/>
                  </a:lnTo>
                  <a:lnTo>
                    <a:pt x="14341" y="2227"/>
                  </a:lnTo>
                  <a:lnTo>
                    <a:pt x="14794" y="789"/>
                  </a:lnTo>
                  <a:lnTo>
                    <a:pt x="15030" y="1"/>
                  </a:lnTo>
                  <a:close/>
                </a:path>
              </a:pathLst>
            </a:custGeom>
            <a:solidFill>
              <a:srgbClr val="000000">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5339050" y="1948900"/>
              <a:ext cx="56650" cy="55675"/>
            </a:xfrm>
            <a:custGeom>
              <a:avLst/>
              <a:gdLst/>
              <a:ahLst/>
              <a:cxnLst/>
              <a:rect l="l" t="t" r="r" b="b"/>
              <a:pathLst>
                <a:path w="2266" h="2227" extrusionOk="0">
                  <a:moveTo>
                    <a:pt x="2266" y="1"/>
                  </a:moveTo>
                  <a:lnTo>
                    <a:pt x="0" y="533"/>
                  </a:lnTo>
                  <a:lnTo>
                    <a:pt x="1596" y="2227"/>
                  </a:lnTo>
                  <a:lnTo>
                    <a:pt x="2266" y="1"/>
                  </a:lnTo>
                  <a:close/>
                </a:path>
              </a:pathLst>
            </a:custGeom>
            <a:solidFill>
              <a:srgbClr val="FEC7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5375975" y="1948900"/>
              <a:ext cx="19725" cy="19725"/>
            </a:xfrm>
            <a:custGeom>
              <a:avLst/>
              <a:gdLst/>
              <a:ahLst/>
              <a:cxnLst/>
              <a:rect l="l" t="t" r="r" b="b"/>
              <a:pathLst>
                <a:path w="789" h="789" extrusionOk="0">
                  <a:moveTo>
                    <a:pt x="789" y="1"/>
                  </a:moveTo>
                  <a:lnTo>
                    <a:pt x="1" y="178"/>
                  </a:lnTo>
                  <a:lnTo>
                    <a:pt x="158" y="316"/>
                  </a:lnTo>
                  <a:lnTo>
                    <a:pt x="296" y="454"/>
                  </a:lnTo>
                  <a:lnTo>
                    <a:pt x="434" y="611"/>
                  </a:lnTo>
                  <a:lnTo>
                    <a:pt x="552" y="789"/>
                  </a:lnTo>
                  <a:lnTo>
                    <a:pt x="789" y="1"/>
                  </a:lnTo>
                  <a:close/>
                </a:path>
              </a:pathLst>
            </a:custGeom>
            <a:solidFill>
              <a:srgbClr val="3B3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5375975" y="1948900"/>
              <a:ext cx="19725" cy="4475"/>
            </a:xfrm>
            <a:custGeom>
              <a:avLst/>
              <a:gdLst/>
              <a:ahLst/>
              <a:cxnLst/>
              <a:rect l="l" t="t" r="r" b="b"/>
              <a:pathLst>
                <a:path w="789" h="179" extrusionOk="0">
                  <a:moveTo>
                    <a:pt x="789" y="1"/>
                  </a:moveTo>
                  <a:lnTo>
                    <a:pt x="1" y="178"/>
                  </a:lnTo>
                  <a:lnTo>
                    <a:pt x="789" y="1"/>
                  </a:lnTo>
                  <a:close/>
                </a:path>
              </a:pathLst>
            </a:custGeom>
            <a:solidFill>
              <a:srgbClr val="3C3B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5375975" y="1948900"/>
              <a:ext cx="19725" cy="19725"/>
            </a:xfrm>
            <a:custGeom>
              <a:avLst/>
              <a:gdLst/>
              <a:ahLst/>
              <a:cxnLst/>
              <a:rect l="l" t="t" r="r" b="b"/>
              <a:pathLst>
                <a:path w="789" h="789" extrusionOk="0">
                  <a:moveTo>
                    <a:pt x="789" y="1"/>
                  </a:moveTo>
                  <a:lnTo>
                    <a:pt x="1" y="178"/>
                  </a:lnTo>
                  <a:lnTo>
                    <a:pt x="198" y="355"/>
                  </a:lnTo>
                  <a:lnTo>
                    <a:pt x="375" y="533"/>
                  </a:lnTo>
                  <a:lnTo>
                    <a:pt x="552" y="789"/>
                  </a:lnTo>
                  <a:lnTo>
                    <a:pt x="789"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5030275" y="1962200"/>
              <a:ext cx="348675" cy="336875"/>
            </a:xfrm>
            <a:custGeom>
              <a:avLst/>
              <a:gdLst/>
              <a:ahLst/>
              <a:cxnLst/>
              <a:rect l="l" t="t" r="r" b="b"/>
              <a:pathLst>
                <a:path w="13947" h="13475" extrusionOk="0">
                  <a:moveTo>
                    <a:pt x="12351" y="1"/>
                  </a:moveTo>
                  <a:lnTo>
                    <a:pt x="1" y="11780"/>
                  </a:lnTo>
                  <a:lnTo>
                    <a:pt x="276" y="11879"/>
                  </a:lnTo>
                  <a:lnTo>
                    <a:pt x="552" y="12036"/>
                  </a:lnTo>
                  <a:lnTo>
                    <a:pt x="808" y="12213"/>
                  </a:lnTo>
                  <a:lnTo>
                    <a:pt x="1025" y="12410"/>
                  </a:lnTo>
                  <a:lnTo>
                    <a:pt x="1202" y="12647"/>
                  </a:lnTo>
                  <a:lnTo>
                    <a:pt x="1380" y="12903"/>
                  </a:lnTo>
                  <a:lnTo>
                    <a:pt x="1498" y="13179"/>
                  </a:lnTo>
                  <a:lnTo>
                    <a:pt x="1596" y="13474"/>
                  </a:lnTo>
                  <a:lnTo>
                    <a:pt x="13947" y="1695"/>
                  </a:lnTo>
                  <a:lnTo>
                    <a:pt x="13849" y="1399"/>
                  </a:lnTo>
                  <a:lnTo>
                    <a:pt x="13730" y="1123"/>
                  </a:lnTo>
                  <a:lnTo>
                    <a:pt x="13573" y="867"/>
                  </a:lnTo>
                  <a:lnTo>
                    <a:pt x="13376" y="631"/>
                  </a:lnTo>
                  <a:lnTo>
                    <a:pt x="13159" y="434"/>
                  </a:lnTo>
                  <a:lnTo>
                    <a:pt x="12903" y="257"/>
                  </a:lnTo>
                  <a:lnTo>
                    <a:pt x="12647" y="99"/>
                  </a:lnTo>
                  <a:lnTo>
                    <a:pt x="12351" y="1"/>
                  </a:lnTo>
                  <a:close/>
                </a:path>
              </a:pathLst>
            </a:custGeom>
            <a:solidFill>
              <a:srgbClr val="475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5021425" y="2256700"/>
              <a:ext cx="48775" cy="50250"/>
            </a:xfrm>
            <a:custGeom>
              <a:avLst/>
              <a:gdLst/>
              <a:ahLst/>
              <a:cxnLst/>
              <a:rect l="l" t="t" r="r" b="b"/>
              <a:pathLst>
                <a:path w="1951" h="2010" extrusionOk="0">
                  <a:moveTo>
                    <a:pt x="355" y="0"/>
                  </a:moveTo>
                  <a:lnTo>
                    <a:pt x="276" y="79"/>
                  </a:lnTo>
                  <a:lnTo>
                    <a:pt x="197" y="177"/>
                  </a:lnTo>
                  <a:lnTo>
                    <a:pt x="118" y="296"/>
                  </a:lnTo>
                  <a:lnTo>
                    <a:pt x="79" y="394"/>
                  </a:lnTo>
                  <a:lnTo>
                    <a:pt x="39" y="493"/>
                  </a:lnTo>
                  <a:lnTo>
                    <a:pt x="0" y="709"/>
                  </a:lnTo>
                  <a:lnTo>
                    <a:pt x="0" y="926"/>
                  </a:lnTo>
                  <a:lnTo>
                    <a:pt x="20" y="1123"/>
                  </a:lnTo>
                  <a:lnTo>
                    <a:pt x="99" y="1320"/>
                  </a:lnTo>
                  <a:lnTo>
                    <a:pt x="217" y="1497"/>
                  </a:lnTo>
                  <a:lnTo>
                    <a:pt x="335" y="1655"/>
                  </a:lnTo>
                  <a:lnTo>
                    <a:pt x="493" y="1773"/>
                  </a:lnTo>
                  <a:lnTo>
                    <a:pt x="670" y="1891"/>
                  </a:lnTo>
                  <a:lnTo>
                    <a:pt x="867" y="1970"/>
                  </a:lnTo>
                  <a:lnTo>
                    <a:pt x="1064" y="2009"/>
                  </a:lnTo>
                  <a:lnTo>
                    <a:pt x="1280" y="2009"/>
                  </a:lnTo>
                  <a:lnTo>
                    <a:pt x="1497" y="1950"/>
                  </a:lnTo>
                  <a:lnTo>
                    <a:pt x="1596" y="1911"/>
                  </a:lnTo>
                  <a:lnTo>
                    <a:pt x="1694" y="1871"/>
                  </a:lnTo>
                  <a:lnTo>
                    <a:pt x="1812" y="1812"/>
                  </a:lnTo>
                  <a:lnTo>
                    <a:pt x="1911" y="1734"/>
                  </a:lnTo>
                  <a:lnTo>
                    <a:pt x="1950" y="1694"/>
                  </a:lnTo>
                  <a:lnTo>
                    <a:pt x="1852" y="1399"/>
                  </a:lnTo>
                  <a:lnTo>
                    <a:pt x="1734" y="1123"/>
                  </a:lnTo>
                  <a:lnTo>
                    <a:pt x="1556" y="867"/>
                  </a:lnTo>
                  <a:lnTo>
                    <a:pt x="1379" y="630"/>
                  </a:lnTo>
                  <a:lnTo>
                    <a:pt x="1162" y="433"/>
                  </a:lnTo>
                  <a:lnTo>
                    <a:pt x="906" y="256"/>
                  </a:lnTo>
                  <a:lnTo>
                    <a:pt x="630" y="99"/>
                  </a:lnTo>
                  <a:lnTo>
                    <a:pt x="355" y="0"/>
                  </a:lnTo>
                  <a:close/>
                </a:path>
              </a:pathLst>
            </a:custGeom>
            <a:solidFill>
              <a:srgbClr val="5B6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5026350" y="2251275"/>
              <a:ext cx="48775" cy="51250"/>
            </a:xfrm>
            <a:custGeom>
              <a:avLst/>
              <a:gdLst/>
              <a:ahLst/>
              <a:cxnLst/>
              <a:rect l="l" t="t" r="r" b="b"/>
              <a:pathLst>
                <a:path w="1951" h="2050" extrusionOk="0">
                  <a:moveTo>
                    <a:pt x="197" y="0"/>
                  </a:moveTo>
                  <a:lnTo>
                    <a:pt x="118" y="40"/>
                  </a:lnTo>
                  <a:lnTo>
                    <a:pt x="59" y="99"/>
                  </a:lnTo>
                  <a:lnTo>
                    <a:pt x="20" y="158"/>
                  </a:lnTo>
                  <a:lnTo>
                    <a:pt x="0" y="237"/>
                  </a:lnTo>
                  <a:lnTo>
                    <a:pt x="39" y="316"/>
                  </a:lnTo>
                  <a:lnTo>
                    <a:pt x="99" y="355"/>
                  </a:lnTo>
                  <a:lnTo>
                    <a:pt x="374" y="454"/>
                  </a:lnTo>
                  <a:lnTo>
                    <a:pt x="630" y="591"/>
                  </a:lnTo>
                  <a:lnTo>
                    <a:pt x="867" y="749"/>
                  </a:lnTo>
                  <a:lnTo>
                    <a:pt x="1064" y="946"/>
                  </a:lnTo>
                  <a:lnTo>
                    <a:pt x="1261" y="1163"/>
                  </a:lnTo>
                  <a:lnTo>
                    <a:pt x="1399" y="1419"/>
                  </a:lnTo>
                  <a:lnTo>
                    <a:pt x="1517" y="1675"/>
                  </a:lnTo>
                  <a:lnTo>
                    <a:pt x="1596" y="1951"/>
                  </a:lnTo>
                  <a:lnTo>
                    <a:pt x="1635" y="2010"/>
                  </a:lnTo>
                  <a:lnTo>
                    <a:pt x="1694" y="2049"/>
                  </a:lnTo>
                  <a:lnTo>
                    <a:pt x="1773" y="2049"/>
                  </a:lnTo>
                  <a:lnTo>
                    <a:pt x="1852" y="2029"/>
                  </a:lnTo>
                  <a:lnTo>
                    <a:pt x="1911" y="1951"/>
                  </a:lnTo>
                  <a:lnTo>
                    <a:pt x="1950" y="1891"/>
                  </a:lnTo>
                  <a:lnTo>
                    <a:pt x="1950" y="1813"/>
                  </a:lnTo>
                  <a:lnTo>
                    <a:pt x="1871" y="1498"/>
                  </a:lnTo>
                  <a:lnTo>
                    <a:pt x="1734" y="1202"/>
                  </a:lnTo>
                  <a:lnTo>
                    <a:pt x="1556" y="926"/>
                  </a:lnTo>
                  <a:lnTo>
                    <a:pt x="1359" y="690"/>
                  </a:lnTo>
                  <a:lnTo>
                    <a:pt x="1123" y="454"/>
                  </a:lnTo>
                  <a:lnTo>
                    <a:pt x="847" y="276"/>
                  </a:lnTo>
                  <a:lnTo>
                    <a:pt x="571" y="119"/>
                  </a:lnTo>
                  <a:lnTo>
                    <a:pt x="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45AAFE2F-156D-4E6E-559D-6EACCB2A7719}"/>
              </a:ext>
            </a:extLst>
          </p:cNvPr>
          <p:cNvPicPr>
            <a:picLocks noChangeAspect="1"/>
          </p:cNvPicPr>
          <p:nvPr/>
        </p:nvPicPr>
        <p:blipFill>
          <a:blip r:embed="rId4"/>
          <a:stretch>
            <a:fillRect/>
          </a:stretch>
        </p:blipFill>
        <p:spPr>
          <a:xfrm>
            <a:off x="749025" y="1626264"/>
            <a:ext cx="2266950" cy="466387"/>
          </a:xfrm>
          <a:prstGeom prst="rect">
            <a:avLst/>
          </a:prstGeom>
        </p:spPr>
      </p:pic>
      <p:pic>
        <p:nvPicPr>
          <p:cNvPr id="6" name="Picture 5">
            <a:extLst>
              <a:ext uri="{FF2B5EF4-FFF2-40B4-BE49-F238E27FC236}">
                <a16:creationId xmlns:a16="http://schemas.microsoft.com/office/drawing/2014/main" id="{584F0492-8559-3320-81F6-8D51DBA1FA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538" y="2167126"/>
            <a:ext cx="2266950" cy="1704340"/>
          </a:xfrm>
          <a:prstGeom prst="rect">
            <a:avLst/>
          </a:prstGeom>
        </p:spPr>
      </p:pic>
      <p:pic>
        <p:nvPicPr>
          <p:cNvPr id="7" name="Picture 6">
            <a:extLst>
              <a:ext uri="{FF2B5EF4-FFF2-40B4-BE49-F238E27FC236}">
                <a16:creationId xmlns:a16="http://schemas.microsoft.com/office/drawing/2014/main" id="{12B0D8F1-5245-16DB-84F3-9D0DBEEE71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024" y="3947248"/>
            <a:ext cx="5481320" cy="1095375"/>
          </a:xfrm>
          <a:prstGeom prst="rect">
            <a:avLst/>
          </a:prstGeom>
        </p:spPr>
      </p:pic>
      <p:sp>
        <p:nvSpPr>
          <p:cNvPr id="9" name="Google Shape;2369;p38">
            <a:extLst>
              <a:ext uri="{FF2B5EF4-FFF2-40B4-BE49-F238E27FC236}">
                <a16:creationId xmlns:a16="http://schemas.microsoft.com/office/drawing/2014/main" id="{9EF078B3-EE32-4D26-2E7D-FDA405B132E9}"/>
              </a:ext>
            </a:extLst>
          </p:cNvPr>
          <p:cNvSpPr txBox="1">
            <a:spLocks/>
          </p:cNvSpPr>
          <p:nvPr/>
        </p:nvSpPr>
        <p:spPr>
          <a:xfrm>
            <a:off x="3627033" y="3170192"/>
            <a:ext cx="2686701" cy="6759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434343"/>
              </a:buClr>
              <a:buSzPts val="1600"/>
              <a:buFont typeface="Assistant"/>
              <a:buAutoNum type="arabicPeriod"/>
              <a:defRPr sz="1300" b="0" i="0" u="none" strike="noStrike" cap="none">
                <a:solidFill>
                  <a:srgbClr val="434343"/>
                </a:solidFill>
                <a:latin typeface="Assistant"/>
                <a:ea typeface="Assistant"/>
                <a:cs typeface="Assistant"/>
                <a:sym typeface="Assistant"/>
              </a:defRPr>
            </a:lvl1pPr>
            <a:lvl2pPr marL="914400" marR="0" lvl="1"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2pPr>
            <a:lvl3pPr marL="1371600" marR="0" lvl="2"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3pPr>
            <a:lvl4pPr marL="1828800" marR="0" lvl="3"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4pPr>
            <a:lvl5pPr marL="2286000" marR="0" lvl="4"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5pPr>
            <a:lvl6pPr marL="2743200" marR="0" lvl="5"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6pPr>
            <a:lvl7pPr marL="3200400" marR="0" lvl="6" indent="-330200" algn="l" rtl="0">
              <a:lnSpc>
                <a:spcPct val="100000"/>
              </a:lnSpc>
              <a:spcBef>
                <a:spcPts val="0"/>
              </a:spcBef>
              <a:spcAft>
                <a:spcPts val="0"/>
              </a:spcAft>
              <a:buClr>
                <a:srgbClr val="434343"/>
              </a:buClr>
              <a:buSzPts val="1600"/>
              <a:buFont typeface="Roboto Condensed Light"/>
              <a:buAutoNum type="arabicPeriod"/>
              <a:defRPr sz="1600" b="0" i="0" u="none" strike="noStrike" cap="none">
                <a:solidFill>
                  <a:srgbClr val="434343"/>
                </a:solidFill>
                <a:latin typeface="Assistant"/>
                <a:ea typeface="Assistant"/>
                <a:cs typeface="Assistant"/>
                <a:sym typeface="Assistant"/>
              </a:defRPr>
            </a:lvl7pPr>
            <a:lvl8pPr marL="3657600" marR="0" lvl="7" indent="-330200" algn="l" rtl="0">
              <a:lnSpc>
                <a:spcPct val="100000"/>
              </a:lnSpc>
              <a:spcBef>
                <a:spcPts val="0"/>
              </a:spcBef>
              <a:spcAft>
                <a:spcPts val="0"/>
              </a:spcAft>
              <a:buClr>
                <a:srgbClr val="434343"/>
              </a:buClr>
              <a:buSzPts val="1600"/>
              <a:buFont typeface="Roboto Condensed Light"/>
              <a:buAutoNum type="alphaLcPeriod"/>
              <a:defRPr sz="1600" b="0" i="0" u="none" strike="noStrike" cap="none">
                <a:solidFill>
                  <a:srgbClr val="434343"/>
                </a:solidFill>
                <a:latin typeface="Assistant"/>
                <a:ea typeface="Assistant"/>
                <a:cs typeface="Assistant"/>
                <a:sym typeface="Assistant"/>
              </a:defRPr>
            </a:lvl8pPr>
            <a:lvl9pPr marL="4114800" marR="0" lvl="8" indent="-330200" algn="l" rtl="0">
              <a:lnSpc>
                <a:spcPct val="100000"/>
              </a:lnSpc>
              <a:spcBef>
                <a:spcPts val="0"/>
              </a:spcBef>
              <a:spcAft>
                <a:spcPts val="0"/>
              </a:spcAft>
              <a:buClr>
                <a:srgbClr val="434343"/>
              </a:buClr>
              <a:buSzPts val="1600"/>
              <a:buFont typeface="Roboto Condensed Light"/>
              <a:buAutoNum type="romanLcPeriod"/>
              <a:defRPr sz="1600" b="0" i="0" u="none" strike="noStrike" cap="none">
                <a:solidFill>
                  <a:srgbClr val="434343"/>
                </a:solidFill>
                <a:latin typeface="Assistant"/>
                <a:ea typeface="Assistant"/>
                <a:cs typeface="Assistant"/>
                <a:sym typeface="Assistant"/>
              </a:defRPr>
            </a:lvl9pPr>
          </a:lstStyle>
          <a:p>
            <a:pPr marL="0" indent="0">
              <a:buFont typeface="Assistant"/>
              <a:buNone/>
            </a:pPr>
            <a:endParaRPr lang="en-US" dirty="0"/>
          </a:p>
        </p:txBody>
      </p:sp>
      <p:sp>
        <p:nvSpPr>
          <p:cNvPr id="10" name="Rectangle 9">
            <a:extLst>
              <a:ext uri="{FF2B5EF4-FFF2-40B4-BE49-F238E27FC236}">
                <a16:creationId xmlns:a16="http://schemas.microsoft.com/office/drawing/2014/main" id="{7927596A-50BB-4EB5-8A38-06E8F2A3C946}"/>
              </a:ext>
            </a:extLst>
          </p:cNvPr>
          <p:cNvSpPr/>
          <p:nvPr/>
        </p:nvSpPr>
        <p:spPr>
          <a:xfrm>
            <a:off x="3225945" y="2653055"/>
            <a:ext cx="3004399" cy="457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Font typeface="Assistant"/>
              <a:buNone/>
            </a:pPr>
            <a:r>
              <a:rPr lang="en-US" sz="1300" dirty="0"/>
              <a:t>Here is the path before the command</a:t>
            </a:r>
          </a:p>
        </p:txBody>
      </p:sp>
      <p:sp>
        <p:nvSpPr>
          <p:cNvPr id="12" name="Rectangle 11">
            <a:extLst>
              <a:ext uri="{FF2B5EF4-FFF2-40B4-BE49-F238E27FC236}">
                <a16:creationId xmlns:a16="http://schemas.microsoft.com/office/drawing/2014/main" id="{EE9C4B7D-3D1A-D780-D938-E690EC4521CF}"/>
              </a:ext>
            </a:extLst>
          </p:cNvPr>
          <p:cNvSpPr/>
          <p:nvPr/>
        </p:nvSpPr>
        <p:spPr>
          <a:xfrm>
            <a:off x="3207714" y="3544080"/>
            <a:ext cx="4319626" cy="318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Font typeface="Assistant"/>
              <a:buNone/>
            </a:pPr>
            <a:endParaRPr lang="en-US" dirty="0"/>
          </a:p>
          <a:p>
            <a:pPr marL="0" indent="0">
              <a:buFont typeface="Assistant"/>
              <a:buNone/>
            </a:pPr>
            <a:r>
              <a:rPr lang="en-US" dirty="0"/>
              <a:t>And here is the content of test.txt after the command</a:t>
            </a:r>
          </a:p>
          <a:p>
            <a:pPr algn="ctr"/>
            <a:endParaRPr lang="en-US" dirty="0"/>
          </a:p>
        </p:txBody>
      </p:sp>
      <p:sp>
        <p:nvSpPr>
          <p:cNvPr id="13" name="Rectangle 12">
            <a:extLst>
              <a:ext uri="{FF2B5EF4-FFF2-40B4-BE49-F238E27FC236}">
                <a16:creationId xmlns:a16="http://schemas.microsoft.com/office/drawing/2014/main" id="{EE808802-11A7-3234-5F99-41A2AED7124C}"/>
              </a:ext>
            </a:extLst>
          </p:cNvPr>
          <p:cNvSpPr/>
          <p:nvPr/>
        </p:nvSpPr>
        <p:spPr>
          <a:xfrm>
            <a:off x="3207714" y="1646774"/>
            <a:ext cx="4879239" cy="719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Redirects standard output (</a:t>
            </a:r>
            <a:r>
              <a:rPr lang="en-US" dirty="0" err="1"/>
              <a:t>stdout</a:t>
            </a:r>
            <a:r>
              <a:rPr lang="en-US" dirty="0"/>
              <a:t>) of a command to a file. </a:t>
            </a:r>
            <a:endParaRPr lang="vi-VN" dirty="0"/>
          </a:p>
          <a:p>
            <a:pPr algn="ctr"/>
            <a:r>
              <a:rPr lang="en-US" dirty="0"/>
              <a:t>If the file already exists, it will be overwritten. </a:t>
            </a:r>
          </a:p>
          <a:p>
            <a:pPr algn="ctr"/>
            <a:endParaRPr lang="en-US" dirty="0"/>
          </a:p>
        </p:txBody>
      </p:sp>
      <p:grpSp>
        <p:nvGrpSpPr>
          <p:cNvPr id="2487" name="Google Shape;4541;p73">
            <a:extLst>
              <a:ext uri="{FF2B5EF4-FFF2-40B4-BE49-F238E27FC236}">
                <a16:creationId xmlns:a16="http://schemas.microsoft.com/office/drawing/2014/main" id="{06EF8729-43C4-6C07-8DD5-5C777A4739AC}"/>
              </a:ext>
            </a:extLst>
          </p:cNvPr>
          <p:cNvGrpSpPr/>
          <p:nvPr/>
        </p:nvGrpSpPr>
        <p:grpSpPr>
          <a:xfrm rot="19296922">
            <a:off x="7204252" y="492335"/>
            <a:ext cx="1192214" cy="553404"/>
            <a:chOff x="238125" y="2044825"/>
            <a:chExt cx="397425" cy="244325"/>
          </a:xfrm>
        </p:grpSpPr>
        <p:sp>
          <p:nvSpPr>
            <p:cNvPr id="2488" name="Google Shape;4542;p73">
              <a:extLst>
                <a:ext uri="{FF2B5EF4-FFF2-40B4-BE49-F238E27FC236}">
                  <a16:creationId xmlns:a16="http://schemas.microsoft.com/office/drawing/2014/main" id="{624ADF83-DA22-5E6B-86D2-C047BBCD3311}"/>
                </a:ext>
              </a:extLst>
            </p:cNvPr>
            <p:cNvSpPr/>
            <p:nvPr/>
          </p:nvSpPr>
          <p:spPr>
            <a:xfrm>
              <a:off x="238125" y="2044825"/>
              <a:ext cx="105275" cy="102075"/>
            </a:xfrm>
            <a:custGeom>
              <a:avLst/>
              <a:gdLst/>
              <a:ahLst/>
              <a:cxnLst/>
              <a:rect l="l" t="t" r="r" b="b"/>
              <a:pathLst>
                <a:path w="4211" h="4083" extrusionOk="0">
                  <a:moveTo>
                    <a:pt x="2322" y="0"/>
                  </a:moveTo>
                  <a:lnTo>
                    <a:pt x="2220" y="26"/>
                  </a:lnTo>
                  <a:lnTo>
                    <a:pt x="2016" y="128"/>
                  </a:lnTo>
                  <a:lnTo>
                    <a:pt x="1863" y="255"/>
                  </a:lnTo>
                  <a:lnTo>
                    <a:pt x="1786" y="357"/>
                  </a:lnTo>
                  <a:lnTo>
                    <a:pt x="1735" y="434"/>
                  </a:lnTo>
                  <a:lnTo>
                    <a:pt x="0" y="4083"/>
                  </a:lnTo>
                  <a:lnTo>
                    <a:pt x="1633" y="4083"/>
                  </a:lnTo>
                  <a:lnTo>
                    <a:pt x="2883" y="1378"/>
                  </a:lnTo>
                  <a:lnTo>
                    <a:pt x="2934" y="1301"/>
                  </a:lnTo>
                  <a:lnTo>
                    <a:pt x="3011" y="1225"/>
                  </a:lnTo>
                  <a:lnTo>
                    <a:pt x="3113" y="1174"/>
                  </a:lnTo>
                  <a:lnTo>
                    <a:pt x="3623" y="1174"/>
                  </a:lnTo>
                  <a:lnTo>
                    <a:pt x="3751" y="1148"/>
                  </a:lnTo>
                  <a:lnTo>
                    <a:pt x="3853" y="1123"/>
                  </a:lnTo>
                  <a:lnTo>
                    <a:pt x="3955" y="1072"/>
                  </a:lnTo>
                  <a:lnTo>
                    <a:pt x="4031" y="995"/>
                  </a:lnTo>
                  <a:lnTo>
                    <a:pt x="4108" y="919"/>
                  </a:lnTo>
                  <a:lnTo>
                    <a:pt x="4159" y="817"/>
                  </a:lnTo>
                  <a:lnTo>
                    <a:pt x="4210" y="689"/>
                  </a:lnTo>
                  <a:lnTo>
                    <a:pt x="4210" y="587"/>
                  </a:lnTo>
                  <a:lnTo>
                    <a:pt x="4210" y="459"/>
                  </a:lnTo>
                  <a:lnTo>
                    <a:pt x="4159" y="357"/>
                  </a:lnTo>
                  <a:lnTo>
                    <a:pt x="4108" y="255"/>
                  </a:lnTo>
                  <a:lnTo>
                    <a:pt x="4031" y="179"/>
                  </a:lnTo>
                  <a:lnTo>
                    <a:pt x="3955" y="102"/>
                  </a:lnTo>
                  <a:lnTo>
                    <a:pt x="3853" y="51"/>
                  </a:lnTo>
                  <a:lnTo>
                    <a:pt x="3751"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4543;p73">
              <a:extLst>
                <a:ext uri="{FF2B5EF4-FFF2-40B4-BE49-F238E27FC236}">
                  <a16:creationId xmlns:a16="http://schemas.microsoft.com/office/drawing/2014/main" id="{214FAFEC-835B-45FE-2961-A3C11C659697}"/>
                </a:ext>
              </a:extLst>
            </p:cNvPr>
            <p:cNvSpPr/>
            <p:nvPr/>
          </p:nvSpPr>
          <p:spPr>
            <a:xfrm>
              <a:off x="530275" y="2044825"/>
              <a:ext cx="105275" cy="102075"/>
            </a:xfrm>
            <a:custGeom>
              <a:avLst/>
              <a:gdLst/>
              <a:ahLst/>
              <a:cxnLst/>
              <a:rect l="l" t="t" r="r" b="b"/>
              <a:pathLst>
                <a:path w="4211" h="4083" extrusionOk="0">
                  <a:moveTo>
                    <a:pt x="485" y="0"/>
                  </a:moveTo>
                  <a:lnTo>
                    <a:pt x="357" y="51"/>
                  </a:lnTo>
                  <a:lnTo>
                    <a:pt x="255" y="102"/>
                  </a:lnTo>
                  <a:lnTo>
                    <a:pt x="179" y="179"/>
                  </a:lnTo>
                  <a:lnTo>
                    <a:pt x="102" y="255"/>
                  </a:lnTo>
                  <a:lnTo>
                    <a:pt x="51" y="357"/>
                  </a:lnTo>
                  <a:lnTo>
                    <a:pt x="26" y="459"/>
                  </a:lnTo>
                  <a:lnTo>
                    <a:pt x="0" y="587"/>
                  </a:lnTo>
                  <a:lnTo>
                    <a:pt x="26" y="689"/>
                  </a:lnTo>
                  <a:lnTo>
                    <a:pt x="51" y="817"/>
                  </a:lnTo>
                  <a:lnTo>
                    <a:pt x="102" y="919"/>
                  </a:lnTo>
                  <a:lnTo>
                    <a:pt x="179" y="995"/>
                  </a:lnTo>
                  <a:lnTo>
                    <a:pt x="255" y="1072"/>
                  </a:lnTo>
                  <a:lnTo>
                    <a:pt x="357" y="1123"/>
                  </a:lnTo>
                  <a:lnTo>
                    <a:pt x="485" y="1148"/>
                  </a:lnTo>
                  <a:lnTo>
                    <a:pt x="587" y="1174"/>
                  </a:lnTo>
                  <a:lnTo>
                    <a:pt x="1123" y="1174"/>
                  </a:lnTo>
                  <a:lnTo>
                    <a:pt x="1199" y="1225"/>
                  </a:lnTo>
                  <a:lnTo>
                    <a:pt x="1276" y="1301"/>
                  </a:lnTo>
                  <a:lnTo>
                    <a:pt x="1353" y="1378"/>
                  </a:lnTo>
                  <a:lnTo>
                    <a:pt x="2603" y="4083"/>
                  </a:lnTo>
                  <a:lnTo>
                    <a:pt x="4210" y="4083"/>
                  </a:lnTo>
                  <a:lnTo>
                    <a:pt x="2475" y="434"/>
                  </a:lnTo>
                  <a:lnTo>
                    <a:pt x="2424" y="357"/>
                  </a:lnTo>
                  <a:lnTo>
                    <a:pt x="2373" y="255"/>
                  </a:lnTo>
                  <a:lnTo>
                    <a:pt x="2195" y="128"/>
                  </a:lnTo>
                  <a:lnTo>
                    <a:pt x="1990" y="26"/>
                  </a:lnTo>
                  <a:lnTo>
                    <a:pt x="1888"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4544;p73">
              <a:extLst>
                <a:ext uri="{FF2B5EF4-FFF2-40B4-BE49-F238E27FC236}">
                  <a16:creationId xmlns:a16="http://schemas.microsoft.com/office/drawing/2014/main" id="{53DEF3DE-5DA4-CEF2-8A11-3FE276014557}"/>
                </a:ext>
              </a:extLst>
            </p:cNvPr>
            <p:cNvSpPr/>
            <p:nvPr/>
          </p:nvSpPr>
          <p:spPr>
            <a:xfrm>
              <a:off x="558325" y="2044825"/>
              <a:ext cx="77225" cy="102075"/>
            </a:xfrm>
            <a:custGeom>
              <a:avLst/>
              <a:gdLst/>
              <a:ahLst/>
              <a:cxnLst/>
              <a:rect l="l" t="t" r="r" b="b"/>
              <a:pathLst>
                <a:path w="3089" h="4083" extrusionOk="0">
                  <a:moveTo>
                    <a:pt x="1" y="0"/>
                  </a:moveTo>
                  <a:lnTo>
                    <a:pt x="128" y="26"/>
                  </a:lnTo>
                  <a:lnTo>
                    <a:pt x="307" y="128"/>
                  </a:lnTo>
                  <a:lnTo>
                    <a:pt x="486" y="255"/>
                  </a:lnTo>
                  <a:lnTo>
                    <a:pt x="562" y="357"/>
                  </a:lnTo>
                  <a:lnTo>
                    <a:pt x="613" y="434"/>
                  </a:lnTo>
                  <a:lnTo>
                    <a:pt x="2348" y="4083"/>
                  </a:lnTo>
                  <a:lnTo>
                    <a:pt x="3088" y="4083"/>
                  </a:lnTo>
                  <a:lnTo>
                    <a:pt x="1353" y="434"/>
                  </a:lnTo>
                  <a:lnTo>
                    <a:pt x="1302" y="357"/>
                  </a:lnTo>
                  <a:lnTo>
                    <a:pt x="1251" y="255"/>
                  </a:lnTo>
                  <a:lnTo>
                    <a:pt x="1073" y="128"/>
                  </a:lnTo>
                  <a:lnTo>
                    <a:pt x="868" y="26"/>
                  </a:lnTo>
                  <a:lnTo>
                    <a:pt x="766"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4545;p73">
              <a:extLst>
                <a:ext uri="{FF2B5EF4-FFF2-40B4-BE49-F238E27FC236}">
                  <a16:creationId xmlns:a16="http://schemas.microsoft.com/office/drawing/2014/main" id="{610EABAC-1B04-04B6-F10B-7E458B466B53}"/>
                </a:ext>
              </a:extLst>
            </p:cNvPr>
            <p:cNvSpPr/>
            <p:nvPr/>
          </p:nvSpPr>
          <p:spPr>
            <a:xfrm>
              <a:off x="238125" y="2143700"/>
              <a:ext cx="397425" cy="145450"/>
            </a:xfrm>
            <a:custGeom>
              <a:avLst/>
              <a:gdLst/>
              <a:ahLst/>
              <a:cxnLst/>
              <a:rect l="l" t="t" r="r" b="b"/>
              <a:pathLst>
                <a:path w="15897" h="5818" extrusionOk="0">
                  <a:moveTo>
                    <a:pt x="0" y="0"/>
                  </a:moveTo>
                  <a:lnTo>
                    <a:pt x="0" y="2756"/>
                  </a:lnTo>
                  <a:lnTo>
                    <a:pt x="26" y="2985"/>
                  </a:lnTo>
                  <a:lnTo>
                    <a:pt x="77" y="3215"/>
                  </a:lnTo>
                  <a:lnTo>
                    <a:pt x="153" y="3419"/>
                  </a:lnTo>
                  <a:lnTo>
                    <a:pt x="281" y="3598"/>
                  </a:lnTo>
                  <a:lnTo>
                    <a:pt x="434" y="3776"/>
                  </a:lnTo>
                  <a:lnTo>
                    <a:pt x="587" y="3930"/>
                  </a:lnTo>
                  <a:lnTo>
                    <a:pt x="791" y="4057"/>
                  </a:lnTo>
                  <a:lnTo>
                    <a:pt x="995" y="4159"/>
                  </a:lnTo>
                  <a:lnTo>
                    <a:pt x="5333" y="5716"/>
                  </a:lnTo>
                  <a:lnTo>
                    <a:pt x="5486" y="5767"/>
                  </a:lnTo>
                  <a:lnTo>
                    <a:pt x="5639" y="5792"/>
                  </a:lnTo>
                  <a:lnTo>
                    <a:pt x="5792" y="5818"/>
                  </a:lnTo>
                  <a:lnTo>
                    <a:pt x="5945" y="5818"/>
                  </a:lnTo>
                  <a:lnTo>
                    <a:pt x="6098" y="5792"/>
                  </a:lnTo>
                  <a:lnTo>
                    <a:pt x="6251" y="5767"/>
                  </a:lnTo>
                  <a:lnTo>
                    <a:pt x="6532" y="5639"/>
                  </a:lnTo>
                  <a:lnTo>
                    <a:pt x="6787" y="5486"/>
                  </a:lnTo>
                  <a:lnTo>
                    <a:pt x="6889" y="5384"/>
                  </a:lnTo>
                  <a:lnTo>
                    <a:pt x="6991" y="5282"/>
                  </a:lnTo>
                  <a:lnTo>
                    <a:pt x="7093" y="5154"/>
                  </a:lnTo>
                  <a:lnTo>
                    <a:pt x="7170" y="5027"/>
                  </a:lnTo>
                  <a:lnTo>
                    <a:pt x="7246" y="4874"/>
                  </a:lnTo>
                  <a:lnTo>
                    <a:pt x="7297" y="4720"/>
                  </a:lnTo>
                  <a:lnTo>
                    <a:pt x="7323" y="4618"/>
                  </a:lnTo>
                  <a:lnTo>
                    <a:pt x="7400" y="4516"/>
                  </a:lnTo>
                  <a:lnTo>
                    <a:pt x="7451" y="4440"/>
                  </a:lnTo>
                  <a:lnTo>
                    <a:pt x="7553" y="4363"/>
                  </a:lnTo>
                  <a:lnTo>
                    <a:pt x="7629" y="4312"/>
                  </a:lnTo>
                  <a:lnTo>
                    <a:pt x="7731" y="4261"/>
                  </a:lnTo>
                  <a:lnTo>
                    <a:pt x="7833" y="4236"/>
                  </a:lnTo>
                  <a:lnTo>
                    <a:pt x="8063" y="4236"/>
                  </a:lnTo>
                  <a:lnTo>
                    <a:pt x="8165" y="4261"/>
                  </a:lnTo>
                  <a:lnTo>
                    <a:pt x="8267" y="4312"/>
                  </a:lnTo>
                  <a:lnTo>
                    <a:pt x="8369" y="4363"/>
                  </a:lnTo>
                  <a:lnTo>
                    <a:pt x="8446" y="4440"/>
                  </a:lnTo>
                  <a:lnTo>
                    <a:pt x="8522" y="4516"/>
                  </a:lnTo>
                  <a:lnTo>
                    <a:pt x="8573" y="4618"/>
                  </a:lnTo>
                  <a:lnTo>
                    <a:pt x="8599" y="4720"/>
                  </a:lnTo>
                  <a:lnTo>
                    <a:pt x="8675" y="4874"/>
                  </a:lnTo>
                  <a:lnTo>
                    <a:pt x="8726" y="5027"/>
                  </a:lnTo>
                  <a:lnTo>
                    <a:pt x="8803" y="5154"/>
                  </a:lnTo>
                  <a:lnTo>
                    <a:pt x="8905" y="5282"/>
                  </a:lnTo>
                  <a:lnTo>
                    <a:pt x="9007" y="5384"/>
                  </a:lnTo>
                  <a:lnTo>
                    <a:pt x="9109" y="5486"/>
                  </a:lnTo>
                  <a:lnTo>
                    <a:pt x="9364" y="5639"/>
                  </a:lnTo>
                  <a:lnTo>
                    <a:pt x="9645" y="5767"/>
                  </a:lnTo>
                  <a:lnTo>
                    <a:pt x="9798" y="5792"/>
                  </a:lnTo>
                  <a:lnTo>
                    <a:pt x="9951" y="5818"/>
                  </a:lnTo>
                  <a:lnTo>
                    <a:pt x="10104" y="5818"/>
                  </a:lnTo>
                  <a:lnTo>
                    <a:pt x="10257" y="5792"/>
                  </a:lnTo>
                  <a:lnTo>
                    <a:pt x="10410" y="5767"/>
                  </a:lnTo>
                  <a:lnTo>
                    <a:pt x="10563" y="5716"/>
                  </a:lnTo>
                  <a:lnTo>
                    <a:pt x="14901" y="4159"/>
                  </a:lnTo>
                  <a:lnTo>
                    <a:pt x="15131" y="4057"/>
                  </a:lnTo>
                  <a:lnTo>
                    <a:pt x="15309" y="3930"/>
                  </a:lnTo>
                  <a:lnTo>
                    <a:pt x="15488" y="3776"/>
                  </a:lnTo>
                  <a:lnTo>
                    <a:pt x="15616" y="3598"/>
                  </a:lnTo>
                  <a:lnTo>
                    <a:pt x="15743" y="3419"/>
                  </a:lnTo>
                  <a:lnTo>
                    <a:pt x="15820" y="3215"/>
                  </a:lnTo>
                  <a:lnTo>
                    <a:pt x="15871" y="2985"/>
                  </a:lnTo>
                  <a:lnTo>
                    <a:pt x="15896" y="2756"/>
                  </a:lnTo>
                  <a:lnTo>
                    <a:pt x="15896" y="0"/>
                  </a:lnTo>
                  <a:close/>
                </a:path>
              </a:pathLst>
            </a:custGeom>
            <a:solidFill>
              <a:srgbClr val="F0F2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4546;p73">
              <a:extLst>
                <a:ext uri="{FF2B5EF4-FFF2-40B4-BE49-F238E27FC236}">
                  <a16:creationId xmlns:a16="http://schemas.microsoft.com/office/drawing/2014/main" id="{4A2EF182-60CF-27D5-3920-52F9263A708C}"/>
                </a:ext>
              </a:extLst>
            </p:cNvPr>
            <p:cNvSpPr/>
            <p:nvPr/>
          </p:nvSpPr>
          <p:spPr>
            <a:xfrm>
              <a:off x="305100" y="2143700"/>
              <a:ext cx="156925" cy="144175"/>
            </a:xfrm>
            <a:custGeom>
              <a:avLst/>
              <a:gdLst/>
              <a:ahLst/>
              <a:cxnLst/>
              <a:rect l="l" t="t" r="r" b="b"/>
              <a:pathLst>
                <a:path w="6277" h="5767" extrusionOk="0">
                  <a:moveTo>
                    <a:pt x="3011" y="0"/>
                  </a:moveTo>
                  <a:lnTo>
                    <a:pt x="0" y="4772"/>
                  </a:lnTo>
                  <a:lnTo>
                    <a:pt x="2654" y="5716"/>
                  </a:lnTo>
                  <a:lnTo>
                    <a:pt x="2807" y="5767"/>
                  </a:lnTo>
                  <a:lnTo>
                    <a:pt x="6277"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4547;p73">
              <a:extLst>
                <a:ext uri="{FF2B5EF4-FFF2-40B4-BE49-F238E27FC236}">
                  <a16:creationId xmlns:a16="http://schemas.microsoft.com/office/drawing/2014/main" id="{4C1A807B-D815-8E09-B868-D4BBE4CA25E5}"/>
                </a:ext>
              </a:extLst>
            </p:cNvPr>
            <p:cNvSpPr/>
            <p:nvPr/>
          </p:nvSpPr>
          <p:spPr>
            <a:xfrm>
              <a:off x="359300" y="2143700"/>
              <a:ext cx="102725" cy="144175"/>
            </a:xfrm>
            <a:custGeom>
              <a:avLst/>
              <a:gdLst/>
              <a:ahLst/>
              <a:cxnLst/>
              <a:rect l="l" t="t" r="r" b="b"/>
              <a:pathLst>
                <a:path w="4109" h="5767" extrusionOk="0">
                  <a:moveTo>
                    <a:pt x="3318" y="0"/>
                  </a:moveTo>
                  <a:lnTo>
                    <a:pt x="1" y="5537"/>
                  </a:lnTo>
                  <a:lnTo>
                    <a:pt x="486" y="5716"/>
                  </a:lnTo>
                  <a:lnTo>
                    <a:pt x="639" y="5767"/>
                  </a:lnTo>
                  <a:lnTo>
                    <a:pt x="4109"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4548;p73">
              <a:extLst>
                <a:ext uri="{FF2B5EF4-FFF2-40B4-BE49-F238E27FC236}">
                  <a16:creationId xmlns:a16="http://schemas.microsoft.com/office/drawing/2014/main" id="{B7E8B766-E415-547A-94D0-A5BA1AF2DE11}"/>
                </a:ext>
              </a:extLst>
            </p:cNvPr>
            <p:cNvSpPr/>
            <p:nvPr/>
          </p:nvSpPr>
          <p:spPr>
            <a:xfrm>
              <a:off x="449900" y="2143700"/>
              <a:ext cx="114850" cy="143550"/>
            </a:xfrm>
            <a:custGeom>
              <a:avLst/>
              <a:gdLst/>
              <a:ahLst/>
              <a:cxnLst/>
              <a:rect l="l" t="t" r="r" b="b"/>
              <a:pathLst>
                <a:path w="4594" h="5742" extrusionOk="0">
                  <a:moveTo>
                    <a:pt x="2858" y="0"/>
                  </a:moveTo>
                  <a:lnTo>
                    <a:pt x="0" y="4465"/>
                  </a:lnTo>
                  <a:lnTo>
                    <a:pt x="77" y="4567"/>
                  </a:lnTo>
                  <a:lnTo>
                    <a:pt x="153" y="4720"/>
                  </a:lnTo>
                  <a:lnTo>
                    <a:pt x="204" y="4899"/>
                  </a:lnTo>
                  <a:lnTo>
                    <a:pt x="281" y="5078"/>
                  </a:lnTo>
                  <a:lnTo>
                    <a:pt x="408" y="5231"/>
                  </a:lnTo>
                  <a:lnTo>
                    <a:pt x="511" y="5358"/>
                  </a:lnTo>
                  <a:lnTo>
                    <a:pt x="664" y="5486"/>
                  </a:lnTo>
                  <a:lnTo>
                    <a:pt x="817" y="5588"/>
                  </a:lnTo>
                  <a:lnTo>
                    <a:pt x="970" y="5690"/>
                  </a:lnTo>
                  <a:lnTo>
                    <a:pt x="1148" y="5741"/>
                  </a:lnTo>
                  <a:lnTo>
                    <a:pt x="4593"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4549;p73">
              <a:extLst>
                <a:ext uri="{FF2B5EF4-FFF2-40B4-BE49-F238E27FC236}">
                  <a16:creationId xmlns:a16="http://schemas.microsoft.com/office/drawing/2014/main" id="{129C6511-0AD4-2AE0-CDED-240D857CB7F1}"/>
                </a:ext>
              </a:extLst>
            </p:cNvPr>
            <p:cNvSpPr/>
            <p:nvPr/>
          </p:nvSpPr>
          <p:spPr>
            <a:xfrm>
              <a:off x="465200" y="2143700"/>
              <a:ext cx="99550" cy="143550"/>
            </a:xfrm>
            <a:custGeom>
              <a:avLst/>
              <a:gdLst/>
              <a:ahLst/>
              <a:cxnLst/>
              <a:rect l="l" t="t" r="r" b="b"/>
              <a:pathLst>
                <a:path w="3982" h="5742" extrusionOk="0">
                  <a:moveTo>
                    <a:pt x="3267" y="0"/>
                  </a:moveTo>
                  <a:lnTo>
                    <a:pt x="1" y="5460"/>
                  </a:lnTo>
                  <a:lnTo>
                    <a:pt x="128" y="5537"/>
                  </a:lnTo>
                  <a:lnTo>
                    <a:pt x="256" y="5639"/>
                  </a:lnTo>
                  <a:lnTo>
                    <a:pt x="383" y="5690"/>
                  </a:lnTo>
                  <a:lnTo>
                    <a:pt x="536" y="5741"/>
                  </a:lnTo>
                  <a:lnTo>
                    <a:pt x="3981"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6" name="Google Shape;4906;p73">
            <a:extLst>
              <a:ext uri="{FF2B5EF4-FFF2-40B4-BE49-F238E27FC236}">
                <a16:creationId xmlns:a16="http://schemas.microsoft.com/office/drawing/2014/main" id="{BE8B4E4E-5BD1-A8C9-08E0-34680FB57DE8}"/>
              </a:ext>
            </a:extLst>
          </p:cNvPr>
          <p:cNvGrpSpPr/>
          <p:nvPr/>
        </p:nvGrpSpPr>
        <p:grpSpPr>
          <a:xfrm rot="12931668">
            <a:off x="6382230" y="5394883"/>
            <a:ext cx="1150784" cy="891434"/>
            <a:chOff x="4735250" y="3360775"/>
            <a:chExt cx="397425" cy="374475"/>
          </a:xfrm>
        </p:grpSpPr>
        <p:sp>
          <p:nvSpPr>
            <p:cNvPr id="2497" name="Google Shape;4907;p73">
              <a:extLst>
                <a:ext uri="{FF2B5EF4-FFF2-40B4-BE49-F238E27FC236}">
                  <a16:creationId xmlns:a16="http://schemas.microsoft.com/office/drawing/2014/main" id="{6C68F87E-8604-A6D9-379B-BF57F8DF61D7}"/>
                </a:ext>
              </a:extLst>
            </p:cNvPr>
            <p:cNvSpPr/>
            <p:nvPr/>
          </p:nvSpPr>
          <p:spPr>
            <a:xfrm>
              <a:off x="4735250" y="3360775"/>
              <a:ext cx="203500" cy="280700"/>
            </a:xfrm>
            <a:custGeom>
              <a:avLst/>
              <a:gdLst/>
              <a:ahLst/>
              <a:cxnLst/>
              <a:rect l="l" t="t" r="r" b="b"/>
              <a:pathLst>
                <a:path w="8140" h="11228" extrusionOk="0">
                  <a:moveTo>
                    <a:pt x="3190" y="1"/>
                  </a:moveTo>
                  <a:lnTo>
                    <a:pt x="3088" y="26"/>
                  </a:lnTo>
                  <a:lnTo>
                    <a:pt x="2986" y="77"/>
                  </a:lnTo>
                  <a:lnTo>
                    <a:pt x="2909" y="128"/>
                  </a:lnTo>
                  <a:lnTo>
                    <a:pt x="2833" y="205"/>
                  </a:lnTo>
                  <a:lnTo>
                    <a:pt x="2782" y="307"/>
                  </a:lnTo>
                  <a:lnTo>
                    <a:pt x="2731" y="384"/>
                  </a:lnTo>
                  <a:lnTo>
                    <a:pt x="2731" y="511"/>
                  </a:lnTo>
                  <a:lnTo>
                    <a:pt x="2731" y="613"/>
                  </a:lnTo>
                  <a:lnTo>
                    <a:pt x="3088" y="3752"/>
                  </a:lnTo>
                  <a:lnTo>
                    <a:pt x="3088" y="3777"/>
                  </a:lnTo>
                  <a:lnTo>
                    <a:pt x="3062" y="3803"/>
                  </a:lnTo>
                  <a:lnTo>
                    <a:pt x="3011" y="3803"/>
                  </a:lnTo>
                  <a:lnTo>
                    <a:pt x="2986" y="3752"/>
                  </a:lnTo>
                  <a:lnTo>
                    <a:pt x="2297" y="1481"/>
                  </a:lnTo>
                  <a:lnTo>
                    <a:pt x="2271" y="1379"/>
                  </a:lnTo>
                  <a:lnTo>
                    <a:pt x="2195" y="1277"/>
                  </a:lnTo>
                  <a:lnTo>
                    <a:pt x="2118" y="1200"/>
                  </a:lnTo>
                  <a:lnTo>
                    <a:pt x="2016" y="1149"/>
                  </a:lnTo>
                  <a:lnTo>
                    <a:pt x="1914" y="1098"/>
                  </a:lnTo>
                  <a:lnTo>
                    <a:pt x="1787" y="1072"/>
                  </a:lnTo>
                  <a:lnTo>
                    <a:pt x="1685" y="1072"/>
                  </a:lnTo>
                  <a:lnTo>
                    <a:pt x="1557" y="1098"/>
                  </a:lnTo>
                  <a:lnTo>
                    <a:pt x="1455" y="1149"/>
                  </a:lnTo>
                  <a:lnTo>
                    <a:pt x="1353" y="1200"/>
                  </a:lnTo>
                  <a:lnTo>
                    <a:pt x="1276" y="1277"/>
                  </a:lnTo>
                  <a:lnTo>
                    <a:pt x="1225" y="1379"/>
                  </a:lnTo>
                  <a:lnTo>
                    <a:pt x="1174" y="1481"/>
                  </a:lnTo>
                  <a:lnTo>
                    <a:pt x="1149" y="1583"/>
                  </a:lnTo>
                  <a:lnTo>
                    <a:pt x="1149" y="1710"/>
                  </a:lnTo>
                  <a:lnTo>
                    <a:pt x="1174" y="1838"/>
                  </a:lnTo>
                  <a:lnTo>
                    <a:pt x="1685" y="4083"/>
                  </a:lnTo>
                  <a:lnTo>
                    <a:pt x="1659" y="4134"/>
                  </a:lnTo>
                  <a:lnTo>
                    <a:pt x="1608" y="4134"/>
                  </a:lnTo>
                  <a:lnTo>
                    <a:pt x="1582" y="4109"/>
                  </a:lnTo>
                  <a:lnTo>
                    <a:pt x="1047" y="2859"/>
                  </a:lnTo>
                  <a:lnTo>
                    <a:pt x="996" y="2782"/>
                  </a:lnTo>
                  <a:lnTo>
                    <a:pt x="919" y="2705"/>
                  </a:lnTo>
                  <a:lnTo>
                    <a:pt x="817" y="2654"/>
                  </a:lnTo>
                  <a:lnTo>
                    <a:pt x="740" y="2603"/>
                  </a:lnTo>
                  <a:lnTo>
                    <a:pt x="638" y="2578"/>
                  </a:lnTo>
                  <a:lnTo>
                    <a:pt x="536" y="2578"/>
                  </a:lnTo>
                  <a:lnTo>
                    <a:pt x="434" y="2603"/>
                  </a:lnTo>
                  <a:lnTo>
                    <a:pt x="332" y="2629"/>
                  </a:lnTo>
                  <a:lnTo>
                    <a:pt x="256" y="2680"/>
                  </a:lnTo>
                  <a:lnTo>
                    <a:pt x="179" y="2731"/>
                  </a:lnTo>
                  <a:lnTo>
                    <a:pt x="103" y="2807"/>
                  </a:lnTo>
                  <a:lnTo>
                    <a:pt x="77" y="2884"/>
                  </a:lnTo>
                  <a:lnTo>
                    <a:pt x="26" y="2961"/>
                  </a:lnTo>
                  <a:lnTo>
                    <a:pt x="0" y="3063"/>
                  </a:lnTo>
                  <a:lnTo>
                    <a:pt x="0" y="3165"/>
                  </a:lnTo>
                  <a:lnTo>
                    <a:pt x="26" y="3241"/>
                  </a:lnTo>
                  <a:lnTo>
                    <a:pt x="332" y="4747"/>
                  </a:lnTo>
                  <a:lnTo>
                    <a:pt x="485" y="5487"/>
                  </a:lnTo>
                  <a:lnTo>
                    <a:pt x="689" y="6176"/>
                  </a:lnTo>
                  <a:lnTo>
                    <a:pt x="945" y="6864"/>
                  </a:lnTo>
                  <a:lnTo>
                    <a:pt x="1225" y="7553"/>
                  </a:lnTo>
                  <a:lnTo>
                    <a:pt x="1429" y="7962"/>
                  </a:lnTo>
                  <a:lnTo>
                    <a:pt x="1633" y="8370"/>
                  </a:lnTo>
                  <a:lnTo>
                    <a:pt x="1838" y="8804"/>
                  </a:lnTo>
                  <a:lnTo>
                    <a:pt x="1991" y="9237"/>
                  </a:lnTo>
                  <a:lnTo>
                    <a:pt x="2093" y="9646"/>
                  </a:lnTo>
                  <a:lnTo>
                    <a:pt x="2195" y="10079"/>
                  </a:lnTo>
                  <a:lnTo>
                    <a:pt x="2271" y="10513"/>
                  </a:lnTo>
                  <a:lnTo>
                    <a:pt x="2322" y="10947"/>
                  </a:lnTo>
                  <a:lnTo>
                    <a:pt x="2348" y="11023"/>
                  </a:lnTo>
                  <a:lnTo>
                    <a:pt x="2373" y="11075"/>
                  </a:lnTo>
                  <a:lnTo>
                    <a:pt x="2450" y="11177"/>
                  </a:lnTo>
                  <a:lnTo>
                    <a:pt x="2552" y="11228"/>
                  </a:lnTo>
                  <a:lnTo>
                    <a:pt x="2705" y="11228"/>
                  </a:lnTo>
                  <a:lnTo>
                    <a:pt x="6992" y="10437"/>
                  </a:lnTo>
                  <a:lnTo>
                    <a:pt x="7119" y="10386"/>
                  </a:lnTo>
                  <a:lnTo>
                    <a:pt x="7196" y="10284"/>
                  </a:lnTo>
                  <a:lnTo>
                    <a:pt x="7247" y="10181"/>
                  </a:lnTo>
                  <a:lnTo>
                    <a:pt x="7247" y="10054"/>
                  </a:lnTo>
                  <a:lnTo>
                    <a:pt x="7068" y="9237"/>
                  </a:lnTo>
                  <a:lnTo>
                    <a:pt x="6966" y="8778"/>
                  </a:lnTo>
                  <a:lnTo>
                    <a:pt x="6915" y="8319"/>
                  </a:lnTo>
                  <a:lnTo>
                    <a:pt x="6890" y="7885"/>
                  </a:lnTo>
                  <a:lnTo>
                    <a:pt x="6915" y="7400"/>
                  </a:lnTo>
                  <a:lnTo>
                    <a:pt x="7017" y="6941"/>
                  </a:lnTo>
                  <a:lnTo>
                    <a:pt x="7119" y="6482"/>
                  </a:lnTo>
                  <a:lnTo>
                    <a:pt x="7272" y="6022"/>
                  </a:lnTo>
                  <a:lnTo>
                    <a:pt x="7426" y="5589"/>
                  </a:lnTo>
                  <a:lnTo>
                    <a:pt x="7553" y="5282"/>
                  </a:lnTo>
                  <a:lnTo>
                    <a:pt x="7706" y="4976"/>
                  </a:lnTo>
                  <a:lnTo>
                    <a:pt x="8038" y="4389"/>
                  </a:lnTo>
                  <a:lnTo>
                    <a:pt x="8114" y="4262"/>
                  </a:lnTo>
                  <a:lnTo>
                    <a:pt x="8140" y="4160"/>
                  </a:lnTo>
                  <a:lnTo>
                    <a:pt x="8140" y="4032"/>
                  </a:lnTo>
                  <a:lnTo>
                    <a:pt x="8114" y="3905"/>
                  </a:lnTo>
                  <a:lnTo>
                    <a:pt x="8089" y="3803"/>
                  </a:lnTo>
                  <a:lnTo>
                    <a:pt x="8012" y="3701"/>
                  </a:lnTo>
                  <a:lnTo>
                    <a:pt x="7936" y="3598"/>
                  </a:lnTo>
                  <a:lnTo>
                    <a:pt x="7834" y="3522"/>
                  </a:lnTo>
                  <a:lnTo>
                    <a:pt x="7732" y="3471"/>
                  </a:lnTo>
                  <a:lnTo>
                    <a:pt x="7604" y="3445"/>
                  </a:lnTo>
                  <a:lnTo>
                    <a:pt x="7502" y="3420"/>
                  </a:lnTo>
                  <a:lnTo>
                    <a:pt x="7375" y="3445"/>
                  </a:lnTo>
                  <a:lnTo>
                    <a:pt x="7272" y="3471"/>
                  </a:lnTo>
                  <a:lnTo>
                    <a:pt x="7145" y="3547"/>
                  </a:lnTo>
                  <a:lnTo>
                    <a:pt x="7068" y="3624"/>
                  </a:lnTo>
                  <a:lnTo>
                    <a:pt x="6992" y="3726"/>
                  </a:lnTo>
                  <a:lnTo>
                    <a:pt x="6635" y="4389"/>
                  </a:lnTo>
                  <a:lnTo>
                    <a:pt x="6584" y="4466"/>
                  </a:lnTo>
                  <a:lnTo>
                    <a:pt x="6507" y="4492"/>
                  </a:lnTo>
                  <a:lnTo>
                    <a:pt x="6430" y="4517"/>
                  </a:lnTo>
                  <a:lnTo>
                    <a:pt x="6354" y="4517"/>
                  </a:lnTo>
                  <a:lnTo>
                    <a:pt x="6277" y="4492"/>
                  </a:lnTo>
                  <a:lnTo>
                    <a:pt x="6226" y="4440"/>
                  </a:lnTo>
                  <a:lnTo>
                    <a:pt x="6175" y="4389"/>
                  </a:lnTo>
                  <a:lnTo>
                    <a:pt x="6150" y="4287"/>
                  </a:lnTo>
                  <a:lnTo>
                    <a:pt x="5665" y="613"/>
                  </a:lnTo>
                  <a:lnTo>
                    <a:pt x="5639" y="511"/>
                  </a:lnTo>
                  <a:lnTo>
                    <a:pt x="5614" y="435"/>
                  </a:lnTo>
                  <a:lnTo>
                    <a:pt x="5563" y="358"/>
                  </a:lnTo>
                  <a:lnTo>
                    <a:pt x="5486" y="281"/>
                  </a:lnTo>
                  <a:lnTo>
                    <a:pt x="5410" y="230"/>
                  </a:lnTo>
                  <a:lnTo>
                    <a:pt x="5308" y="205"/>
                  </a:lnTo>
                  <a:lnTo>
                    <a:pt x="5206" y="179"/>
                  </a:lnTo>
                  <a:lnTo>
                    <a:pt x="5104" y="205"/>
                  </a:lnTo>
                  <a:lnTo>
                    <a:pt x="5027" y="230"/>
                  </a:lnTo>
                  <a:lnTo>
                    <a:pt x="4925" y="256"/>
                  </a:lnTo>
                  <a:lnTo>
                    <a:pt x="4874" y="307"/>
                  </a:lnTo>
                  <a:lnTo>
                    <a:pt x="4797" y="384"/>
                  </a:lnTo>
                  <a:lnTo>
                    <a:pt x="4746" y="435"/>
                  </a:lnTo>
                  <a:lnTo>
                    <a:pt x="4721" y="537"/>
                  </a:lnTo>
                  <a:lnTo>
                    <a:pt x="4695" y="613"/>
                  </a:lnTo>
                  <a:lnTo>
                    <a:pt x="4695" y="715"/>
                  </a:lnTo>
                  <a:lnTo>
                    <a:pt x="4721" y="3547"/>
                  </a:lnTo>
                  <a:lnTo>
                    <a:pt x="4695" y="3598"/>
                  </a:lnTo>
                  <a:lnTo>
                    <a:pt x="4644" y="3598"/>
                  </a:lnTo>
                  <a:lnTo>
                    <a:pt x="4619" y="3573"/>
                  </a:lnTo>
                  <a:lnTo>
                    <a:pt x="3802" y="384"/>
                  </a:lnTo>
                  <a:lnTo>
                    <a:pt x="3751" y="281"/>
                  </a:lnTo>
                  <a:lnTo>
                    <a:pt x="3700" y="205"/>
                  </a:lnTo>
                  <a:lnTo>
                    <a:pt x="3649" y="128"/>
                  </a:lnTo>
                  <a:lnTo>
                    <a:pt x="3573" y="77"/>
                  </a:lnTo>
                  <a:lnTo>
                    <a:pt x="3471" y="26"/>
                  </a:lnTo>
                  <a:lnTo>
                    <a:pt x="3394"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4908;p73">
              <a:extLst>
                <a:ext uri="{FF2B5EF4-FFF2-40B4-BE49-F238E27FC236}">
                  <a16:creationId xmlns:a16="http://schemas.microsoft.com/office/drawing/2014/main" id="{25EC1C5F-56B8-DFFA-0B35-AA49A791F2E2}"/>
                </a:ext>
              </a:extLst>
            </p:cNvPr>
            <p:cNvSpPr/>
            <p:nvPr/>
          </p:nvSpPr>
          <p:spPr>
            <a:xfrm>
              <a:off x="4892800" y="3446250"/>
              <a:ext cx="45950" cy="176725"/>
            </a:xfrm>
            <a:custGeom>
              <a:avLst/>
              <a:gdLst/>
              <a:ahLst/>
              <a:cxnLst/>
              <a:rect l="l" t="t" r="r" b="b"/>
              <a:pathLst>
                <a:path w="1838" h="7069" extrusionOk="0">
                  <a:moveTo>
                    <a:pt x="1226" y="1"/>
                  </a:moveTo>
                  <a:lnTo>
                    <a:pt x="1073" y="26"/>
                  </a:lnTo>
                  <a:lnTo>
                    <a:pt x="919" y="77"/>
                  </a:lnTo>
                  <a:lnTo>
                    <a:pt x="996" y="128"/>
                  </a:lnTo>
                  <a:lnTo>
                    <a:pt x="1124" y="230"/>
                  </a:lnTo>
                  <a:lnTo>
                    <a:pt x="1200" y="358"/>
                  </a:lnTo>
                  <a:lnTo>
                    <a:pt x="1277" y="511"/>
                  </a:lnTo>
                  <a:lnTo>
                    <a:pt x="1302" y="664"/>
                  </a:lnTo>
                  <a:lnTo>
                    <a:pt x="1277" y="843"/>
                  </a:lnTo>
                  <a:lnTo>
                    <a:pt x="1200" y="1021"/>
                  </a:lnTo>
                  <a:lnTo>
                    <a:pt x="843" y="1608"/>
                  </a:lnTo>
                  <a:lnTo>
                    <a:pt x="690" y="1915"/>
                  </a:lnTo>
                  <a:lnTo>
                    <a:pt x="562" y="2246"/>
                  </a:lnTo>
                  <a:lnTo>
                    <a:pt x="384" y="2706"/>
                  </a:lnTo>
                  <a:lnTo>
                    <a:pt x="256" y="3165"/>
                  </a:lnTo>
                  <a:lnTo>
                    <a:pt x="128" y="3650"/>
                  </a:lnTo>
                  <a:lnTo>
                    <a:pt x="52" y="4109"/>
                  </a:lnTo>
                  <a:lnTo>
                    <a:pt x="26" y="4364"/>
                  </a:lnTo>
                  <a:lnTo>
                    <a:pt x="1" y="4594"/>
                  </a:lnTo>
                  <a:lnTo>
                    <a:pt x="26" y="5053"/>
                  </a:lnTo>
                  <a:lnTo>
                    <a:pt x="103" y="5512"/>
                  </a:lnTo>
                  <a:lnTo>
                    <a:pt x="179" y="5997"/>
                  </a:lnTo>
                  <a:lnTo>
                    <a:pt x="384" y="6814"/>
                  </a:lnTo>
                  <a:lnTo>
                    <a:pt x="384" y="6967"/>
                  </a:lnTo>
                  <a:lnTo>
                    <a:pt x="333" y="7069"/>
                  </a:lnTo>
                  <a:lnTo>
                    <a:pt x="690" y="7018"/>
                  </a:lnTo>
                  <a:lnTo>
                    <a:pt x="817" y="6967"/>
                  </a:lnTo>
                  <a:lnTo>
                    <a:pt x="894" y="6865"/>
                  </a:lnTo>
                  <a:lnTo>
                    <a:pt x="945" y="6762"/>
                  </a:lnTo>
                  <a:lnTo>
                    <a:pt x="945" y="6635"/>
                  </a:lnTo>
                  <a:lnTo>
                    <a:pt x="766" y="5818"/>
                  </a:lnTo>
                  <a:lnTo>
                    <a:pt x="664" y="5359"/>
                  </a:lnTo>
                  <a:lnTo>
                    <a:pt x="613" y="4900"/>
                  </a:lnTo>
                  <a:lnTo>
                    <a:pt x="588" y="4466"/>
                  </a:lnTo>
                  <a:lnTo>
                    <a:pt x="613" y="3981"/>
                  </a:lnTo>
                  <a:lnTo>
                    <a:pt x="715" y="3522"/>
                  </a:lnTo>
                  <a:lnTo>
                    <a:pt x="817" y="3063"/>
                  </a:lnTo>
                  <a:lnTo>
                    <a:pt x="970" y="2603"/>
                  </a:lnTo>
                  <a:lnTo>
                    <a:pt x="1124" y="2170"/>
                  </a:lnTo>
                  <a:lnTo>
                    <a:pt x="1251" y="1863"/>
                  </a:lnTo>
                  <a:lnTo>
                    <a:pt x="1404" y="1557"/>
                  </a:lnTo>
                  <a:lnTo>
                    <a:pt x="1736" y="970"/>
                  </a:lnTo>
                  <a:lnTo>
                    <a:pt x="1812" y="792"/>
                  </a:lnTo>
                  <a:lnTo>
                    <a:pt x="1838" y="639"/>
                  </a:lnTo>
                  <a:lnTo>
                    <a:pt x="1812" y="486"/>
                  </a:lnTo>
                  <a:lnTo>
                    <a:pt x="1761" y="333"/>
                  </a:lnTo>
                  <a:lnTo>
                    <a:pt x="1659" y="205"/>
                  </a:lnTo>
                  <a:lnTo>
                    <a:pt x="1532" y="103"/>
                  </a:lnTo>
                  <a:lnTo>
                    <a:pt x="1379" y="26"/>
                  </a:lnTo>
                  <a:lnTo>
                    <a:pt x="1226"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4909;p73">
              <a:extLst>
                <a:ext uri="{FF2B5EF4-FFF2-40B4-BE49-F238E27FC236}">
                  <a16:creationId xmlns:a16="http://schemas.microsoft.com/office/drawing/2014/main" id="{3786B844-A31F-2B5B-A39B-95363D918DF5}"/>
                </a:ext>
              </a:extLst>
            </p:cNvPr>
            <p:cNvSpPr/>
            <p:nvPr/>
          </p:nvSpPr>
          <p:spPr>
            <a:xfrm>
              <a:off x="4929800" y="3453925"/>
              <a:ext cx="202875" cy="281325"/>
            </a:xfrm>
            <a:custGeom>
              <a:avLst/>
              <a:gdLst/>
              <a:ahLst/>
              <a:cxnLst/>
              <a:rect l="l" t="t" r="r" b="b"/>
              <a:pathLst>
                <a:path w="8115" h="11253" extrusionOk="0">
                  <a:moveTo>
                    <a:pt x="4849" y="0"/>
                  </a:moveTo>
                  <a:lnTo>
                    <a:pt x="4747" y="26"/>
                  </a:lnTo>
                  <a:lnTo>
                    <a:pt x="4645" y="51"/>
                  </a:lnTo>
                  <a:lnTo>
                    <a:pt x="4568" y="102"/>
                  </a:lnTo>
                  <a:lnTo>
                    <a:pt x="4492" y="153"/>
                  </a:lnTo>
                  <a:lnTo>
                    <a:pt x="4415" y="230"/>
                  </a:lnTo>
                  <a:lnTo>
                    <a:pt x="4364" y="306"/>
                  </a:lnTo>
                  <a:lnTo>
                    <a:pt x="4338" y="408"/>
                  </a:lnTo>
                  <a:lnTo>
                    <a:pt x="3522" y="3598"/>
                  </a:lnTo>
                  <a:lnTo>
                    <a:pt x="3496" y="3623"/>
                  </a:lnTo>
                  <a:lnTo>
                    <a:pt x="3445" y="3623"/>
                  </a:lnTo>
                  <a:lnTo>
                    <a:pt x="3420" y="3572"/>
                  </a:lnTo>
                  <a:lnTo>
                    <a:pt x="3445" y="740"/>
                  </a:lnTo>
                  <a:lnTo>
                    <a:pt x="3445" y="638"/>
                  </a:lnTo>
                  <a:lnTo>
                    <a:pt x="3420" y="561"/>
                  </a:lnTo>
                  <a:lnTo>
                    <a:pt x="3369" y="459"/>
                  </a:lnTo>
                  <a:lnTo>
                    <a:pt x="3318" y="383"/>
                  </a:lnTo>
                  <a:lnTo>
                    <a:pt x="3267" y="332"/>
                  </a:lnTo>
                  <a:lnTo>
                    <a:pt x="3190" y="281"/>
                  </a:lnTo>
                  <a:lnTo>
                    <a:pt x="3114" y="230"/>
                  </a:lnTo>
                  <a:lnTo>
                    <a:pt x="3012" y="204"/>
                  </a:lnTo>
                  <a:lnTo>
                    <a:pt x="2910" y="204"/>
                  </a:lnTo>
                  <a:lnTo>
                    <a:pt x="2833" y="230"/>
                  </a:lnTo>
                  <a:lnTo>
                    <a:pt x="2731" y="255"/>
                  </a:lnTo>
                  <a:lnTo>
                    <a:pt x="2654" y="306"/>
                  </a:lnTo>
                  <a:lnTo>
                    <a:pt x="2578" y="383"/>
                  </a:lnTo>
                  <a:lnTo>
                    <a:pt x="2527" y="459"/>
                  </a:lnTo>
                  <a:lnTo>
                    <a:pt x="2476" y="536"/>
                  </a:lnTo>
                  <a:lnTo>
                    <a:pt x="2450" y="638"/>
                  </a:lnTo>
                  <a:lnTo>
                    <a:pt x="1991" y="4312"/>
                  </a:lnTo>
                  <a:lnTo>
                    <a:pt x="1965" y="4414"/>
                  </a:lnTo>
                  <a:lnTo>
                    <a:pt x="1914" y="4465"/>
                  </a:lnTo>
                  <a:lnTo>
                    <a:pt x="1863" y="4516"/>
                  </a:lnTo>
                  <a:lnTo>
                    <a:pt x="1787" y="4542"/>
                  </a:lnTo>
                  <a:lnTo>
                    <a:pt x="1710" y="4542"/>
                  </a:lnTo>
                  <a:lnTo>
                    <a:pt x="1634" y="4516"/>
                  </a:lnTo>
                  <a:lnTo>
                    <a:pt x="1557" y="4465"/>
                  </a:lnTo>
                  <a:lnTo>
                    <a:pt x="1506" y="4414"/>
                  </a:lnTo>
                  <a:lnTo>
                    <a:pt x="1149" y="3751"/>
                  </a:lnTo>
                  <a:lnTo>
                    <a:pt x="1072" y="3649"/>
                  </a:lnTo>
                  <a:lnTo>
                    <a:pt x="970" y="3572"/>
                  </a:lnTo>
                  <a:lnTo>
                    <a:pt x="868" y="3496"/>
                  </a:lnTo>
                  <a:lnTo>
                    <a:pt x="766" y="3470"/>
                  </a:lnTo>
                  <a:lnTo>
                    <a:pt x="639" y="3445"/>
                  </a:lnTo>
                  <a:lnTo>
                    <a:pt x="511" y="3445"/>
                  </a:lnTo>
                  <a:lnTo>
                    <a:pt x="409" y="3496"/>
                  </a:lnTo>
                  <a:lnTo>
                    <a:pt x="281" y="3547"/>
                  </a:lnTo>
                  <a:lnTo>
                    <a:pt x="179" y="3623"/>
                  </a:lnTo>
                  <a:lnTo>
                    <a:pt x="103" y="3700"/>
                  </a:lnTo>
                  <a:lnTo>
                    <a:pt x="52" y="3827"/>
                  </a:lnTo>
                  <a:lnTo>
                    <a:pt x="1" y="3929"/>
                  </a:lnTo>
                  <a:lnTo>
                    <a:pt x="1" y="4057"/>
                  </a:lnTo>
                  <a:lnTo>
                    <a:pt x="1" y="4159"/>
                  </a:lnTo>
                  <a:lnTo>
                    <a:pt x="26" y="4287"/>
                  </a:lnTo>
                  <a:lnTo>
                    <a:pt x="77" y="4414"/>
                  </a:lnTo>
                  <a:lnTo>
                    <a:pt x="409" y="5001"/>
                  </a:lnTo>
                  <a:lnTo>
                    <a:pt x="562" y="5282"/>
                  </a:lnTo>
                  <a:lnTo>
                    <a:pt x="690" y="5613"/>
                  </a:lnTo>
                  <a:lnTo>
                    <a:pt x="868" y="6047"/>
                  </a:lnTo>
                  <a:lnTo>
                    <a:pt x="1021" y="6507"/>
                  </a:lnTo>
                  <a:lnTo>
                    <a:pt x="1123" y="6966"/>
                  </a:lnTo>
                  <a:lnTo>
                    <a:pt x="1200" y="7425"/>
                  </a:lnTo>
                  <a:lnTo>
                    <a:pt x="1251" y="7910"/>
                  </a:lnTo>
                  <a:lnTo>
                    <a:pt x="1226" y="8344"/>
                  </a:lnTo>
                  <a:lnTo>
                    <a:pt x="1149" y="8777"/>
                  </a:lnTo>
                  <a:lnTo>
                    <a:pt x="1072" y="9262"/>
                  </a:lnTo>
                  <a:lnTo>
                    <a:pt x="868" y="10053"/>
                  </a:lnTo>
                  <a:lnTo>
                    <a:pt x="868" y="10206"/>
                  </a:lnTo>
                  <a:lnTo>
                    <a:pt x="919" y="10308"/>
                  </a:lnTo>
                  <a:lnTo>
                    <a:pt x="1021" y="10385"/>
                  </a:lnTo>
                  <a:lnTo>
                    <a:pt x="1123" y="10436"/>
                  </a:lnTo>
                  <a:lnTo>
                    <a:pt x="5436" y="11252"/>
                  </a:lnTo>
                  <a:lnTo>
                    <a:pt x="5563" y="11252"/>
                  </a:lnTo>
                  <a:lnTo>
                    <a:pt x="5691" y="11201"/>
                  </a:lnTo>
                  <a:lnTo>
                    <a:pt x="5767" y="11099"/>
                  </a:lnTo>
                  <a:lnTo>
                    <a:pt x="5793" y="11048"/>
                  </a:lnTo>
                  <a:lnTo>
                    <a:pt x="5818" y="10972"/>
                  </a:lnTo>
                  <a:lnTo>
                    <a:pt x="5844" y="10538"/>
                  </a:lnTo>
                  <a:lnTo>
                    <a:pt x="5920" y="10104"/>
                  </a:lnTo>
                  <a:lnTo>
                    <a:pt x="6022" y="9670"/>
                  </a:lnTo>
                  <a:lnTo>
                    <a:pt x="6150" y="9237"/>
                  </a:lnTo>
                  <a:lnTo>
                    <a:pt x="6303" y="8803"/>
                  </a:lnTo>
                  <a:lnTo>
                    <a:pt x="6507" y="8395"/>
                  </a:lnTo>
                  <a:lnTo>
                    <a:pt x="6711" y="7986"/>
                  </a:lnTo>
                  <a:lnTo>
                    <a:pt x="6916" y="7578"/>
                  </a:lnTo>
                  <a:lnTo>
                    <a:pt x="7196" y="6889"/>
                  </a:lnTo>
                  <a:lnTo>
                    <a:pt x="7451" y="6200"/>
                  </a:lnTo>
                  <a:lnTo>
                    <a:pt x="7630" y="5511"/>
                  </a:lnTo>
                  <a:lnTo>
                    <a:pt x="7783" y="4771"/>
                  </a:lnTo>
                  <a:lnTo>
                    <a:pt x="8115" y="3266"/>
                  </a:lnTo>
                  <a:lnTo>
                    <a:pt x="8115" y="3164"/>
                  </a:lnTo>
                  <a:lnTo>
                    <a:pt x="8115" y="3087"/>
                  </a:lnTo>
                  <a:lnTo>
                    <a:pt x="8089" y="2985"/>
                  </a:lnTo>
                  <a:lnTo>
                    <a:pt x="8064" y="2909"/>
                  </a:lnTo>
                  <a:lnTo>
                    <a:pt x="8013" y="2832"/>
                  </a:lnTo>
                  <a:lnTo>
                    <a:pt x="7962" y="2756"/>
                  </a:lnTo>
                  <a:lnTo>
                    <a:pt x="7885" y="2705"/>
                  </a:lnTo>
                  <a:lnTo>
                    <a:pt x="7809" y="2654"/>
                  </a:lnTo>
                  <a:lnTo>
                    <a:pt x="7707" y="2603"/>
                  </a:lnTo>
                  <a:lnTo>
                    <a:pt x="7502" y="2603"/>
                  </a:lnTo>
                  <a:lnTo>
                    <a:pt x="7400" y="2628"/>
                  </a:lnTo>
                  <a:lnTo>
                    <a:pt x="7298" y="2679"/>
                  </a:lnTo>
                  <a:lnTo>
                    <a:pt x="7222" y="2730"/>
                  </a:lnTo>
                  <a:lnTo>
                    <a:pt x="7145" y="2807"/>
                  </a:lnTo>
                  <a:lnTo>
                    <a:pt x="7094" y="2883"/>
                  </a:lnTo>
                  <a:lnTo>
                    <a:pt x="6558" y="4134"/>
                  </a:lnTo>
                  <a:lnTo>
                    <a:pt x="6533" y="4159"/>
                  </a:lnTo>
                  <a:lnTo>
                    <a:pt x="6482" y="4159"/>
                  </a:lnTo>
                  <a:lnTo>
                    <a:pt x="6456" y="4134"/>
                  </a:lnTo>
                  <a:lnTo>
                    <a:pt x="6456" y="4108"/>
                  </a:lnTo>
                  <a:lnTo>
                    <a:pt x="6967" y="1837"/>
                  </a:lnTo>
                  <a:lnTo>
                    <a:pt x="6992" y="1735"/>
                  </a:lnTo>
                  <a:lnTo>
                    <a:pt x="6992" y="1608"/>
                  </a:lnTo>
                  <a:lnTo>
                    <a:pt x="6967" y="1505"/>
                  </a:lnTo>
                  <a:lnTo>
                    <a:pt x="6916" y="1403"/>
                  </a:lnTo>
                  <a:lnTo>
                    <a:pt x="6839" y="1301"/>
                  </a:lnTo>
                  <a:lnTo>
                    <a:pt x="6762" y="1225"/>
                  </a:lnTo>
                  <a:lnTo>
                    <a:pt x="6686" y="1174"/>
                  </a:lnTo>
                  <a:lnTo>
                    <a:pt x="6558" y="1123"/>
                  </a:lnTo>
                  <a:lnTo>
                    <a:pt x="6456" y="1097"/>
                  </a:lnTo>
                  <a:lnTo>
                    <a:pt x="6329" y="1097"/>
                  </a:lnTo>
                  <a:lnTo>
                    <a:pt x="6227" y="1123"/>
                  </a:lnTo>
                  <a:lnTo>
                    <a:pt x="6125" y="1148"/>
                  </a:lnTo>
                  <a:lnTo>
                    <a:pt x="6022" y="1225"/>
                  </a:lnTo>
                  <a:lnTo>
                    <a:pt x="5946" y="1301"/>
                  </a:lnTo>
                  <a:lnTo>
                    <a:pt x="5869" y="1378"/>
                  </a:lnTo>
                  <a:lnTo>
                    <a:pt x="5818" y="1505"/>
                  </a:lnTo>
                  <a:lnTo>
                    <a:pt x="5129" y="3776"/>
                  </a:lnTo>
                  <a:lnTo>
                    <a:pt x="5104" y="3802"/>
                  </a:lnTo>
                  <a:lnTo>
                    <a:pt x="5078" y="3827"/>
                  </a:lnTo>
                  <a:lnTo>
                    <a:pt x="5053" y="3802"/>
                  </a:lnTo>
                  <a:lnTo>
                    <a:pt x="5027" y="3751"/>
                  </a:lnTo>
                  <a:lnTo>
                    <a:pt x="5410" y="638"/>
                  </a:lnTo>
                  <a:lnTo>
                    <a:pt x="5410" y="510"/>
                  </a:lnTo>
                  <a:lnTo>
                    <a:pt x="5385" y="408"/>
                  </a:lnTo>
                  <a:lnTo>
                    <a:pt x="5359" y="306"/>
                  </a:lnTo>
                  <a:lnTo>
                    <a:pt x="5308" y="230"/>
                  </a:lnTo>
                  <a:lnTo>
                    <a:pt x="5231" y="153"/>
                  </a:lnTo>
                  <a:lnTo>
                    <a:pt x="5155" y="77"/>
                  </a:lnTo>
                  <a:lnTo>
                    <a:pt x="5053" y="51"/>
                  </a:lnTo>
                  <a:lnTo>
                    <a:pt x="4951" y="26"/>
                  </a:lnTo>
                  <a:lnTo>
                    <a:pt x="4849" y="0"/>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4910;p73">
              <a:extLst>
                <a:ext uri="{FF2B5EF4-FFF2-40B4-BE49-F238E27FC236}">
                  <a16:creationId xmlns:a16="http://schemas.microsoft.com/office/drawing/2014/main" id="{004F8E3C-8F71-F4DE-D1AC-F12BD2A9C204}"/>
                </a:ext>
              </a:extLst>
            </p:cNvPr>
            <p:cNvSpPr/>
            <p:nvPr/>
          </p:nvSpPr>
          <p:spPr>
            <a:xfrm>
              <a:off x="5058650" y="3518975"/>
              <a:ext cx="74025" cy="216275"/>
            </a:xfrm>
            <a:custGeom>
              <a:avLst/>
              <a:gdLst/>
              <a:ahLst/>
              <a:cxnLst/>
              <a:rect l="l" t="t" r="r" b="b"/>
              <a:pathLst>
                <a:path w="2961" h="8651" extrusionOk="0">
                  <a:moveTo>
                    <a:pt x="2272" y="1"/>
                  </a:moveTo>
                  <a:lnTo>
                    <a:pt x="2144" y="77"/>
                  </a:lnTo>
                  <a:lnTo>
                    <a:pt x="2297" y="179"/>
                  </a:lnTo>
                  <a:lnTo>
                    <a:pt x="2399" y="332"/>
                  </a:lnTo>
                  <a:lnTo>
                    <a:pt x="2425" y="485"/>
                  </a:lnTo>
                  <a:lnTo>
                    <a:pt x="2425" y="664"/>
                  </a:lnTo>
                  <a:lnTo>
                    <a:pt x="2093" y="2169"/>
                  </a:lnTo>
                  <a:lnTo>
                    <a:pt x="1940" y="2909"/>
                  </a:lnTo>
                  <a:lnTo>
                    <a:pt x="1762" y="3598"/>
                  </a:lnTo>
                  <a:lnTo>
                    <a:pt x="1506" y="4287"/>
                  </a:lnTo>
                  <a:lnTo>
                    <a:pt x="1226" y="4976"/>
                  </a:lnTo>
                  <a:lnTo>
                    <a:pt x="1022" y="5384"/>
                  </a:lnTo>
                  <a:lnTo>
                    <a:pt x="817" y="5793"/>
                  </a:lnTo>
                  <a:lnTo>
                    <a:pt x="613" y="6201"/>
                  </a:lnTo>
                  <a:lnTo>
                    <a:pt x="460" y="6635"/>
                  </a:lnTo>
                  <a:lnTo>
                    <a:pt x="333" y="7068"/>
                  </a:lnTo>
                  <a:lnTo>
                    <a:pt x="231" y="7502"/>
                  </a:lnTo>
                  <a:lnTo>
                    <a:pt x="154" y="7936"/>
                  </a:lnTo>
                  <a:lnTo>
                    <a:pt x="129" y="8370"/>
                  </a:lnTo>
                  <a:lnTo>
                    <a:pt x="103" y="8446"/>
                  </a:lnTo>
                  <a:lnTo>
                    <a:pt x="77" y="8497"/>
                  </a:lnTo>
                  <a:lnTo>
                    <a:pt x="1" y="8599"/>
                  </a:lnTo>
                  <a:lnTo>
                    <a:pt x="282" y="8650"/>
                  </a:lnTo>
                  <a:lnTo>
                    <a:pt x="409" y="8650"/>
                  </a:lnTo>
                  <a:lnTo>
                    <a:pt x="537" y="8599"/>
                  </a:lnTo>
                  <a:lnTo>
                    <a:pt x="613" y="8497"/>
                  </a:lnTo>
                  <a:lnTo>
                    <a:pt x="639" y="8446"/>
                  </a:lnTo>
                  <a:lnTo>
                    <a:pt x="664" y="8370"/>
                  </a:lnTo>
                  <a:lnTo>
                    <a:pt x="690" y="7936"/>
                  </a:lnTo>
                  <a:lnTo>
                    <a:pt x="766" y="7502"/>
                  </a:lnTo>
                  <a:lnTo>
                    <a:pt x="868" y="7068"/>
                  </a:lnTo>
                  <a:lnTo>
                    <a:pt x="996" y="6635"/>
                  </a:lnTo>
                  <a:lnTo>
                    <a:pt x="1149" y="6201"/>
                  </a:lnTo>
                  <a:lnTo>
                    <a:pt x="1353" y="5793"/>
                  </a:lnTo>
                  <a:lnTo>
                    <a:pt x="1557" y="5384"/>
                  </a:lnTo>
                  <a:lnTo>
                    <a:pt x="1762" y="4976"/>
                  </a:lnTo>
                  <a:lnTo>
                    <a:pt x="2042" y="4287"/>
                  </a:lnTo>
                  <a:lnTo>
                    <a:pt x="2272" y="3598"/>
                  </a:lnTo>
                  <a:lnTo>
                    <a:pt x="2476" y="2909"/>
                  </a:lnTo>
                  <a:lnTo>
                    <a:pt x="2629" y="2169"/>
                  </a:lnTo>
                  <a:lnTo>
                    <a:pt x="2961" y="664"/>
                  </a:lnTo>
                  <a:lnTo>
                    <a:pt x="2961" y="562"/>
                  </a:lnTo>
                  <a:lnTo>
                    <a:pt x="2961" y="485"/>
                  </a:lnTo>
                  <a:lnTo>
                    <a:pt x="2935" y="383"/>
                  </a:lnTo>
                  <a:lnTo>
                    <a:pt x="2910" y="307"/>
                  </a:lnTo>
                  <a:lnTo>
                    <a:pt x="2859" y="230"/>
                  </a:lnTo>
                  <a:lnTo>
                    <a:pt x="2808" y="154"/>
                  </a:lnTo>
                  <a:lnTo>
                    <a:pt x="2731" y="103"/>
                  </a:lnTo>
                  <a:lnTo>
                    <a:pt x="2655" y="52"/>
                  </a:lnTo>
                  <a:lnTo>
                    <a:pt x="2527"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035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8" name="Google Shape;2369;p38">
            <a:extLst>
              <a:ext uri="{FF2B5EF4-FFF2-40B4-BE49-F238E27FC236}">
                <a16:creationId xmlns:a16="http://schemas.microsoft.com/office/drawing/2014/main" id="{AF4EFB0F-4FE6-B5C2-EC21-74CE72497F9B}"/>
              </a:ext>
            </a:extLst>
          </p:cNvPr>
          <p:cNvSpPr txBox="1">
            <a:spLocks/>
          </p:cNvSpPr>
          <p:nvPr/>
        </p:nvSpPr>
        <p:spPr>
          <a:xfrm>
            <a:off x="909387" y="1281729"/>
            <a:ext cx="6065656" cy="719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Assistant"/>
              <a:buNone/>
              <a:defRPr sz="1600" b="0" i="0" u="none" strike="noStrike" cap="none">
                <a:solidFill>
                  <a:schemeClr val="lt2"/>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2"/>
              </a:buClr>
              <a:buSzPts val="1400"/>
              <a:buFont typeface="Assistant"/>
              <a:buNone/>
              <a:defRPr sz="1400" b="0" i="0" u="none" strike="noStrike" cap="none">
                <a:solidFill>
                  <a:schemeClr val="lt2"/>
                </a:solidFill>
                <a:latin typeface="Assistant"/>
                <a:ea typeface="Assistant"/>
                <a:cs typeface="Assistant"/>
                <a:sym typeface="Assistant"/>
              </a:defRPr>
            </a:lvl9pPr>
          </a:lstStyle>
          <a:p>
            <a:pPr marL="0" indent="0"/>
            <a:r>
              <a:rPr lang="en-US" sz="1300" dirty="0"/>
              <a:t>Compare the Output Redirection</a:t>
            </a:r>
            <a:r>
              <a:rPr lang="en-US" sz="1300" b="1" dirty="0">
                <a:solidFill>
                  <a:schemeClr val="hlink"/>
                </a:solidFill>
                <a:uFill>
                  <a:noFill/>
                </a:uFill>
                <a:hlinkClick r:id="rId3"/>
              </a:rPr>
              <a:t> (&gt;/&gt;&gt;) </a:t>
            </a:r>
            <a:r>
              <a:rPr lang="en-US" sz="1300" dirty="0"/>
              <a:t>with the Piping</a:t>
            </a:r>
            <a:r>
              <a:rPr lang="en-US" sz="1300" b="1" dirty="0">
                <a:solidFill>
                  <a:schemeClr val="hlink"/>
                </a:solidFill>
                <a:uFill>
                  <a:noFill/>
                </a:uFill>
                <a:hlinkClick r:id="rId3"/>
              </a:rPr>
              <a:t> (|) </a:t>
            </a:r>
            <a:r>
              <a:rPr lang="en-US" sz="1300" dirty="0"/>
              <a:t>technique : </a:t>
            </a:r>
          </a:p>
          <a:p>
            <a:pPr marL="0" indent="0"/>
            <a:r>
              <a:rPr lang="vi-VN" sz="1300" dirty="0"/>
              <a:t>2</a:t>
            </a:r>
            <a:r>
              <a:rPr lang="en-US" sz="1300" dirty="0"/>
              <a:t>.  Example of </a:t>
            </a:r>
            <a:r>
              <a:rPr lang="en-US" sz="1300" b="1" dirty="0">
                <a:solidFill>
                  <a:schemeClr val="hlink"/>
                </a:solidFill>
                <a:uFill>
                  <a:noFill/>
                </a:uFill>
                <a:hlinkClick r:id="rId3"/>
              </a:rPr>
              <a:t>“&gt;</a:t>
            </a:r>
            <a:r>
              <a:rPr lang="vi-VN" sz="1300" b="1" dirty="0">
                <a:solidFill>
                  <a:schemeClr val="hlink"/>
                </a:solidFill>
                <a:uFill>
                  <a:noFill/>
                </a:uFill>
              </a:rPr>
              <a:t>&gt;</a:t>
            </a:r>
            <a:r>
              <a:rPr lang="en-US" sz="1300" b="1" dirty="0">
                <a:solidFill>
                  <a:schemeClr val="hlink"/>
                </a:solidFill>
                <a:uFill>
                  <a:noFill/>
                </a:uFill>
              </a:rPr>
              <a:t>”</a:t>
            </a:r>
            <a:r>
              <a:rPr lang="en-US" sz="1300" dirty="0"/>
              <a:t> Output Redirection</a:t>
            </a:r>
          </a:p>
        </p:txBody>
      </p:sp>
      <p:pic>
        <p:nvPicPr>
          <p:cNvPr id="30" name="Picture 29">
            <a:extLst>
              <a:ext uri="{FF2B5EF4-FFF2-40B4-BE49-F238E27FC236}">
                <a16:creationId xmlns:a16="http://schemas.microsoft.com/office/drawing/2014/main" id="{FD38C0D1-9EBB-26FB-E2E2-95F6E9FF0A6B}"/>
              </a:ext>
            </a:extLst>
          </p:cNvPr>
          <p:cNvPicPr>
            <a:picLocks noChangeAspect="1"/>
          </p:cNvPicPr>
          <p:nvPr/>
        </p:nvPicPr>
        <p:blipFill>
          <a:blip r:embed="rId4"/>
          <a:stretch>
            <a:fillRect/>
          </a:stretch>
        </p:blipFill>
        <p:spPr>
          <a:xfrm>
            <a:off x="1013422" y="2000809"/>
            <a:ext cx="3262313" cy="357188"/>
          </a:xfrm>
          <a:prstGeom prst="rect">
            <a:avLst/>
          </a:prstGeom>
        </p:spPr>
      </p:pic>
      <p:pic>
        <p:nvPicPr>
          <p:cNvPr id="32" name="Picture 31">
            <a:extLst>
              <a:ext uri="{FF2B5EF4-FFF2-40B4-BE49-F238E27FC236}">
                <a16:creationId xmlns:a16="http://schemas.microsoft.com/office/drawing/2014/main" id="{34B2CB7E-902D-5A1A-763E-5746814EC67D}"/>
              </a:ext>
            </a:extLst>
          </p:cNvPr>
          <p:cNvPicPr>
            <a:picLocks noChangeAspect="1"/>
          </p:cNvPicPr>
          <p:nvPr/>
        </p:nvPicPr>
        <p:blipFill>
          <a:blip r:embed="rId5"/>
          <a:stretch>
            <a:fillRect/>
          </a:stretch>
        </p:blipFill>
        <p:spPr>
          <a:xfrm>
            <a:off x="1013422" y="2519249"/>
            <a:ext cx="2208810" cy="1923260"/>
          </a:xfrm>
          <a:prstGeom prst="rect">
            <a:avLst/>
          </a:prstGeom>
        </p:spPr>
      </p:pic>
      <p:sp>
        <p:nvSpPr>
          <p:cNvPr id="33" name="Rectangle 32">
            <a:extLst>
              <a:ext uri="{FF2B5EF4-FFF2-40B4-BE49-F238E27FC236}">
                <a16:creationId xmlns:a16="http://schemas.microsoft.com/office/drawing/2014/main" id="{558287BF-C248-972F-2728-C056A91032DE}"/>
              </a:ext>
            </a:extLst>
          </p:cNvPr>
          <p:cNvSpPr/>
          <p:nvPr/>
        </p:nvSpPr>
        <p:spPr>
          <a:xfrm>
            <a:off x="3438145" y="2542426"/>
            <a:ext cx="4257446" cy="1200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Redirects standard output (</a:t>
            </a:r>
            <a:r>
              <a:rPr lang="en-US" sz="1300" dirty="0" err="1"/>
              <a:t>stdout</a:t>
            </a:r>
            <a:r>
              <a:rPr lang="en-US" sz="1300" dirty="0"/>
              <a:t>) of a command to a file. If the file already exists, the output will be appended to it.</a:t>
            </a:r>
          </a:p>
        </p:txBody>
      </p:sp>
      <p:grpSp>
        <p:nvGrpSpPr>
          <p:cNvPr id="2" name="Google Shape;4541;p73">
            <a:extLst>
              <a:ext uri="{FF2B5EF4-FFF2-40B4-BE49-F238E27FC236}">
                <a16:creationId xmlns:a16="http://schemas.microsoft.com/office/drawing/2014/main" id="{8AE3BA28-B182-64B5-D2E7-5C9A84BF8BFB}"/>
              </a:ext>
            </a:extLst>
          </p:cNvPr>
          <p:cNvGrpSpPr/>
          <p:nvPr/>
        </p:nvGrpSpPr>
        <p:grpSpPr>
          <a:xfrm rot="2301027">
            <a:off x="29476" y="4328622"/>
            <a:ext cx="1309159" cy="550277"/>
            <a:chOff x="238125" y="2044825"/>
            <a:chExt cx="397425" cy="244325"/>
          </a:xfrm>
        </p:grpSpPr>
        <p:sp>
          <p:nvSpPr>
            <p:cNvPr id="3" name="Google Shape;4542;p73">
              <a:extLst>
                <a:ext uri="{FF2B5EF4-FFF2-40B4-BE49-F238E27FC236}">
                  <a16:creationId xmlns:a16="http://schemas.microsoft.com/office/drawing/2014/main" id="{AD53A37C-20E8-D09D-4DE9-F19E3D0904F7}"/>
                </a:ext>
              </a:extLst>
            </p:cNvPr>
            <p:cNvSpPr/>
            <p:nvPr/>
          </p:nvSpPr>
          <p:spPr>
            <a:xfrm>
              <a:off x="238125" y="2044825"/>
              <a:ext cx="105275" cy="102075"/>
            </a:xfrm>
            <a:custGeom>
              <a:avLst/>
              <a:gdLst/>
              <a:ahLst/>
              <a:cxnLst/>
              <a:rect l="l" t="t" r="r" b="b"/>
              <a:pathLst>
                <a:path w="4211" h="4083" extrusionOk="0">
                  <a:moveTo>
                    <a:pt x="2322" y="0"/>
                  </a:moveTo>
                  <a:lnTo>
                    <a:pt x="2220" y="26"/>
                  </a:lnTo>
                  <a:lnTo>
                    <a:pt x="2016" y="128"/>
                  </a:lnTo>
                  <a:lnTo>
                    <a:pt x="1863" y="255"/>
                  </a:lnTo>
                  <a:lnTo>
                    <a:pt x="1786" y="357"/>
                  </a:lnTo>
                  <a:lnTo>
                    <a:pt x="1735" y="434"/>
                  </a:lnTo>
                  <a:lnTo>
                    <a:pt x="0" y="4083"/>
                  </a:lnTo>
                  <a:lnTo>
                    <a:pt x="1633" y="4083"/>
                  </a:lnTo>
                  <a:lnTo>
                    <a:pt x="2883" y="1378"/>
                  </a:lnTo>
                  <a:lnTo>
                    <a:pt x="2934" y="1301"/>
                  </a:lnTo>
                  <a:lnTo>
                    <a:pt x="3011" y="1225"/>
                  </a:lnTo>
                  <a:lnTo>
                    <a:pt x="3113" y="1174"/>
                  </a:lnTo>
                  <a:lnTo>
                    <a:pt x="3623" y="1174"/>
                  </a:lnTo>
                  <a:lnTo>
                    <a:pt x="3751" y="1148"/>
                  </a:lnTo>
                  <a:lnTo>
                    <a:pt x="3853" y="1123"/>
                  </a:lnTo>
                  <a:lnTo>
                    <a:pt x="3955" y="1072"/>
                  </a:lnTo>
                  <a:lnTo>
                    <a:pt x="4031" y="995"/>
                  </a:lnTo>
                  <a:lnTo>
                    <a:pt x="4108" y="919"/>
                  </a:lnTo>
                  <a:lnTo>
                    <a:pt x="4159" y="817"/>
                  </a:lnTo>
                  <a:lnTo>
                    <a:pt x="4210" y="689"/>
                  </a:lnTo>
                  <a:lnTo>
                    <a:pt x="4210" y="587"/>
                  </a:lnTo>
                  <a:lnTo>
                    <a:pt x="4210" y="459"/>
                  </a:lnTo>
                  <a:lnTo>
                    <a:pt x="4159" y="357"/>
                  </a:lnTo>
                  <a:lnTo>
                    <a:pt x="4108" y="255"/>
                  </a:lnTo>
                  <a:lnTo>
                    <a:pt x="4031" y="179"/>
                  </a:lnTo>
                  <a:lnTo>
                    <a:pt x="3955" y="102"/>
                  </a:lnTo>
                  <a:lnTo>
                    <a:pt x="3853" y="51"/>
                  </a:lnTo>
                  <a:lnTo>
                    <a:pt x="3751"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43;p73">
              <a:extLst>
                <a:ext uri="{FF2B5EF4-FFF2-40B4-BE49-F238E27FC236}">
                  <a16:creationId xmlns:a16="http://schemas.microsoft.com/office/drawing/2014/main" id="{B64FD805-B60F-96DE-8990-3F55624A7FEE}"/>
                </a:ext>
              </a:extLst>
            </p:cNvPr>
            <p:cNvSpPr/>
            <p:nvPr/>
          </p:nvSpPr>
          <p:spPr>
            <a:xfrm>
              <a:off x="530275" y="2044825"/>
              <a:ext cx="105275" cy="102075"/>
            </a:xfrm>
            <a:custGeom>
              <a:avLst/>
              <a:gdLst/>
              <a:ahLst/>
              <a:cxnLst/>
              <a:rect l="l" t="t" r="r" b="b"/>
              <a:pathLst>
                <a:path w="4211" h="4083" extrusionOk="0">
                  <a:moveTo>
                    <a:pt x="485" y="0"/>
                  </a:moveTo>
                  <a:lnTo>
                    <a:pt x="357" y="51"/>
                  </a:lnTo>
                  <a:lnTo>
                    <a:pt x="255" y="102"/>
                  </a:lnTo>
                  <a:lnTo>
                    <a:pt x="179" y="179"/>
                  </a:lnTo>
                  <a:lnTo>
                    <a:pt x="102" y="255"/>
                  </a:lnTo>
                  <a:lnTo>
                    <a:pt x="51" y="357"/>
                  </a:lnTo>
                  <a:lnTo>
                    <a:pt x="26" y="459"/>
                  </a:lnTo>
                  <a:lnTo>
                    <a:pt x="0" y="587"/>
                  </a:lnTo>
                  <a:lnTo>
                    <a:pt x="26" y="689"/>
                  </a:lnTo>
                  <a:lnTo>
                    <a:pt x="51" y="817"/>
                  </a:lnTo>
                  <a:lnTo>
                    <a:pt x="102" y="919"/>
                  </a:lnTo>
                  <a:lnTo>
                    <a:pt x="179" y="995"/>
                  </a:lnTo>
                  <a:lnTo>
                    <a:pt x="255" y="1072"/>
                  </a:lnTo>
                  <a:lnTo>
                    <a:pt x="357" y="1123"/>
                  </a:lnTo>
                  <a:lnTo>
                    <a:pt x="485" y="1148"/>
                  </a:lnTo>
                  <a:lnTo>
                    <a:pt x="587" y="1174"/>
                  </a:lnTo>
                  <a:lnTo>
                    <a:pt x="1123" y="1174"/>
                  </a:lnTo>
                  <a:lnTo>
                    <a:pt x="1199" y="1225"/>
                  </a:lnTo>
                  <a:lnTo>
                    <a:pt x="1276" y="1301"/>
                  </a:lnTo>
                  <a:lnTo>
                    <a:pt x="1353" y="1378"/>
                  </a:lnTo>
                  <a:lnTo>
                    <a:pt x="2603" y="4083"/>
                  </a:lnTo>
                  <a:lnTo>
                    <a:pt x="4210" y="4083"/>
                  </a:lnTo>
                  <a:lnTo>
                    <a:pt x="2475" y="434"/>
                  </a:lnTo>
                  <a:lnTo>
                    <a:pt x="2424" y="357"/>
                  </a:lnTo>
                  <a:lnTo>
                    <a:pt x="2373" y="255"/>
                  </a:lnTo>
                  <a:lnTo>
                    <a:pt x="2195" y="128"/>
                  </a:lnTo>
                  <a:lnTo>
                    <a:pt x="1990" y="26"/>
                  </a:lnTo>
                  <a:lnTo>
                    <a:pt x="1888"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44;p73">
              <a:extLst>
                <a:ext uri="{FF2B5EF4-FFF2-40B4-BE49-F238E27FC236}">
                  <a16:creationId xmlns:a16="http://schemas.microsoft.com/office/drawing/2014/main" id="{802E347D-A66D-81F5-33C6-4F9323CE2BAD}"/>
                </a:ext>
              </a:extLst>
            </p:cNvPr>
            <p:cNvSpPr/>
            <p:nvPr/>
          </p:nvSpPr>
          <p:spPr>
            <a:xfrm>
              <a:off x="558325" y="2044825"/>
              <a:ext cx="77225" cy="102075"/>
            </a:xfrm>
            <a:custGeom>
              <a:avLst/>
              <a:gdLst/>
              <a:ahLst/>
              <a:cxnLst/>
              <a:rect l="l" t="t" r="r" b="b"/>
              <a:pathLst>
                <a:path w="3089" h="4083" extrusionOk="0">
                  <a:moveTo>
                    <a:pt x="1" y="0"/>
                  </a:moveTo>
                  <a:lnTo>
                    <a:pt x="128" y="26"/>
                  </a:lnTo>
                  <a:lnTo>
                    <a:pt x="307" y="128"/>
                  </a:lnTo>
                  <a:lnTo>
                    <a:pt x="486" y="255"/>
                  </a:lnTo>
                  <a:lnTo>
                    <a:pt x="562" y="357"/>
                  </a:lnTo>
                  <a:lnTo>
                    <a:pt x="613" y="434"/>
                  </a:lnTo>
                  <a:lnTo>
                    <a:pt x="2348" y="4083"/>
                  </a:lnTo>
                  <a:lnTo>
                    <a:pt x="3088" y="4083"/>
                  </a:lnTo>
                  <a:lnTo>
                    <a:pt x="1353" y="434"/>
                  </a:lnTo>
                  <a:lnTo>
                    <a:pt x="1302" y="357"/>
                  </a:lnTo>
                  <a:lnTo>
                    <a:pt x="1251" y="255"/>
                  </a:lnTo>
                  <a:lnTo>
                    <a:pt x="1073" y="128"/>
                  </a:lnTo>
                  <a:lnTo>
                    <a:pt x="868" y="26"/>
                  </a:lnTo>
                  <a:lnTo>
                    <a:pt x="766" y="0"/>
                  </a:lnTo>
                  <a:close/>
                </a:path>
              </a:pathLst>
            </a:custGeom>
            <a:solidFill>
              <a:srgbClr val="26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45;p73">
              <a:extLst>
                <a:ext uri="{FF2B5EF4-FFF2-40B4-BE49-F238E27FC236}">
                  <a16:creationId xmlns:a16="http://schemas.microsoft.com/office/drawing/2014/main" id="{C7D30AB1-0820-339F-DAD3-C179330358A0}"/>
                </a:ext>
              </a:extLst>
            </p:cNvPr>
            <p:cNvSpPr/>
            <p:nvPr/>
          </p:nvSpPr>
          <p:spPr>
            <a:xfrm>
              <a:off x="238125" y="2143700"/>
              <a:ext cx="397425" cy="145450"/>
            </a:xfrm>
            <a:custGeom>
              <a:avLst/>
              <a:gdLst/>
              <a:ahLst/>
              <a:cxnLst/>
              <a:rect l="l" t="t" r="r" b="b"/>
              <a:pathLst>
                <a:path w="15897" h="5818" extrusionOk="0">
                  <a:moveTo>
                    <a:pt x="0" y="0"/>
                  </a:moveTo>
                  <a:lnTo>
                    <a:pt x="0" y="2756"/>
                  </a:lnTo>
                  <a:lnTo>
                    <a:pt x="26" y="2985"/>
                  </a:lnTo>
                  <a:lnTo>
                    <a:pt x="77" y="3215"/>
                  </a:lnTo>
                  <a:lnTo>
                    <a:pt x="153" y="3419"/>
                  </a:lnTo>
                  <a:lnTo>
                    <a:pt x="281" y="3598"/>
                  </a:lnTo>
                  <a:lnTo>
                    <a:pt x="434" y="3776"/>
                  </a:lnTo>
                  <a:lnTo>
                    <a:pt x="587" y="3930"/>
                  </a:lnTo>
                  <a:lnTo>
                    <a:pt x="791" y="4057"/>
                  </a:lnTo>
                  <a:lnTo>
                    <a:pt x="995" y="4159"/>
                  </a:lnTo>
                  <a:lnTo>
                    <a:pt x="5333" y="5716"/>
                  </a:lnTo>
                  <a:lnTo>
                    <a:pt x="5486" y="5767"/>
                  </a:lnTo>
                  <a:lnTo>
                    <a:pt x="5639" y="5792"/>
                  </a:lnTo>
                  <a:lnTo>
                    <a:pt x="5792" y="5818"/>
                  </a:lnTo>
                  <a:lnTo>
                    <a:pt x="5945" y="5818"/>
                  </a:lnTo>
                  <a:lnTo>
                    <a:pt x="6098" y="5792"/>
                  </a:lnTo>
                  <a:lnTo>
                    <a:pt x="6251" y="5767"/>
                  </a:lnTo>
                  <a:lnTo>
                    <a:pt x="6532" y="5639"/>
                  </a:lnTo>
                  <a:lnTo>
                    <a:pt x="6787" y="5486"/>
                  </a:lnTo>
                  <a:lnTo>
                    <a:pt x="6889" y="5384"/>
                  </a:lnTo>
                  <a:lnTo>
                    <a:pt x="6991" y="5282"/>
                  </a:lnTo>
                  <a:lnTo>
                    <a:pt x="7093" y="5154"/>
                  </a:lnTo>
                  <a:lnTo>
                    <a:pt x="7170" y="5027"/>
                  </a:lnTo>
                  <a:lnTo>
                    <a:pt x="7246" y="4874"/>
                  </a:lnTo>
                  <a:lnTo>
                    <a:pt x="7297" y="4720"/>
                  </a:lnTo>
                  <a:lnTo>
                    <a:pt x="7323" y="4618"/>
                  </a:lnTo>
                  <a:lnTo>
                    <a:pt x="7400" y="4516"/>
                  </a:lnTo>
                  <a:lnTo>
                    <a:pt x="7451" y="4440"/>
                  </a:lnTo>
                  <a:lnTo>
                    <a:pt x="7553" y="4363"/>
                  </a:lnTo>
                  <a:lnTo>
                    <a:pt x="7629" y="4312"/>
                  </a:lnTo>
                  <a:lnTo>
                    <a:pt x="7731" y="4261"/>
                  </a:lnTo>
                  <a:lnTo>
                    <a:pt x="7833" y="4236"/>
                  </a:lnTo>
                  <a:lnTo>
                    <a:pt x="8063" y="4236"/>
                  </a:lnTo>
                  <a:lnTo>
                    <a:pt x="8165" y="4261"/>
                  </a:lnTo>
                  <a:lnTo>
                    <a:pt x="8267" y="4312"/>
                  </a:lnTo>
                  <a:lnTo>
                    <a:pt x="8369" y="4363"/>
                  </a:lnTo>
                  <a:lnTo>
                    <a:pt x="8446" y="4440"/>
                  </a:lnTo>
                  <a:lnTo>
                    <a:pt x="8522" y="4516"/>
                  </a:lnTo>
                  <a:lnTo>
                    <a:pt x="8573" y="4618"/>
                  </a:lnTo>
                  <a:lnTo>
                    <a:pt x="8599" y="4720"/>
                  </a:lnTo>
                  <a:lnTo>
                    <a:pt x="8675" y="4874"/>
                  </a:lnTo>
                  <a:lnTo>
                    <a:pt x="8726" y="5027"/>
                  </a:lnTo>
                  <a:lnTo>
                    <a:pt x="8803" y="5154"/>
                  </a:lnTo>
                  <a:lnTo>
                    <a:pt x="8905" y="5282"/>
                  </a:lnTo>
                  <a:lnTo>
                    <a:pt x="9007" y="5384"/>
                  </a:lnTo>
                  <a:lnTo>
                    <a:pt x="9109" y="5486"/>
                  </a:lnTo>
                  <a:lnTo>
                    <a:pt x="9364" y="5639"/>
                  </a:lnTo>
                  <a:lnTo>
                    <a:pt x="9645" y="5767"/>
                  </a:lnTo>
                  <a:lnTo>
                    <a:pt x="9798" y="5792"/>
                  </a:lnTo>
                  <a:lnTo>
                    <a:pt x="9951" y="5818"/>
                  </a:lnTo>
                  <a:lnTo>
                    <a:pt x="10104" y="5818"/>
                  </a:lnTo>
                  <a:lnTo>
                    <a:pt x="10257" y="5792"/>
                  </a:lnTo>
                  <a:lnTo>
                    <a:pt x="10410" y="5767"/>
                  </a:lnTo>
                  <a:lnTo>
                    <a:pt x="10563" y="5716"/>
                  </a:lnTo>
                  <a:lnTo>
                    <a:pt x="14901" y="4159"/>
                  </a:lnTo>
                  <a:lnTo>
                    <a:pt x="15131" y="4057"/>
                  </a:lnTo>
                  <a:lnTo>
                    <a:pt x="15309" y="3930"/>
                  </a:lnTo>
                  <a:lnTo>
                    <a:pt x="15488" y="3776"/>
                  </a:lnTo>
                  <a:lnTo>
                    <a:pt x="15616" y="3598"/>
                  </a:lnTo>
                  <a:lnTo>
                    <a:pt x="15743" y="3419"/>
                  </a:lnTo>
                  <a:lnTo>
                    <a:pt x="15820" y="3215"/>
                  </a:lnTo>
                  <a:lnTo>
                    <a:pt x="15871" y="2985"/>
                  </a:lnTo>
                  <a:lnTo>
                    <a:pt x="15896" y="2756"/>
                  </a:lnTo>
                  <a:lnTo>
                    <a:pt x="15896" y="0"/>
                  </a:lnTo>
                  <a:close/>
                </a:path>
              </a:pathLst>
            </a:custGeom>
            <a:solidFill>
              <a:srgbClr val="F0F2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46;p73">
              <a:extLst>
                <a:ext uri="{FF2B5EF4-FFF2-40B4-BE49-F238E27FC236}">
                  <a16:creationId xmlns:a16="http://schemas.microsoft.com/office/drawing/2014/main" id="{90CE76E6-1ADF-AA53-7E63-AF0E3A6768D3}"/>
                </a:ext>
              </a:extLst>
            </p:cNvPr>
            <p:cNvSpPr/>
            <p:nvPr/>
          </p:nvSpPr>
          <p:spPr>
            <a:xfrm>
              <a:off x="305100" y="2143700"/>
              <a:ext cx="156925" cy="144175"/>
            </a:xfrm>
            <a:custGeom>
              <a:avLst/>
              <a:gdLst/>
              <a:ahLst/>
              <a:cxnLst/>
              <a:rect l="l" t="t" r="r" b="b"/>
              <a:pathLst>
                <a:path w="6277" h="5767" extrusionOk="0">
                  <a:moveTo>
                    <a:pt x="3011" y="0"/>
                  </a:moveTo>
                  <a:lnTo>
                    <a:pt x="0" y="4772"/>
                  </a:lnTo>
                  <a:lnTo>
                    <a:pt x="2654" y="5716"/>
                  </a:lnTo>
                  <a:lnTo>
                    <a:pt x="2807" y="5767"/>
                  </a:lnTo>
                  <a:lnTo>
                    <a:pt x="6277"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47;p73">
              <a:extLst>
                <a:ext uri="{FF2B5EF4-FFF2-40B4-BE49-F238E27FC236}">
                  <a16:creationId xmlns:a16="http://schemas.microsoft.com/office/drawing/2014/main" id="{F375E232-8594-CCD7-1AA0-94357859D57F}"/>
                </a:ext>
              </a:extLst>
            </p:cNvPr>
            <p:cNvSpPr/>
            <p:nvPr/>
          </p:nvSpPr>
          <p:spPr>
            <a:xfrm>
              <a:off x="359300" y="2143700"/>
              <a:ext cx="102725" cy="144175"/>
            </a:xfrm>
            <a:custGeom>
              <a:avLst/>
              <a:gdLst/>
              <a:ahLst/>
              <a:cxnLst/>
              <a:rect l="l" t="t" r="r" b="b"/>
              <a:pathLst>
                <a:path w="4109" h="5767" extrusionOk="0">
                  <a:moveTo>
                    <a:pt x="3318" y="0"/>
                  </a:moveTo>
                  <a:lnTo>
                    <a:pt x="1" y="5537"/>
                  </a:lnTo>
                  <a:lnTo>
                    <a:pt x="486" y="5716"/>
                  </a:lnTo>
                  <a:lnTo>
                    <a:pt x="639" y="5767"/>
                  </a:lnTo>
                  <a:lnTo>
                    <a:pt x="4109"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48;p73">
              <a:extLst>
                <a:ext uri="{FF2B5EF4-FFF2-40B4-BE49-F238E27FC236}">
                  <a16:creationId xmlns:a16="http://schemas.microsoft.com/office/drawing/2014/main" id="{1A2FDB4A-AFBF-E46E-706E-9AD173D46A54}"/>
                </a:ext>
              </a:extLst>
            </p:cNvPr>
            <p:cNvSpPr/>
            <p:nvPr/>
          </p:nvSpPr>
          <p:spPr>
            <a:xfrm>
              <a:off x="449900" y="2143700"/>
              <a:ext cx="114850" cy="143550"/>
            </a:xfrm>
            <a:custGeom>
              <a:avLst/>
              <a:gdLst/>
              <a:ahLst/>
              <a:cxnLst/>
              <a:rect l="l" t="t" r="r" b="b"/>
              <a:pathLst>
                <a:path w="4594" h="5742" extrusionOk="0">
                  <a:moveTo>
                    <a:pt x="2858" y="0"/>
                  </a:moveTo>
                  <a:lnTo>
                    <a:pt x="0" y="4465"/>
                  </a:lnTo>
                  <a:lnTo>
                    <a:pt x="77" y="4567"/>
                  </a:lnTo>
                  <a:lnTo>
                    <a:pt x="153" y="4720"/>
                  </a:lnTo>
                  <a:lnTo>
                    <a:pt x="204" y="4899"/>
                  </a:lnTo>
                  <a:lnTo>
                    <a:pt x="281" y="5078"/>
                  </a:lnTo>
                  <a:lnTo>
                    <a:pt x="408" y="5231"/>
                  </a:lnTo>
                  <a:lnTo>
                    <a:pt x="511" y="5358"/>
                  </a:lnTo>
                  <a:lnTo>
                    <a:pt x="664" y="5486"/>
                  </a:lnTo>
                  <a:lnTo>
                    <a:pt x="817" y="5588"/>
                  </a:lnTo>
                  <a:lnTo>
                    <a:pt x="970" y="5690"/>
                  </a:lnTo>
                  <a:lnTo>
                    <a:pt x="1148" y="5741"/>
                  </a:lnTo>
                  <a:lnTo>
                    <a:pt x="4593"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70D22AE6-0795-2941-14F7-3AC8635C2B5E}"/>
                </a:ext>
              </a:extLst>
            </p:cNvPr>
            <p:cNvSpPr/>
            <p:nvPr/>
          </p:nvSpPr>
          <p:spPr>
            <a:xfrm>
              <a:off x="465200" y="2143700"/>
              <a:ext cx="99550" cy="143550"/>
            </a:xfrm>
            <a:custGeom>
              <a:avLst/>
              <a:gdLst/>
              <a:ahLst/>
              <a:cxnLst/>
              <a:rect l="l" t="t" r="r" b="b"/>
              <a:pathLst>
                <a:path w="3982" h="5742" extrusionOk="0">
                  <a:moveTo>
                    <a:pt x="3267" y="0"/>
                  </a:moveTo>
                  <a:lnTo>
                    <a:pt x="1" y="5460"/>
                  </a:lnTo>
                  <a:lnTo>
                    <a:pt x="128" y="5537"/>
                  </a:lnTo>
                  <a:lnTo>
                    <a:pt x="256" y="5639"/>
                  </a:lnTo>
                  <a:lnTo>
                    <a:pt x="383" y="5690"/>
                  </a:lnTo>
                  <a:lnTo>
                    <a:pt x="536" y="5741"/>
                  </a:lnTo>
                  <a:lnTo>
                    <a:pt x="3981" y="0"/>
                  </a:lnTo>
                  <a:close/>
                </a:path>
              </a:pathLst>
            </a:custGeom>
            <a:solidFill>
              <a:srgbClr val="CDD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a:extLst>
              <a:ext uri="{FF2B5EF4-FFF2-40B4-BE49-F238E27FC236}">
                <a16:creationId xmlns:a16="http://schemas.microsoft.com/office/drawing/2014/main" id="{084D846E-8B37-0826-DCFC-BC442C4D6279}"/>
              </a:ext>
            </a:extLst>
          </p:cNvPr>
          <p:cNvSpPr/>
          <p:nvPr/>
        </p:nvSpPr>
        <p:spPr>
          <a:xfrm rot="14185197">
            <a:off x="-518596" y="6577730"/>
            <a:ext cx="3247950" cy="1495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Sends the output of one command as input to another command. It connects the standard output (</a:t>
            </a:r>
            <a:r>
              <a:rPr lang="en-US" sz="1300" dirty="0" err="1"/>
              <a:t>stdout</a:t>
            </a:r>
            <a:r>
              <a:rPr lang="en-US" sz="1300" dirty="0"/>
              <a:t>) of the command on the left side of the pipe to the standard input (stdin) of the command on the right side.</a:t>
            </a:r>
          </a:p>
        </p:txBody>
      </p:sp>
      <p:pic>
        <p:nvPicPr>
          <p:cNvPr id="12" name="Picture 11">
            <a:extLst>
              <a:ext uri="{FF2B5EF4-FFF2-40B4-BE49-F238E27FC236}">
                <a16:creationId xmlns:a16="http://schemas.microsoft.com/office/drawing/2014/main" id="{AF36BF2C-A457-5615-A9AC-B8D8BF509B3F}"/>
              </a:ext>
            </a:extLst>
          </p:cNvPr>
          <p:cNvPicPr>
            <a:picLocks noChangeAspect="1"/>
          </p:cNvPicPr>
          <p:nvPr/>
        </p:nvPicPr>
        <p:blipFill>
          <a:blip r:embed="rId6"/>
          <a:stretch>
            <a:fillRect/>
          </a:stretch>
        </p:blipFill>
        <p:spPr>
          <a:xfrm rot="14185197">
            <a:off x="-4957285" y="5304780"/>
            <a:ext cx="6797842" cy="1104485"/>
          </a:xfrm>
          <a:prstGeom prst="rect">
            <a:avLst/>
          </a:prstGeom>
        </p:spPr>
      </p:pic>
      <p:sp>
        <p:nvSpPr>
          <p:cNvPr id="13" name="Rectangle 12">
            <a:extLst>
              <a:ext uri="{FF2B5EF4-FFF2-40B4-BE49-F238E27FC236}">
                <a16:creationId xmlns:a16="http://schemas.microsoft.com/office/drawing/2014/main" id="{9E667853-2E85-22CC-A0A8-A2509207C348}"/>
              </a:ext>
            </a:extLst>
          </p:cNvPr>
          <p:cNvSpPr/>
          <p:nvPr/>
        </p:nvSpPr>
        <p:spPr>
          <a:xfrm rot="14185197">
            <a:off x="-2467278" y="6577730"/>
            <a:ext cx="1817827" cy="1495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This is useful when there are many statements that need to be concatenated or have too many results.</a:t>
            </a:r>
          </a:p>
        </p:txBody>
      </p:sp>
      <p:sp>
        <p:nvSpPr>
          <p:cNvPr id="14" name="Rectangle 13">
            <a:extLst>
              <a:ext uri="{FF2B5EF4-FFF2-40B4-BE49-F238E27FC236}">
                <a16:creationId xmlns:a16="http://schemas.microsoft.com/office/drawing/2014/main" id="{B0694F7B-C60F-1DAC-43EC-7CE383CE33A2}"/>
              </a:ext>
            </a:extLst>
          </p:cNvPr>
          <p:cNvSpPr/>
          <p:nvPr/>
        </p:nvSpPr>
        <p:spPr>
          <a:xfrm rot="14185197">
            <a:off x="-5268181" y="6577730"/>
            <a:ext cx="2670048" cy="1495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Example, when we type </a:t>
            </a:r>
          </a:p>
          <a:p>
            <a:pPr algn="ctr"/>
            <a:r>
              <a:rPr lang="en-US" sz="1300" dirty="0"/>
              <a:t>ls &lt; test.txt | more from the keyboard, the output of the ls command will be converted to the input of the more command and produce the result to the screen.</a:t>
            </a:r>
          </a:p>
        </p:txBody>
      </p:sp>
      <p:sp>
        <p:nvSpPr>
          <p:cNvPr id="15" name="Google Shape;2368;p38">
            <a:extLst>
              <a:ext uri="{FF2B5EF4-FFF2-40B4-BE49-F238E27FC236}">
                <a16:creationId xmlns:a16="http://schemas.microsoft.com/office/drawing/2014/main" id="{C0BFD494-C033-92CC-C21A-C69009B7A94B}"/>
              </a:ext>
            </a:extLst>
          </p:cNvPr>
          <p:cNvSpPr txBox="1">
            <a:spLocks noGrp="1"/>
          </p:cNvSpPr>
          <p:nvPr>
            <p:ph type="title"/>
          </p:nvPr>
        </p:nvSpPr>
        <p:spPr>
          <a:xfrm>
            <a:off x="723421" y="4173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EX-2.4</a:t>
            </a:r>
            <a:endParaRPr dirty="0"/>
          </a:p>
        </p:txBody>
      </p:sp>
      <p:grpSp>
        <p:nvGrpSpPr>
          <p:cNvPr id="16" name="Google Shape;4906;p73">
            <a:extLst>
              <a:ext uri="{FF2B5EF4-FFF2-40B4-BE49-F238E27FC236}">
                <a16:creationId xmlns:a16="http://schemas.microsoft.com/office/drawing/2014/main" id="{90897FB9-CBAC-B38E-0C24-B1997F82CA6B}"/>
              </a:ext>
            </a:extLst>
          </p:cNvPr>
          <p:cNvGrpSpPr/>
          <p:nvPr/>
        </p:nvGrpSpPr>
        <p:grpSpPr>
          <a:xfrm rot="3082811">
            <a:off x="6503686" y="1156533"/>
            <a:ext cx="1150784" cy="891434"/>
            <a:chOff x="4735250" y="3360775"/>
            <a:chExt cx="397425" cy="374475"/>
          </a:xfrm>
        </p:grpSpPr>
        <p:sp>
          <p:nvSpPr>
            <p:cNvPr id="17" name="Google Shape;4907;p73">
              <a:extLst>
                <a:ext uri="{FF2B5EF4-FFF2-40B4-BE49-F238E27FC236}">
                  <a16:creationId xmlns:a16="http://schemas.microsoft.com/office/drawing/2014/main" id="{1F007DB8-5B95-6F22-2B97-44E25AD3A3DD}"/>
                </a:ext>
              </a:extLst>
            </p:cNvPr>
            <p:cNvSpPr/>
            <p:nvPr/>
          </p:nvSpPr>
          <p:spPr>
            <a:xfrm>
              <a:off x="4735250" y="3360775"/>
              <a:ext cx="203500" cy="280700"/>
            </a:xfrm>
            <a:custGeom>
              <a:avLst/>
              <a:gdLst/>
              <a:ahLst/>
              <a:cxnLst/>
              <a:rect l="l" t="t" r="r" b="b"/>
              <a:pathLst>
                <a:path w="8140" h="11228" extrusionOk="0">
                  <a:moveTo>
                    <a:pt x="3190" y="1"/>
                  </a:moveTo>
                  <a:lnTo>
                    <a:pt x="3088" y="26"/>
                  </a:lnTo>
                  <a:lnTo>
                    <a:pt x="2986" y="77"/>
                  </a:lnTo>
                  <a:lnTo>
                    <a:pt x="2909" y="128"/>
                  </a:lnTo>
                  <a:lnTo>
                    <a:pt x="2833" y="205"/>
                  </a:lnTo>
                  <a:lnTo>
                    <a:pt x="2782" y="307"/>
                  </a:lnTo>
                  <a:lnTo>
                    <a:pt x="2731" y="384"/>
                  </a:lnTo>
                  <a:lnTo>
                    <a:pt x="2731" y="511"/>
                  </a:lnTo>
                  <a:lnTo>
                    <a:pt x="2731" y="613"/>
                  </a:lnTo>
                  <a:lnTo>
                    <a:pt x="3088" y="3752"/>
                  </a:lnTo>
                  <a:lnTo>
                    <a:pt x="3088" y="3777"/>
                  </a:lnTo>
                  <a:lnTo>
                    <a:pt x="3062" y="3803"/>
                  </a:lnTo>
                  <a:lnTo>
                    <a:pt x="3011" y="3803"/>
                  </a:lnTo>
                  <a:lnTo>
                    <a:pt x="2986" y="3752"/>
                  </a:lnTo>
                  <a:lnTo>
                    <a:pt x="2297" y="1481"/>
                  </a:lnTo>
                  <a:lnTo>
                    <a:pt x="2271" y="1379"/>
                  </a:lnTo>
                  <a:lnTo>
                    <a:pt x="2195" y="1277"/>
                  </a:lnTo>
                  <a:lnTo>
                    <a:pt x="2118" y="1200"/>
                  </a:lnTo>
                  <a:lnTo>
                    <a:pt x="2016" y="1149"/>
                  </a:lnTo>
                  <a:lnTo>
                    <a:pt x="1914" y="1098"/>
                  </a:lnTo>
                  <a:lnTo>
                    <a:pt x="1787" y="1072"/>
                  </a:lnTo>
                  <a:lnTo>
                    <a:pt x="1685" y="1072"/>
                  </a:lnTo>
                  <a:lnTo>
                    <a:pt x="1557" y="1098"/>
                  </a:lnTo>
                  <a:lnTo>
                    <a:pt x="1455" y="1149"/>
                  </a:lnTo>
                  <a:lnTo>
                    <a:pt x="1353" y="1200"/>
                  </a:lnTo>
                  <a:lnTo>
                    <a:pt x="1276" y="1277"/>
                  </a:lnTo>
                  <a:lnTo>
                    <a:pt x="1225" y="1379"/>
                  </a:lnTo>
                  <a:lnTo>
                    <a:pt x="1174" y="1481"/>
                  </a:lnTo>
                  <a:lnTo>
                    <a:pt x="1149" y="1583"/>
                  </a:lnTo>
                  <a:lnTo>
                    <a:pt x="1149" y="1710"/>
                  </a:lnTo>
                  <a:lnTo>
                    <a:pt x="1174" y="1838"/>
                  </a:lnTo>
                  <a:lnTo>
                    <a:pt x="1685" y="4083"/>
                  </a:lnTo>
                  <a:lnTo>
                    <a:pt x="1659" y="4134"/>
                  </a:lnTo>
                  <a:lnTo>
                    <a:pt x="1608" y="4134"/>
                  </a:lnTo>
                  <a:lnTo>
                    <a:pt x="1582" y="4109"/>
                  </a:lnTo>
                  <a:lnTo>
                    <a:pt x="1047" y="2859"/>
                  </a:lnTo>
                  <a:lnTo>
                    <a:pt x="996" y="2782"/>
                  </a:lnTo>
                  <a:lnTo>
                    <a:pt x="919" y="2705"/>
                  </a:lnTo>
                  <a:lnTo>
                    <a:pt x="817" y="2654"/>
                  </a:lnTo>
                  <a:lnTo>
                    <a:pt x="740" y="2603"/>
                  </a:lnTo>
                  <a:lnTo>
                    <a:pt x="638" y="2578"/>
                  </a:lnTo>
                  <a:lnTo>
                    <a:pt x="536" y="2578"/>
                  </a:lnTo>
                  <a:lnTo>
                    <a:pt x="434" y="2603"/>
                  </a:lnTo>
                  <a:lnTo>
                    <a:pt x="332" y="2629"/>
                  </a:lnTo>
                  <a:lnTo>
                    <a:pt x="256" y="2680"/>
                  </a:lnTo>
                  <a:lnTo>
                    <a:pt x="179" y="2731"/>
                  </a:lnTo>
                  <a:lnTo>
                    <a:pt x="103" y="2807"/>
                  </a:lnTo>
                  <a:lnTo>
                    <a:pt x="77" y="2884"/>
                  </a:lnTo>
                  <a:lnTo>
                    <a:pt x="26" y="2961"/>
                  </a:lnTo>
                  <a:lnTo>
                    <a:pt x="0" y="3063"/>
                  </a:lnTo>
                  <a:lnTo>
                    <a:pt x="0" y="3165"/>
                  </a:lnTo>
                  <a:lnTo>
                    <a:pt x="26" y="3241"/>
                  </a:lnTo>
                  <a:lnTo>
                    <a:pt x="332" y="4747"/>
                  </a:lnTo>
                  <a:lnTo>
                    <a:pt x="485" y="5487"/>
                  </a:lnTo>
                  <a:lnTo>
                    <a:pt x="689" y="6176"/>
                  </a:lnTo>
                  <a:lnTo>
                    <a:pt x="945" y="6864"/>
                  </a:lnTo>
                  <a:lnTo>
                    <a:pt x="1225" y="7553"/>
                  </a:lnTo>
                  <a:lnTo>
                    <a:pt x="1429" y="7962"/>
                  </a:lnTo>
                  <a:lnTo>
                    <a:pt x="1633" y="8370"/>
                  </a:lnTo>
                  <a:lnTo>
                    <a:pt x="1838" y="8804"/>
                  </a:lnTo>
                  <a:lnTo>
                    <a:pt x="1991" y="9237"/>
                  </a:lnTo>
                  <a:lnTo>
                    <a:pt x="2093" y="9646"/>
                  </a:lnTo>
                  <a:lnTo>
                    <a:pt x="2195" y="10079"/>
                  </a:lnTo>
                  <a:lnTo>
                    <a:pt x="2271" y="10513"/>
                  </a:lnTo>
                  <a:lnTo>
                    <a:pt x="2322" y="10947"/>
                  </a:lnTo>
                  <a:lnTo>
                    <a:pt x="2348" y="11023"/>
                  </a:lnTo>
                  <a:lnTo>
                    <a:pt x="2373" y="11075"/>
                  </a:lnTo>
                  <a:lnTo>
                    <a:pt x="2450" y="11177"/>
                  </a:lnTo>
                  <a:lnTo>
                    <a:pt x="2552" y="11228"/>
                  </a:lnTo>
                  <a:lnTo>
                    <a:pt x="2705" y="11228"/>
                  </a:lnTo>
                  <a:lnTo>
                    <a:pt x="6992" y="10437"/>
                  </a:lnTo>
                  <a:lnTo>
                    <a:pt x="7119" y="10386"/>
                  </a:lnTo>
                  <a:lnTo>
                    <a:pt x="7196" y="10284"/>
                  </a:lnTo>
                  <a:lnTo>
                    <a:pt x="7247" y="10181"/>
                  </a:lnTo>
                  <a:lnTo>
                    <a:pt x="7247" y="10054"/>
                  </a:lnTo>
                  <a:lnTo>
                    <a:pt x="7068" y="9237"/>
                  </a:lnTo>
                  <a:lnTo>
                    <a:pt x="6966" y="8778"/>
                  </a:lnTo>
                  <a:lnTo>
                    <a:pt x="6915" y="8319"/>
                  </a:lnTo>
                  <a:lnTo>
                    <a:pt x="6890" y="7885"/>
                  </a:lnTo>
                  <a:lnTo>
                    <a:pt x="6915" y="7400"/>
                  </a:lnTo>
                  <a:lnTo>
                    <a:pt x="7017" y="6941"/>
                  </a:lnTo>
                  <a:lnTo>
                    <a:pt x="7119" y="6482"/>
                  </a:lnTo>
                  <a:lnTo>
                    <a:pt x="7272" y="6022"/>
                  </a:lnTo>
                  <a:lnTo>
                    <a:pt x="7426" y="5589"/>
                  </a:lnTo>
                  <a:lnTo>
                    <a:pt x="7553" y="5282"/>
                  </a:lnTo>
                  <a:lnTo>
                    <a:pt x="7706" y="4976"/>
                  </a:lnTo>
                  <a:lnTo>
                    <a:pt x="8038" y="4389"/>
                  </a:lnTo>
                  <a:lnTo>
                    <a:pt x="8114" y="4262"/>
                  </a:lnTo>
                  <a:lnTo>
                    <a:pt x="8140" y="4160"/>
                  </a:lnTo>
                  <a:lnTo>
                    <a:pt x="8140" y="4032"/>
                  </a:lnTo>
                  <a:lnTo>
                    <a:pt x="8114" y="3905"/>
                  </a:lnTo>
                  <a:lnTo>
                    <a:pt x="8089" y="3803"/>
                  </a:lnTo>
                  <a:lnTo>
                    <a:pt x="8012" y="3701"/>
                  </a:lnTo>
                  <a:lnTo>
                    <a:pt x="7936" y="3598"/>
                  </a:lnTo>
                  <a:lnTo>
                    <a:pt x="7834" y="3522"/>
                  </a:lnTo>
                  <a:lnTo>
                    <a:pt x="7732" y="3471"/>
                  </a:lnTo>
                  <a:lnTo>
                    <a:pt x="7604" y="3445"/>
                  </a:lnTo>
                  <a:lnTo>
                    <a:pt x="7502" y="3420"/>
                  </a:lnTo>
                  <a:lnTo>
                    <a:pt x="7375" y="3445"/>
                  </a:lnTo>
                  <a:lnTo>
                    <a:pt x="7272" y="3471"/>
                  </a:lnTo>
                  <a:lnTo>
                    <a:pt x="7145" y="3547"/>
                  </a:lnTo>
                  <a:lnTo>
                    <a:pt x="7068" y="3624"/>
                  </a:lnTo>
                  <a:lnTo>
                    <a:pt x="6992" y="3726"/>
                  </a:lnTo>
                  <a:lnTo>
                    <a:pt x="6635" y="4389"/>
                  </a:lnTo>
                  <a:lnTo>
                    <a:pt x="6584" y="4466"/>
                  </a:lnTo>
                  <a:lnTo>
                    <a:pt x="6507" y="4492"/>
                  </a:lnTo>
                  <a:lnTo>
                    <a:pt x="6430" y="4517"/>
                  </a:lnTo>
                  <a:lnTo>
                    <a:pt x="6354" y="4517"/>
                  </a:lnTo>
                  <a:lnTo>
                    <a:pt x="6277" y="4492"/>
                  </a:lnTo>
                  <a:lnTo>
                    <a:pt x="6226" y="4440"/>
                  </a:lnTo>
                  <a:lnTo>
                    <a:pt x="6175" y="4389"/>
                  </a:lnTo>
                  <a:lnTo>
                    <a:pt x="6150" y="4287"/>
                  </a:lnTo>
                  <a:lnTo>
                    <a:pt x="5665" y="613"/>
                  </a:lnTo>
                  <a:lnTo>
                    <a:pt x="5639" y="511"/>
                  </a:lnTo>
                  <a:lnTo>
                    <a:pt x="5614" y="435"/>
                  </a:lnTo>
                  <a:lnTo>
                    <a:pt x="5563" y="358"/>
                  </a:lnTo>
                  <a:lnTo>
                    <a:pt x="5486" y="281"/>
                  </a:lnTo>
                  <a:lnTo>
                    <a:pt x="5410" y="230"/>
                  </a:lnTo>
                  <a:lnTo>
                    <a:pt x="5308" y="205"/>
                  </a:lnTo>
                  <a:lnTo>
                    <a:pt x="5206" y="179"/>
                  </a:lnTo>
                  <a:lnTo>
                    <a:pt x="5104" y="205"/>
                  </a:lnTo>
                  <a:lnTo>
                    <a:pt x="5027" y="230"/>
                  </a:lnTo>
                  <a:lnTo>
                    <a:pt x="4925" y="256"/>
                  </a:lnTo>
                  <a:lnTo>
                    <a:pt x="4874" y="307"/>
                  </a:lnTo>
                  <a:lnTo>
                    <a:pt x="4797" y="384"/>
                  </a:lnTo>
                  <a:lnTo>
                    <a:pt x="4746" y="435"/>
                  </a:lnTo>
                  <a:lnTo>
                    <a:pt x="4721" y="537"/>
                  </a:lnTo>
                  <a:lnTo>
                    <a:pt x="4695" y="613"/>
                  </a:lnTo>
                  <a:lnTo>
                    <a:pt x="4695" y="715"/>
                  </a:lnTo>
                  <a:lnTo>
                    <a:pt x="4721" y="3547"/>
                  </a:lnTo>
                  <a:lnTo>
                    <a:pt x="4695" y="3598"/>
                  </a:lnTo>
                  <a:lnTo>
                    <a:pt x="4644" y="3598"/>
                  </a:lnTo>
                  <a:lnTo>
                    <a:pt x="4619" y="3573"/>
                  </a:lnTo>
                  <a:lnTo>
                    <a:pt x="3802" y="384"/>
                  </a:lnTo>
                  <a:lnTo>
                    <a:pt x="3751" y="281"/>
                  </a:lnTo>
                  <a:lnTo>
                    <a:pt x="3700" y="205"/>
                  </a:lnTo>
                  <a:lnTo>
                    <a:pt x="3649" y="128"/>
                  </a:lnTo>
                  <a:lnTo>
                    <a:pt x="3573" y="77"/>
                  </a:lnTo>
                  <a:lnTo>
                    <a:pt x="3471" y="26"/>
                  </a:lnTo>
                  <a:lnTo>
                    <a:pt x="3394"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08;p73">
              <a:extLst>
                <a:ext uri="{FF2B5EF4-FFF2-40B4-BE49-F238E27FC236}">
                  <a16:creationId xmlns:a16="http://schemas.microsoft.com/office/drawing/2014/main" id="{85BEB974-9862-F8EC-40A0-4B129B64DE3F}"/>
                </a:ext>
              </a:extLst>
            </p:cNvPr>
            <p:cNvSpPr/>
            <p:nvPr/>
          </p:nvSpPr>
          <p:spPr>
            <a:xfrm>
              <a:off x="4892800" y="3446250"/>
              <a:ext cx="45950" cy="176725"/>
            </a:xfrm>
            <a:custGeom>
              <a:avLst/>
              <a:gdLst/>
              <a:ahLst/>
              <a:cxnLst/>
              <a:rect l="l" t="t" r="r" b="b"/>
              <a:pathLst>
                <a:path w="1838" h="7069" extrusionOk="0">
                  <a:moveTo>
                    <a:pt x="1226" y="1"/>
                  </a:moveTo>
                  <a:lnTo>
                    <a:pt x="1073" y="26"/>
                  </a:lnTo>
                  <a:lnTo>
                    <a:pt x="919" y="77"/>
                  </a:lnTo>
                  <a:lnTo>
                    <a:pt x="996" y="128"/>
                  </a:lnTo>
                  <a:lnTo>
                    <a:pt x="1124" y="230"/>
                  </a:lnTo>
                  <a:lnTo>
                    <a:pt x="1200" y="358"/>
                  </a:lnTo>
                  <a:lnTo>
                    <a:pt x="1277" y="511"/>
                  </a:lnTo>
                  <a:lnTo>
                    <a:pt x="1302" y="664"/>
                  </a:lnTo>
                  <a:lnTo>
                    <a:pt x="1277" y="843"/>
                  </a:lnTo>
                  <a:lnTo>
                    <a:pt x="1200" y="1021"/>
                  </a:lnTo>
                  <a:lnTo>
                    <a:pt x="843" y="1608"/>
                  </a:lnTo>
                  <a:lnTo>
                    <a:pt x="690" y="1915"/>
                  </a:lnTo>
                  <a:lnTo>
                    <a:pt x="562" y="2246"/>
                  </a:lnTo>
                  <a:lnTo>
                    <a:pt x="384" y="2706"/>
                  </a:lnTo>
                  <a:lnTo>
                    <a:pt x="256" y="3165"/>
                  </a:lnTo>
                  <a:lnTo>
                    <a:pt x="128" y="3650"/>
                  </a:lnTo>
                  <a:lnTo>
                    <a:pt x="52" y="4109"/>
                  </a:lnTo>
                  <a:lnTo>
                    <a:pt x="26" y="4364"/>
                  </a:lnTo>
                  <a:lnTo>
                    <a:pt x="1" y="4594"/>
                  </a:lnTo>
                  <a:lnTo>
                    <a:pt x="26" y="5053"/>
                  </a:lnTo>
                  <a:lnTo>
                    <a:pt x="103" y="5512"/>
                  </a:lnTo>
                  <a:lnTo>
                    <a:pt x="179" y="5997"/>
                  </a:lnTo>
                  <a:lnTo>
                    <a:pt x="384" y="6814"/>
                  </a:lnTo>
                  <a:lnTo>
                    <a:pt x="384" y="6967"/>
                  </a:lnTo>
                  <a:lnTo>
                    <a:pt x="333" y="7069"/>
                  </a:lnTo>
                  <a:lnTo>
                    <a:pt x="690" y="7018"/>
                  </a:lnTo>
                  <a:lnTo>
                    <a:pt x="817" y="6967"/>
                  </a:lnTo>
                  <a:lnTo>
                    <a:pt x="894" y="6865"/>
                  </a:lnTo>
                  <a:lnTo>
                    <a:pt x="945" y="6762"/>
                  </a:lnTo>
                  <a:lnTo>
                    <a:pt x="945" y="6635"/>
                  </a:lnTo>
                  <a:lnTo>
                    <a:pt x="766" y="5818"/>
                  </a:lnTo>
                  <a:lnTo>
                    <a:pt x="664" y="5359"/>
                  </a:lnTo>
                  <a:lnTo>
                    <a:pt x="613" y="4900"/>
                  </a:lnTo>
                  <a:lnTo>
                    <a:pt x="588" y="4466"/>
                  </a:lnTo>
                  <a:lnTo>
                    <a:pt x="613" y="3981"/>
                  </a:lnTo>
                  <a:lnTo>
                    <a:pt x="715" y="3522"/>
                  </a:lnTo>
                  <a:lnTo>
                    <a:pt x="817" y="3063"/>
                  </a:lnTo>
                  <a:lnTo>
                    <a:pt x="970" y="2603"/>
                  </a:lnTo>
                  <a:lnTo>
                    <a:pt x="1124" y="2170"/>
                  </a:lnTo>
                  <a:lnTo>
                    <a:pt x="1251" y="1863"/>
                  </a:lnTo>
                  <a:lnTo>
                    <a:pt x="1404" y="1557"/>
                  </a:lnTo>
                  <a:lnTo>
                    <a:pt x="1736" y="970"/>
                  </a:lnTo>
                  <a:lnTo>
                    <a:pt x="1812" y="792"/>
                  </a:lnTo>
                  <a:lnTo>
                    <a:pt x="1838" y="639"/>
                  </a:lnTo>
                  <a:lnTo>
                    <a:pt x="1812" y="486"/>
                  </a:lnTo>
                  <a:lnTo>
                    <a:pt x="1761" y="333"/>
                  </a:lnTo>
                  <a:lnTo>
                    <a:pt x="1659" y="205"/>
                  </a:lnTo>
                  <a:lnTo>
                    <a:pt x="1532" y="103"/>
                  </a:lnTo>
                  <a:lnTo>
                    <a:pt x="1379" y="26"/>
                  </a:lnTo>
                  <a:lnTo>
                    <a:pt x="1226"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09;p73">
              <a:extLst>
                <a:ext uri="{FF2B5EF4-FFF2-40B4-BE49-F238E27FC236}">
                  <a16:creationId xmlns:a16="http://schemas.microsoft.com/office/drawing/2014/main" id="{6109784B-8C83-03B7-D461-43B0DE8B1939}"/>
                </a:ext>
              </a:extLst>
            </p:cNvPr>
            <p:cNvSpPr/>
            <p:nvPr/>
          </p:nvSpPr>
          <p:spPr>
            <a:xfrm>
              <a:off x="4929800" y="3453925"/>
              <a:ext cx="202875" cy="281325"/>
            </a:xfrm>
            <a:custGeom>
              <a:avLst/>
              <a:gdLst/>
              <a:ahLst/>
              <a:cxnLst/>
              <a:rect l="l" t="t" r="r" b="b"/>
              <a:pathLst>
                <a:path w="8115" h="11253" extrusionOk="0">
                  <a:moveTo>
                    <a:pt x="4849" y="0"/>
                  </a:moveTo>
                  <a:lnTo>
                    <a:pt x="4747" y="26"/>
                  </a:lnTo>
                  <a:lnTo>
                    <a:pt x="4645" y="51"/>
                  </a:lnTo>
                  <a:lnTo>
                    <a:pt x="4568" y="102"/>
                  </a:lnTo>
                  <a:lnTo>
                    <a:pt x="4492" y="153"/>
                  </a:lnTo>
                  <a:lnTo>
                    <a:pt x="4415" y="230"/>
                  </a:lnTo>
                  <a:lnTo>
                    <a:pt x="4364" y="306"/>
                  </a:lnTo>
                  <a:lnTo>
                    <a:pt x="4338" y="408"/>
                  </a:lnTo>
                  <a:lnTo>
                    <a:pt x="3522" y="3598"/>
                  </a:lnTo>
                  <a:lnTo>
                    <a:pt x="3496" y="3623"/>
                  </a:lnTo>
                  <a:lnTo>
                    <a:pt x="3445" y="3623"/>
                  </a:lnTo>
                  <a:lnTo>
                    <a:pt x="3420" y="3572"/>
                  </a:lnTo>
                  <a:lnTo>
                    <a:pt x="3445" y="740"/>
                  </a:lnTo>
                  <a:lnTo>
                    <a:pt x="3445" y="638"/>
                  </a:lnTo>
                  <a:lnTo>
                    <a:pt x="3420" y="561"/>
                  </a:lnTo>
                  <a:lnTo>
                    <a:pt x="3369" y="459"/>
                  </a:lnTo>
                  <a:lnTo>
                    <a:pt x="3318" y="383"/>
                  </a:lnTo>
                  <a:lnTo>
                    <a:pt x="3267" y="332"/>
                  </a:lnTo>
                  <a:lnTo>
                    <a:pt x="3190" y="281"/>
                  </a:lnTo>
                  <a:lnTo>
                    <a:pt x="3114" y="230"/>
                  </a:lnTo>
                  <a:lnTo>
                    <a:pt x="3012" y="204"/>
                  </a:lnTo>
                  <a:lnTo>
                    <a:pt x="2910" y="204"/>
                  </a:lnTo>
                  <a:lnTo>
                    <a:pt x="2833" y="230"/>
                  </a:lnTo>
                  <a:lnTo>
                    <a:pt x="2731" y="255"/>
                  </a:lnTo>
                  <a:lnTo>
                    <a:pt x="2654" y="306"/>
                  </a:lnTo>
                  <a:lnTo>
                    <a:pt x="2578" y="383"/>
                  </a:lnTo>
                  <a:lnTo>
                    <a:pt x="2527" y="459"/>
                  </a:lnTo>
                  <a:lnTo>
                    <a:pt x="2476" y="536"/>
                  </a:lnTo>
                  <a:lnTo>
                    <a:pt x="2450" y="638"/>
                  </a:lnTo>
                  <a:lnTo>
                    <a:pt x="1991" y="4312"/>
                  </a:lnTo>
                  <a:lnTo>
                    <a:pt x="1965" y="4414"/>
                  </a:lnTo>
                  <a:lnTo>
                    <a:pt x="1914" y="4465"/>
                  </a:lnTo>
                  <a:lnTo>
                    <a:pt x="1863" y="4516"/>
                  </a:lnTo>
                  <a:lnTo>
                    <a:pt x="1787" y="4542"/>
                  </a:lnTo>
                  <a:lnTo>
                    <a:pt x="1710" y="4542"/>
                  </a:lnTo>
                  <a:lnTo>
                    <a:pt x="1634" y="4516"/>
                  </a:lnTo>
                  <a:lnTo>
                    <a:pt x="1557" y="4465"/>
                  </a:lnTo>
                  <a:lnTo>
                    <a:pt x="1506" y="4414"/>
                  </a:lnTo>
                  <a:lnTo>
                    <a:pt x="1149" y="3751"/>
                  </a:lnTo>
                  <a:lnTo>
                    <a:pt x="1072" y="3649"/>
                  </a:lnTo>
                  <a:lnTo>
                    <a:pt x="970" y="3572"/>
                  </a:lnTo>
                  <a:lnTo>
                    <a:pt x="868" y="3496"/>
                  </a:lnTo>
                  <a:lnTo>
                    <a:pt x="766" y="3470"/>
                  </a:lnTo>
                  <a:lnTo>
                    <a:pt x="639" y="3445"/>
                  </a:lnTo>
                  <a:lnTo>
                    <a:pt x="511" y="3445"/>
                  </a:lnTo>
                  <a:lnTo>
                    <a:pt x="409" y="3496"/>
                  </a:lnTo>
                  <a:lnTo>
                    <a:pt x="281" y="3547"/>
                  </a:lnTo>
                  <a:lnTo>
                    <a:pt x="179" y="3623"/>
                  </a:lnTo>
                  <a:lnTo>
                    <a:pt x="103" y="3700"/>
                  </a:lnTo>
                  <a:lnTo>
                    <a:pt x="52" y="3827"/>
                  </a:lnTo>
                  <a:lnTo>
                    <a:pt x="1" y="3929"/>
                  </a:lnTo>
                  <a:lnTo>
                    <a:pt x="1" y="4057"/>
                  </a:lnTo>
                  <a:lnTo>
                    <a:pt x="1" y="4159"/>
                  </a:lnTo>
                  <a:lnTo>
                    <a:pt x="26" y="4287"/>
                  </a:lnTo>
                  <a:lnTo>
                    <a:pt x="77" y="4414"/>
                  </a:lnTo>
                  <a:lnTo>
                    <a:pt x="409" y="5001"/>
                  </a:lnTo>
                  <a:lnTo>
                    <a:pt x="562" y="5282"/>
                  </a:lnTo>
                  <a:lnTo>
                    <a:pt x="690" y="5613"/>
                  </a:lnTo>
                  <a:lnTo>
                    <a:pt x="868" y="6047"/>
                  </a:lnTo>
                  <a:lnTo>
                    <a:pt x="1021" y="6507"/>
                  </a:lnTo>
                  <a:lnTo>
                    <a:pt x="1123" y="6966"/>
                  </a:lnTo>
                  <a:lnTo>
                    <a:pt x="1200" y="7425"/>
                  </a:lnTo>
                  <a:lnTo>
                    <a:pt x="1251" y="7910"/>
                  </a:lnTo>
                  <a:lnTo>
                    <a:pt x="1226" y="8344"/>
                  </a:lnTo>
                  <a:lnTo>
                    <a:pt x="1149" y="8777"/>
                  </a:lnTo>
                  <a:lnTo>
                    <a:pt x="1072" y="9262"/>
                  </a:lnTo>
                  <a:lnTo>
                    <a:pt x="868" y="10053"/>
                  </a:lnTo>
                  <a:lnTo>
                    <a:pt x="868" y="10206"/>
                  </a:lnTo>
                  <a:lnTo>
                    <a:pt x="919" y="10308"/>
                  </a:lnTo>
                  <a:lnTo>
                    <a:pt x="1021" y="10385"/>
                  </a:lnTo>
                  <a:lnTo>
                    <a:pt x="1123" y="10436"/>
                  </a:lnTo>
                  <a:lnTo>
                    <a:pt x="5436" y="11252"/>
                  </a:lnTo>
                  <a:lnTo>
                    <a:pt x="5563" y="11252"/>
                  </a:lnTo>
                  <a:lnTo>
                    <a:pt x="5691" y="11201"/>
                  </a:lnTo>
                  <a:lnTo>
                    <a:pt x="5767" y="11099"/>
                  </a:lnTo>
                  <a:lnTo>
                    <a:pt x="5793" y="11048"/>
                  </a:lnTo>
                  <a:lnTo>
                    <a:pt x="5818" y="10972"/>
                  </a:lnTo>
                  <a:lnTo>
                    <a:pt x="5844" y="10538"/>
                  </a:lnTo>
                  <a:lnTo>
                    <a:pt x="5920" y="10104"/>
                  </a:lnTo>
                  <a:lnTo>
                    <a:pt x="6022" y="9670"/>
                  </a:lnTo>
                  <a:lnTo>
                    <a:pt x="6150" y="9237"/>
                  </a:lnTo>
                  <a:lnTo>
                    <a:pt x="6303" y="8803"/>
                  </a:lnTo>
                  <a:lnTo>
                    <a:pt x="6507" y="8395"/>
                  </a:lnTo>
                  <a:lnTo>
                    <a:pt x="6711" y="7986"/>
                  </a:lnTo>
                  <a:lnTo>
                    <a:pt x="6916" y="7578"/>
                  </a:lnTo>
                  <a:lnTo>
                    <a:pt x="7196" y="6889"/>
                  </a:lnTo>
                  <a:lnTo>
                    <a:pt x="7451" y="6200"/>
                  </a:lnTo>
                  <a:lnTo>
                    <a:pt x="7630" y="5511"/>
                  </a:lnTo>
                  <a:lnTo>
                    <a:pt x="7783" y="4771"/>
                  </a:lnTo>
                  <a:lnTo>
                    <a:pt x="8115" y="3266"/>
                  </a:lnTo>
                  <a:lnTo>
                    <a:pt x="8115" y="3164"/>
                  </a:lnTo>
                  <a:lnTo>
                    <a:pt x="8115" y="3087"/>
                  </a:lnTo>
                  <a:lnTo>
                    <a:pt x="8089" y="2985"/>
                  </a:lnTo>
                  <a:lnTo>
                    <a:pt x="8064" y="2909"/>
                  </a:lnTo>
                  <a:lnTo>
                    <a:pt x="8013" y="2832"/>
                  </a:lnTo>
                  <a:lnTo>
                    <a:pt x="7962" y="2756"/>
                  </a:lnTo>
                  <a:lnTo>
                    <a:pt x="7885" y="2705"/>
                  </a:lnTo>
                  <a:lnTo>
                    <a:pt x="7809" y="2654"/>
                  </a:lnTo>
                  <a:lnTo>
                    <a:pt x="7707" y="2603"/>
                  </a:lnTo>
                  <a:lnTo>
                    <a:pt x="7502" y="2603"/>
                  </a:lnTo>
                  <a:lnTo>
                    <a:pt x="7400" y="2628"/>
                  </a:lnTo>
                  <a:lnTo>
                    <a:pt x="7298" y="2679"/>
                  </a:lnTo>
                  <a:lnTo>
                    <a:pt x="7222" y="2730"/>
                  </a:lnTo>
                  <a:lnTo>
                    <a:pt x="7145" y="2807"/>
                  </a:lnTo>
                  <a:lnTo>
                    <a:pt x="7094" y="2883"/>
                  </a:lnTo>
                  <a:lnTo>
                    <a:pt x="6558" y="4134"/>
                  </a:lnTo>
                  <a:lnTo>
                    <a:pt x="6533" y="4159"/>
                  </a:lnTo>
                  <a:lnTo>
                    <a:pt x="6482" y="4159"/>
                  </a:lnTo>
                  <a:lnTo>
                    <a:pt x="6456" y="4134"/>
                  </a:lnTo>
                  <a:lnTo>
                    <a:pt x="6456" y="4108"/>
                  </a:lnTo>
                  <a:lnTo>
                    <a:pt x="6967" y="1837"/>
                  </a:lnTo>
                  <a:lnTo>
                    <a:pt x="6992" y="1735"/>
                  </a:lnTo>
                  <a:lnTo>
                    <a:pt x="6992" y="1608"/>
                  </a:lnTo>
                  <a:lnTo>
                    <a:pt x="6967" y="1505"/>
                  </a:lnTo>
                  <a:lnTo>
                    <a:pt x="6916" y="1403"/>
                  </a:lnTo>
                  <a:lnTo>
                    <a:pt x="6839" y="1301"/>
                  </a:lnTo>
                  <a:lnTo>
                    <a:pt x="6762" y="1225"/>
                  </a:lnTo>
                  <a:lnTo>
                    <a:pt x="6686" y="1174"/>
                  </a:lnTo>
                  <a:lnTo>
                    <a:pt x="6558" y="1123"/>
                  </a:lnTo>
                  <a:lnTo>
                    <a:pt x="6456" y="1097"/>
                  </a:lnTo>
                  <a:lnTo>
                    <a:pt x="6329" y="1097"/>
                  </a:lnTo>
                  <a:lnTo>
                    <a:pt x="6227" y="1123"/>
                  </a:lnTo>
                  <a:lnTo>
                    <a:pt x="6125" y="1148"/>
                  </a:lnTo>
                  <a:lnTo>
                    <a:pt x="6022" y="1225"/>
                  </a:lnTo>
                  <a:lnTo>
                    <a:pt x="5946" y="1301"/>
                  </a:lnTo>
                  <a:lnTo>
                    <a:pt x="5869" y="1378"/>
                  </a:lnTo>
                  <a:lnTo>
                    <a:pt x="5818" y="1505"/>
                  </a:lnTo>
                  <a:lnTo>
                    <a:pt x="5129" y="3776"/>
                  </a:lnTo>
                  <a:lnTo>
                    <a:pt x="5104" y="3802"/>
                  </a:lnTo>
                  <a:lnTo>
                    <a:pt x="5078" y="3827"/>
                  </a:lnTo>
                  <a:lnTo>
                    <a:pt x="5053" y="3802"/>
                  </a:lnTo>
                  <a:lnTo>
                    <a:pt x="5027" y="3751"/>
                  </a:lnTo>
                  <a:lnTo>
                    <a:pt x="5410" y="638"/>
                  </a:lnTo>
                  <a:lnTo>
                    <a:pt x="5410" y="510"/>
                  </a:lnTo>
                  <a:lnTo>
                    <a:pt x="5385" y="408"/>
                  </a:lnTo>
                  <a:lnTo>
                    <a:pt x="5359" y="306"/>
                  </a:lnTo>
                  <a:lnTo>
                    <a:pt x="5308" y="230"/>
                  </a:lnTo>
                  <a:lnTo>
                    <a:pt x="5231" y="153"/>
                  </a:lnTo>
                  <a:lnTo>
                    <a:pt x="5155" y="77"/>
                  </a:lnTo>
                  <a:lnTo>
                    <a:pt x="5053" y="51"/>
                  </a:lnTo>
                  <a:lnTo>
                    <a:pt x="4951" y="26"/>
                  </a:lnTo>
                  <a:lnTo>
                    <a:pt x="4849" y="0"/>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10;p73">
              <a:extLst>
                <a:ext uri="{FF2B5EF4-FFF2-40B4-BE49-F238E27FC236}">
                  <a16:creationId xmlns:a16="http://schemas.microsoft.com/office/drawing/2014/main" id="{55E98A6A-3859-3996-FBC0-F9EC5EFE253D}"/>
                </a:ext>
              </a:extLst>
            </p:cNvPr>
            <p:cNvSpPr/>
            <p:nvPr/>
          </p:nvSpPr>
          <p:spPr>
            <a:xfrm>
              <a:off x="5058650" y="3518975"/>
              <a:ext cx="74025" cy="216275"/>
            </a:xfrm>
            <a:custGeom>
              <a:avLst/>
              <a:gdLst/>
              <a:ahLst/>
              <a:cxnLst/>
              <a:rect l="l" t="t" r="r" b="b"/>
              <a:pathLst>
                <a:path w="2961" h="8651" extrusionOk="0">
                  <a:moveTo>
                    <a:pt x="2272" y="1"/>
                  </a:moveTo>
                  <a:lnTo>
                    <a:pt x="2144" y="77"/>
                  </a:lnTo>
                  <a:lnTo>
                    <a:pt x="2297" y="179"/>
                  </a:lnTo>
                  <a:lnTo>
                    <a:pt x="2399" y="332"/>
                  </a:lnTo>
                  <a:lnTo>
                    <a:pt x="2425" y="485"/>
                  </a:lnTo>
                  <a:lnTo>
                    <a:pt x="2425" y="664"/>
                  </a:lnTo>
                  <a:lnTo>
                    <a:pt x="2093" y="2169"/>
                  </a:lnTo>
                  <a:lnTo>
                    <a:pt x="1940" y="2909"/>
                  </a:lnTo>
                  <a:lnTo>
                    <a:pt x="1762" y="3598"/>
                  </a:lnTo>
                  <a:lnTo>
                    <a:pt x="1506" y="4287"/>
                  </a:lnTo>
                  <a:lnTo>
                    <a:pt x="1226" y="4976"/>
                  </a:lnTo>
                  <a:lnTo>
                    <a:pt x="1022" y="5384"/>
                  </a:lnTo>
                  <a:lnTo>
                    <a:pt x="817" y="5793"/>
                  </a:lnTo>
                  <a:lnTo>
                    <a:pt x="613" y="6201"/>
                  </a:lnTo>
                  <a:lnTo>
                    <a:pt x="460" y="6635"/>
                  </a:lnTo>
                  <a:lnTo>
                    <a:pt x="333" y="7068"/>
                  </a:lnTo>
                  <a:lnTo>
                    <a:pt x="231" y="7502"/>
                  </a:lnTo>
                  <a:lnTo>
                    <a:pt x="154" y="7936"/>
                  </a:lnTo>
                  <a:lnTo>
                    <a:pt x="129" y="8370"/>
                  </a:lnTo>
                  <a:lnTo>
                    <a:pt x="103" y="8446"/>
                  </a:lnTo>
                  <a:lnTo>
                    <a:pt x="77" y="8497"/>
                  </a:lnTo>
                  <a:lnTo>
                    <a:pt x="1" y="8599"/>
                  </a:lnTo>
                  <a:lnTo>
                    <a:pt x="282" y="8650"/>
                  </a:lnTo>
                  <a:lnTo>
                    <a:pt x="409" y="8650"/>
                  </a:lnTo>
                  <a:lnTo>
                    <a:pt x="537" y="8599"/>
                  </a:lnTo>
                  <a:lnTo>
                    <a:pt x="613" y="8497"/>
                  </a:lnTo>
                  <a:lnTo>
                    <a:pt x="639" y="8446"/>
                  </a:lnTo>
                  <a:lnTo>
                    <a:pt x="664" y="8370"/>
                  </a:lnTo>
                  <a:lnTo>
                    <a:pt x="690" y="7936"/>
                  </a:lnTo>
                  <a:lnTo>
                    <a:pt x="766" y="7502"/>
                  </a:lnTo>
                  <a:lnTo>
                    <a:pt x="868" y="7068"/>
                  </a:lnTo>
                  <a:lnTo>
                    <a:pt x="996" y="6635"/>
                  </a:lnTo>
                  <a:lnTo>
                    <a:pt x="1149" y="6201"/>
                  </a:lnTo>
                  <a:lnTo>
                    <a:pt x="1353" y="5793"/>
                  </a:lnTo>
                  <a:lnTo>
                    <a:pt x="1557" y="5384"/>
                  </a:lnTo>
                  <a:lnTo>
                    <a:pt x="1762" y="4976"/>
                  </a:lnTo>
                  <a:lnTo>
                    <a:pt x="2042" y="4287"/>
                  </a:lnTo>
                  <a:lnTo>
                    <a:pt x="2272" y="3598"/>
                  </a:lnTo>
                  <a:lnTo>
                    <a:pt x="2476" y="2909"/>
                  </a:lnTo>
                  <a:lnTo>
                    <a:pt x="2629" y="2169"/>
                  </a:lnTo>
                  <a:lnTo>
                    <a:pt x="2961" y="664"/>
                  </a:lnTo>
                  <a:lnTo>
                    <a:pt x="2961" y="562"/>
                  </a:lnTo>
                  <a:lnTo>
                    <a:pt x="2961" y="485"/>
                  </a:lnTo>
                  <a:lnTo>
                    <a:pt x="2935" y="383"/>
                  </a:lnTo>
                  <a:lnTo>
                    <a:pt x="2910" y="307"/>
                  </a:lnTo>
                  <a:lnTo>
                    <a:pt x="2859" y="230"/>
                  </a:lnTo>
                  <a:lnTo>
                    <a:pt x="2808" y="154"/>
                  </a:lnTo>
                  <a:lnTo>
                    <a:pt x="2731" y="103"/>
                  </a:lnTo>
                  <a:lnTo>
                    <a:pt x="2655" y="52"/>
                  </a:lnTo>
                  <a:lnTo>
                    <a:pt x="2527" y="1"/>
                  </a:lnTo>
                  <a:close/>
                </a:path>
              </a:pathLst>
            </a:custGeom>
            <a:solidFill>
              <a:srgbClr val="00E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cience Subject for Elementary - 2nd Grade: Science Fair by Slidesgo">
  <a:themeElements>
    <a:clrScheme name="Simple Light">
      <a:dk1>
        <a:srgbClr val="26C9FF"/>
      </a:dk1>
      <a:lt1>
        <a:srgbClr val="FFFFFF"/>
      </a:lt1>
      <a:dk2>
        <a:srgbClr val="D4E5FF"/>
      </a:dk2>
      <a:lt2>
        <a:srgbClr val="424242"/>
      </a:lt2>
      <a:accent1>
        <a:srgbClr val="4751F8"/>
      </a:accent1>
      <a:accent2>
        <a:srgbClr val="CDDFFB"/>
      </a:accent2>
      <a:accent3>
        <a:srgbClr val="5B69EF"/>
      </a:accent3>
      <a:accent4>
        <a:srgbClr val="7F40E2"/>
      </a:accent4>
      <a:accent5>
        <a:srgbClr val="00E294"/>
      </a:accent5>
      <a:accent6>
        <a:srgbClr val="1D26C8"/>
      </a:accent6>
      <a:hlink>
        <a:srgbClr val="5B69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1308</Words>
  <Application>Microsoft Office PowerPoint</Application>
  <PresentationFormat>On-screen Show (16:9)</PresentationFormat>
  <Paragraphs>113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Dosis</vt:lpstr>
      <vt:lpstr>Assistant</vt:lpstr>
      <vt:lpstr>Arial</vt:lpstr>
      <vt:lpstr>Roboto Condensed Light</vt:lpstr>
      <vt:lpstr>Science Subject for Elementary - 2nd Grade: Science Fair by Slidesgo</vt:lpstr>
      <vt:lpstr>OPERATING SYSTEM LAB: REPORT LAB 1</vt:lpstr>
      <vt:lpstr>Q&amp;A</vt:lpstr>
      <vt:lpstr>Q&amp;A</vt:lpstr>
      <vt:lpstr>Q&amp;A</vt:lpstr>
      <vt:lpstr>Q&amp;A</vt:lpstr>
      <vt:lpstr>Q&amp;A</vt:lpstr>
      <vt:lpstr>Q&amp;A</vt:lpstr>
      <vt:lpstr>EX-2.4</vt:lpstr>
      <vt:lpstr>EX-2.4</vt:lpstr>
      <vt:lpstr>EX-2.4</vt:lpstr>
      <vt:lpstr>EX-3.6-5.3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LAB: REPORT LAB 1</dc:title>
  <cp:lastModifiedBy>A69</cp:lastModifiedBy>
  <cp:revision>9</cp:revision>
  <dcterms:modified xsi:type="dcterms:W3CDTF">2024-03-28T03:57:28Z</dcterms:modified>
</cp:coreProperties>
</file>