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61" r:id="rId5"/>
    <p:sldId id="270" r:id="rId6"/>
    <p:sldId id="262" r:id="rId7"/>
    <p:sldId id="263" r:id="rId8"/>
    <p:sldId id="264" r:id="rId9"/>
    <p:sldId id="271" r:id="rId10"/>
    <p:sldId id="272" r:id="rId11"/>
    <p:sldId id="265" r:id="rId12"/>
    <p:sldId id="267" r:id="rId13"/>
    <p:sldId id="268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5AA2-2602-0EFE-C900-F5A4CBC8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D152A8-2840-BD55-BD60-6405CA9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0AEF5-4E87-FDBA-3B0B-DA7E78C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14FAC-6066-1421-61B3-A35B50F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4814-1D16-DD0E-9DD4-B5C5EB90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071B-F263-4774-6BA5-A6CB01B9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0A0CC-728B-748F-C706-A0B3D8FA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C5372-7DEF-3C15-37CF-5C6D6799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80D0B-949F-0990-F9DA-4571B26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54BBB-2757-2D95-A85B-420908D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C5B3-C182-5B2F-F404-965CC5E6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73731-D857-CC2D-3229-91BC70E8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EB619-D55F-DF0D-D886-395A0295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AEA24-C81F-1CCC-BF6A-D8084AB5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F3BBE-D5DF-ABE4-22A0-3858E2E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283B-5D96-5EA5-336B-6227570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C102E-B759-FED0-7B70-D37324B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8E1EA-D183-1BD2-505D-7B1A3785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147C7-FCEE-F3BE-7489-F2F9732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B1561-35B9-CE04-1FC8-6C0A01C0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F977-4223-8169-3018-87E29E4B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EFEB2-2092-CA12-E15A-BCE2AE3C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7FCB-54D2-B777-9FD8-C54BE73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29B9E-2FC8-739F-FC14-880D61B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DAD15-CF28-7E82-C818-3E116EAA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98E9-FA86-B340-2085-D777999E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BB486-C4AF-9601-CBFE-C346731D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E4291-DC8B-DB00-70FE-8C07548D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DCB93-E8C6-D7CF-2B77-F5A8C2A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6509F-A621-9500-E75E-44A0A8FA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3F39-27FD-82F6-A6C7-18B6A2E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44CF-C0C1-056F-63F1-AD347B6B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F22A7-70A0-341F-329F-E11819CE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55B88F-B79E-3D12-9718-5367E082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70CFD-ADAE-2842-8030-1DA5712C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E5C0E3-9DE8-3FD4-EE61-286457EC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788032-8B7B-B1AB-CAC5-3FD5874C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D33D50-CDAB-C03A-7302-9C400C2D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8455F-F612-0060-D55B-52ECFCC7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D191-6E5E-C06C-81D2-617A9C3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E3836-B4E7-A33B-4F88-F6E5CC8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D7CED-BB3F-C32D-F136-6C939905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82E4DA-FBB8-9E01-992A-9D0751E5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EA1CAA-672B-C96D-AB54-001D7DD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0131A4-4D6B-F46E-0DE3-2071CAA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9C480-9975-CAA1-097F-99720BB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E551-FA77-8269-5BA5-C0CC84CA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075E6-9A8E-0136-229D-16B8A4D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2646ED-3558-6E4B-A525-C599C955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CA758-199B-BF68-2375-F8D90117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AD84E-4EF4-CD17-E274-EC2C25B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418DA-E564-2D99-2DF5-38C010C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802B8-B102-2921-4916-19C13763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089A-8A23-44ED-0470-B7CD85F9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45AB73-5846-4ECA-7D62-1A996C32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D3E21-CE27-03C9-C1A6-3103E9BF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4E32A-C97E-79ED-CDA9-57952D3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ABB30-81F2-638C-33BE-B748B1C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2EF423-AF86-EF22-5E9E-8FA745DC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A1AB9E-4E03-45E9-0422-2DE4024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E59A3-ADC6-0ECB-76BF-0EC7EC76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CF7A5-A1A3-B783-3727-77D5F584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7ABA-B4BD-07FE-5B81-02E74370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>
            <a:extLst>
              <a:ext uri="{FF2B5EF4-FFF2-40B4-BE49-F238E27FC236}">
                <a16:creationId xmlns:a16="http://schemas.microsoft.com/office/drawing/2014/main" id="{989A5EF2-BC2E-B6B3-8715-8BBFB6EB1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3402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97D6C8-33D0-3497-83AD-A89CC219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/>
              <a:t>ReactJS</a:t>
            </a:r>
            <a:r>
              <a:rPr lang="pt-BR" sz="48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424C6-9F84-F553-D1F7-4674E502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Rodolfo Lucas Bortoluzzi</a:t>
            </a:r>
          </a:p>
        </p:txBody>
      </p:sp>
    </p:spTree>
    <p:extLst>
      <p:ext uri="{BB962C8B-B14F-4D97-AF65-F5344CB8AC3E}">
        <p14:creationId xmlns:p14="http://schemas.microsoft.com/office/powerpoint/2010/main" val="16890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BFC442-33F6-7E42-BAF4-C62AA89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1" y="823549"/>
            <a:ext cx="5048955" cy="52109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D8DA7F-02CE-28F1-9029-DBD6BA2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06" y="1099066"/>
            <a:ext cx="581106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pt-BR" sz="5400" b="0" i="0" dirty="0">
                <a:effectLst/>
                <a:latin typeface="Söhne"/>
              </a:rPr>
              <a:t>Reutilização de componentes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1900" b="0" i="0" dirty="0">
                <a:effectLst/>
                <a:latin typeface="Söhne"/>
              </a:rPr>
              <a:t>A reutilização de componentes é uma das grandes vantagens do </a:t>
            </a:r>
            <a:r>
              <a:rPr lang="pt-BR" sz="1900" b="0" i="0" dirty="0" err="1">
                <a:effectLst/>
                <a:latin typeface="Söhne"/>
              </a:rPr>
              <a:t>ReactJS</a:t>
            </a:r>
            <a:r>
              <a:rPr lang="pt-BR" sz="1900" b="0" i="0" dirty="0">
                <a:effectLst/>
                <a:latin typeface="Söhne"/>
              </a:rPr>
              <a:t>. Uma vez que um componente é criado, ele pode ser usado em várias partes do aplicativo, economizando tempo e esforço de desenvolvimento. Isso também facilita a manutenção do código, pois as alterações feitas em um componente serão refletidas em todos os lugares em que ele é utilizado.</a:t>
            </a:r>
            <a:endParaRPr lang="pt-BR" sz="19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52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7412-A176-F66A-988C-714B2849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APP -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BD350-16C5-7F65-7126-30966002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r>
              <a:rPr lang="pt-BR" dirty="0"/>
              <a:t> prova-SENAC --template </a:t>
            </a:r>
            <a:r>
              <a:rPr lang="pt-BR" dirty="0" err="1"/>
              <a:t>react-ts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33337E-45B6-99F3-53A5-D5F25372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45" y="2918505"/>
            <a:ext cx="3077956" cy="27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DC2B45-4C33-D851-AB0D-6DBBC73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04" y="1665984"/>
            <a:ext cx="2624248" cy="40328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05C059-9213-EE44-6D87-AE30A66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59"/>
            <a:ext cx="951680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948B8B3-944E-C111-2D86-164504DE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42"/>
            <a:ext cx="6956387" cy="68812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E2162F-ABD2-23A9-9E8E-80CF182A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18" y="1644337"/>
            <a:ext cx="5757404" cy="35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BE1C-A44A-4B55-5EFF-EC5F6A00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https://pt.vitejs.dev/guide/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EE619-8B81-BBB1-B3A2-A53844D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–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endParaRPr lang="pt-BR" dirty="0"/>
          </a:p>
          <a:p>
            <a:r>
              <a:rPr lang="pt-BR" dirty="0"/>
              <a:t>2 – nomeie o projeto</a:t>
            </a:r>
          </a:p>
          <a:p>
            <a:r>
              <a:rPr lang="pt-BR" dirty="0"/>
              <a:t>3 – escolha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4 – escolha </a:t>
            </a:r>
            <a:r>
              <a:rPr lang="pt-BR" dirty="0" err="1"/>
              <a:t>typescript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nome do projeto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B6F03B-1557-4607-17F7-DE10E7BD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20" y="0"/>
            <a:ext cx="187418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43AEA0-AD33-F541-4971-B840F4175AFF}"/>
              </a:ext>
            </a:extLst>
          </p:cNvPr>
          <p:cNvSpPr txBox="1"/>
          <p:nvPr/>
        </p:nvSpPr>
        <p:spPr>
          <a:xfrm>
            <a:off x="850567" y="6148149"/>
            <a:ext cx="672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https://blog.webdevsimplified.com/2022-07/react-folder-structure/</a:t>
            </a:r>
          </a:p>
        </p:txBody>
      </p:sp>
    </p:spTree>
    <p:extLst>
      <p:ext uri="{BB962C8B-B14F-4D97-AF65-F5344CB8AC3E}">
        <p14:creationId xmlns:p14="http://schemas.microsoft.com/office/powerpoint/2010/main" val="38783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1917-0815-164E-9CF7-951F76F8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AB163-EE08-C88A-8E7A-900EEEF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 crie um componente que para mostrar uma notícia principal e duas notícias secundárias para o seu blog.</a:t>
            </a:r>
          </a:p>
        </p:txBody>
      </p:sp>
    </p:spTree>
    <p:extLst>
      <p:ext uri="{BB962C8B-B14F-4D97-AF65-F5344CB8AC3E}">
        <p14:creationId xmlns:p14="http://schemas.microsoft.com/office/powerpoint/2010/main" val="38182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Introdução ao </a:t>
            </a:r>
            <a:r>
              <a:rPr lang="pt-BR" sz="5400" b="0" i="0" dirty="0" err="1">
                <a:effectLst/>
                <a:latin typeface="Söhne"/>
              </a:rPr>
              <a:t>ReactJS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O ReactJS é uma biblioteca JavaScript amplamente utilizada para criar interfaces de usuário interativas e reutilizáveis em desenvolvimento web. Ele foi desenvolvido pelo Facebook e é mantido pela comunidade de código aberto.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018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dirty="0">
                <a:latin typeface="Söhne"/>
              </a:rPr>
              <a:t>C</a:t>
            </a:r>
            <a:r>
              <a:rPr lang="pt-BR" sz="5400" b="0" i="0" dirty="0">
                <a:effectLst/>
                <a:latin typeface="Söhne"/>
              </a:rPr>
              <a:t>omponentes independentes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permite que os desenvolvedores dividam a interface do usuário em componentes independentes, que podem ser reutilizados e combinados para construir interfaces complexas. Essa abordagem modular torna o desenvolvimento mais eficiente, pois os componentes podem ser facilmente atualizados e mantidos.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427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Virtual DOM</a:t>
            </a:r>
            <a:endParaRPr lang="pt-B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Uma das principais vantagens do </a:t>
            </a:r>
            <a:r>
              <a:rPr lang="pt-BR" sz="2000" b="0" i="0" dirty="0" err="1">
                <a:effectLst/>
                <a:latin typeface="Söhne"/>
              </a:rPr>
              <a:t>ReactJS</a:t>
            </a:r>
            <a:r>
              <a:rPr lang="pt-BR" sz="2000" b="0" i="0" dirty="0">
                <a:effectLst/>
                <a:latin typeface="Söhne"/>
              </a:rPr>
              <a:t> é a renderização eficiente dos componentes. Ele utiliza um conceito chamado Virtual DOM, que permite atualizar apenas as partes da interface que foram modificadas, em vez de renderizar novamente a página inteira. Isso resulta em uma experiência de usuário mais rápida e responsiva.</a:t>
            </a:r>
            <a:endParaRPr lang="pt-BR" sz="20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2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A461C6-0774-ACD3-C2B7-A228D0B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728" y="1216116"/>
            <a:ext cx="8078327" cy="4906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A649ED-A36F-2DB5-7C21-78ABA20B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27" y="1778625"/>
            <a:ext cx="331516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Estado dos componentes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Além disso, 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oferece um modelo de programação declarativo, onde os desenvolvedores descrevem como a interface deve ser exibida com base no estado atual dos componentes. Isso simplifica o gerenciamento do estado da aplicação e facilita a depuração..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489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Componentes no ReactJS são as peças fundamentais da construção de interfaces. Eles são como blocos de construção reutilizáveis que encapsulam a lógica e a estrutura de uma parte específica da interface do usuário.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62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Componentes no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são as peças fundamentais da construção de interfaces. Eles são como blocos de construção reutilizáveis que encapsulam a lógica e a estrutura de uma parte específica da interface do usuário.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790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1CC678-26A6-0F79-C81D-2F287F50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323946"/>
            <a:ext cx="658269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417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Tema do Office</vt:lpstr>
      <vt:lpstr>ReactJS </vt:lpstr>
      <vt:lpstr>Introdução ao ReactJS</vt:lpstr>
      <vt:lpstr>Componentes independentes</vt:lpstr>
      <vt:lpstr>Virtual DOM</vt:lpstr>
      <vt:lpstr>Apresentação do PowerPoint</vt:lpstr>
      <vt:lpstr>Estado dos componentes</vt:lpstr>
      <vt:lpstr>Estado dos componentes</vt:lpstr>
      <vt:lpstr>Estado dos componentes</vt:lpstr>
      <vt:lpstr>Apresentação do PowerPoint</vt:lpstr>
      <vt:lpstr>Apresentação do PowerPoint</vt:lpstr>
      <vt:lpstr>Reutilização de componentes</vt:lpstr>
      <vt:lpstr>Criando um APP - ReactJS</vt:lpstr>
      <vt:lpstr>Apresentação do PowerPoint</vt:lpstr>
      <vt:lpstr>Apresentação do PowerPoint</vt:lpstr>
      <vt:lpstr>https://pt.vitejs.dev/guide/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RODOLFO BORTOLUZZI</dc:creator>
  <cp:lastModifiedBy>Rodolfo Lucas Bortoluzzi</cp:lastModifiedBy>
  <cp:revision>8</cp:revision>
  <dcterms:created xsi:type="dcterms:W3CDTF">2023-06-25T16:13:51Z</dcterms:created>
  <dcterms:modified xsi:type="dcterms:W3CDTF">2023-08-07T00:12:50Z</dcterms:modified>
</cp:coreProperties>
</file>