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BORTOLUZZI" userId="2f9df13b7ffa4ad2" providerId="LiveId" clId="{75BC9DE6-5F88-4036-8005-74699978EB56}"/>
    <pc:docChg chg="undo custSel addSld modSld">
      <pc:chgData name="RODOLFo BORTOLUZZI" userId="2f9df13b7ffa4ad2" providerId="LiveId" clId="{75BC9DE6-5F88-4036-8005-74699978EB56}" dt="2023-08-19T12:06:48.824" v="108" actId="20577"/>
      <pc:docMkLst>
        <pc:docMk/>
      </pc:docMkLst>
      <pc:sldChg chg="modSp new mod">
        <pc:chgData name="RODOLFo BORTOLUZZI" userId="2f9df13b7ffa4ad2" providerId="LiveId" clId="{75BC9DE6-5F88-4036-8005-74699978EB56}" dt="2023-08-19T01:02:22.094" v="86" actId="20577"/>
        <pc:sldMkLst>
          <pc:docMk/>
          <pc:sldMk cId="695854263" sldId="277"/>
        </pc:sldMkLst>
        <pc:spChg chg="mod">
          <ac:chgData name="RODOLFo BORTOLUZZI" userId="2f9df13b7ffa4ad2" providerId="LiveId" clId="{75BC9DE6-5F88-4036-8005-74699978EB56}" dt="2023-08-19T01:01:53.320" v="32" actId="20577"/>
          <ac:spMkLst>
            <pc:docMk/>
            <pc:sldMk cId="695854263" sldId="277"/>
            <ac:spMk id="2" creationId="{7A5C408B-4911-0127-0C5F-FABDACE3E540}"/>
          </ac:spMkLst>
        </pc:spChg>
        <pc:spChg chg="mod">
          <ac:chgData name="RODOLFo BORTOLUZZI" userId="2f9df13b7ffa4ad2" providerId="LiveId" clId="{75BC9DE6-5F88-4036-8005-74699978EB56}" dt="2023-08-19T01:02:22.094" v="86" actId="20577"/>
          <ac:spMkLst>
            <pc:docMk/>
            <pc:sldMk cId="695854263" sldId="277"/>
            <ac:spMk id="3" creationId="{F84B15DE-7C63-A055-5E4A-2BE74259B779}"/>
          </ac:spMkLst>
        </pc:spChg>
      </pc:sldChg>
      <pc:sldChg chg="modSp new mod">
        <pc:chgData name="RODOLFo BORTOLUZZI" userId="2f9df13b7ffa4ad2" providerId="LiveId" clId="{75BC9DE6-5F88-4036-8005-74699978EB56}" dt="2023-08-19T12:06:48.824" v="108" actId="20577"/>
        <pc:sldMkLst>
          <pc:docMk/>
          <pc:sldMk cId="400594949" sldId="278"/>
        </pc:sldMkLst>
        <pc:spChg chg="mod">
          <ac:chgData name="RODOLFo BORTOLUZZI" userId="2f9df13b7ffa4ad2" providerId="LiveId" clId="{75BC9DE6-5F88-4036-8005-74699978EB56}" dt="2023-08-19T12:06:21.039" v="104" actId="20577"/>
          <ac:spMkLst>
            <pc:docMk/>
            <pc:sldMk cId="400594949" sldId="278"/>
            <ac:spMk id="2" creationId="{950734AA-D7A8-9B8A-F1F2-91DCC667B256}"/>
          </ac:spMkLst>
        </pc:spChg>
        <pc:spChg chg="mod">
          <ac:chgData name="RODOLFo BORTOLUZZI" userId="2f9df13b7ffa4ad2" providerId="LiveId" clId="{75BC9DE6-5F88-4036-8005-74699978EB56}" dt="2023-08-19T12:06:48.824" v="108" actId="20577"/>
          <ac:spMkLst>
            <pc:docMk/>
            <pc:sldMk cId="400594949" sldId="278"/>
            <ac:spMk id="3" creationId="{E5402909-CD9D-5705-FDDB-76E829601A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34AA-D7A8-9B8A-F1F2-91DCC66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Dom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02909-CD9D-5705-FDDB-76E82960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 que usar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para roteamento?</a:t>
            </a:r>
          </a:p>
          <a:p>
            <a:r>
              <a:rPr lang="pt-BR" dirty="0"/>
              <a:t>Os aplicativos da Web tradicionais de várias páginas geralmente têm vários arquivos de exibição (páginas) para renderizar diferentes exibições, mas os </a:t>
            </a:r>
            <a:r>
              <a:rPr lang="pt-BR" dirty="0" err="1"/>
              <a:t>SPAs</a:t>
            </a:r>
            <a:r>
              <a:rPr lang="pt-BR" dirty="0"/>
              <a:t> modernos usam exibições baseadas em componentes. Portanto, você precisa alternar os componentes com base na URL por meio do conceito de roteamento. Cada </a:t>
            </a:r>
            <a:r>
              <a:rPr lang="pt-BR"/>
              <a:t>requisito de desenvolvimento </a:t>
            </a:r>
            <a:r>
              <a:rPr lang="pt-BR" dirty="0"/>
              <a:t>que ocorre no desenvolvimento de aplicativos </a:t>
            </a:r>
            <a:r>
              <a:rPr lang="pt-BR" dirty="0" err="1"/>
              <a:t>React</a:t>
            </a:r>
            <a:r>
              <a:rPr lang="pt-BR" dirty="0"/>
              <a:t> não precisa de uma biblioteca de terceiros. Ainda assim, os requisitos de roteamento são, sem dúvida, complexos e precisam de uma biblioteca </a:t>
            </a:r>
            <a:r>
              <a:rPr lang="pt-BR" dirty="0" err="1"/>
              <a:t>pré</a:t>
            </a:r>
            <a:r>
              <a:rPr lang="pt-BR" dirty="0"/>
              <a:t>-desenvolvida para criar aplicativos de forma produtiva.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é a biblioteca de roteamento mais popular e com todos os recursos para </a:t>
            </a:r>
            <a:r>
              <a:rPr lang="pt-BR" dirty="0" err="1"/>
              <a:t>SPAs</a:t>
            </a:r>
            <a:r>
              <a:rPr lang="pt-BR" dirty="0"/>
              <a:t> baseados em </a:t>
            </a:r>
            <a:r>
              <a:rPr lang="pt-BR" dirty="0" err="1"/>
              <a:t>React</a:t>
            </a:r>
            <a:r>
              <a:rPr lang="pt-BR" dirty="0"/>
              <a:t>. Ele vem com tamanho leve, API fácil de aprender e documentação bem escrita para que todo desenvolvedor </a:t>
            </a:r>
            <a:r>
              <a:rPr lang="pt-BR" dirty="0" err="1"/>
              <a:t>React</a:t>
            </a:r>
            <a:r>
              <a:rPr lang="pt-BR" dirty="0"/>
              <a:t> possa implementar o roteamento de forma produtiva em qualquer aplicativo </a:t>
            </a:r>
            <a:r>
              <a:rPr lang="pt-BR" dirty="0" err="1"/>
              <a:t>React</a:t>
            </a:r>
            <a:r>
              <a:rPr lang="pt-BR" dirty="0"/>
              <a:t>. Além disso,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agora é um projeto mantido pelo Remix com desenvolvimento ativo e suporte ao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400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408B-4911-0127-0C5F-FABDACE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15DE-7C63-A055-5E4A-2BE74259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/>
              <a:t>-dom @types/react-router-dom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5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0505-BF22-537E-5F44-5524FEF1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9" y="88033"/>
            <a:ext cx="10515600" cy="1325563"/>
          </a:xfrm>
        </p:spPr>
        <p:txBody>
          <a:bodyPr/>
          <a:lstStyle/>
          <a:p>
            <a:r>
              <a:rPr lang="pt-BR" dirty="0"/>
              <a:t>Integração com api	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84B70AD-DC75-C161-A51B-E40E29F5C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454" y="0"/>
            <a:ext cx="5785054" cy="6858000"/>
          </a:xfrm>
        </p:spPr>
      </p:pic>
    </p:spTree>
    <p:extLst>
      <p:ext uri="{BB962C8B-B14F-4D97-AF65-F5344CB8AC3E}">
        <p14:creationId xmlns:p14="http://schemas.microsoft.com/office/powerpoint/2010/main" val="338378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8B72A-1F94-EDDF-7CEF-FAD8A25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8172C-C1B8-8227-C3E0-E9606641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0008D5-ADD0-AD13-E113-548B8539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823" y="0"/>
            <a:ext cx="531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620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  <vt:lpstr>React Router Dom </vt:lpstr>
      <vt:lpstr>Implementando um router no react</vt:lpstr>
      <vt:lpstr>Integração com api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Lucas Bortoluzzi</cp:lastModifiedBy>
  <cp:revision>10</cp:revision>
  <dcterms:created xsi:type="dcterms:W3CDTF">2023-06-25T16:13:51Z</dcterms:created>
  <dcterms:modified xsi:type="dcterms:W3CDTF">2023-09-11T20:39:09Z</dcterms:modified>
</cp:coreProperties>
</file>