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93B0A8-F373-434C-B6FA-9CB6E7EE15B2}" v="12" dt="2023-10-08T22:27:36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OLFO LUCAS BORTOLUZZI" userId="2f9df13b7ffa4ad2" providerId="LiveId" clId="{C293B0A8-F373-434C-B6FA-9CB6E7EE15B2}"/>
    <pc:docChg chg="custSel addSld delSld modSld">
      <pc:chgData name="RODOLFO LUCAS BORTOLUZZI" userId="2f9df13b7ffa4ad2" providerId="LiveId" clId="{C293B0A8-F373-434C-B6FA-9CB6E7EE15B2}" dt="2023-10-08T23:17:59.096" v="151" actId="680"/>
      <pc:docMkLst>
        <pc:docMk/>
      </pc:docMkLst>
      <pc:sldChg chg="modSp new mod">
        <pc:chgData name="RODOLFO LUCAS BORTOLUZZI" userId="2f9df13b7ffa4ad2" providerId="LiveId" clId="{C293B0A8-F373-434C-B6FA-9CB6E7EE15B2}" dt="2023-10-08T22:07:47.675" v="47" actId="20577"/>
        <pc:sldMkLst>
          <pc:docMk/>
          <pc:sldMk cId="4236156171" sldId="256"/>
        </pc:sldMkLst>
        <pc:spChg chg="mod">
          <ac:chgData name="RODOLFO LUCAS BORTOLUZZI" userId="2f9df13b7ffa4ad2" providerId="LiveId" clId="{C293B0A8-F373-434C-B6FA-9CB6E7EE15B2}" dt="2023-10-08T22:07:47.675" v="47" actId="20577"/>
          <ac:spMkLst>
            <pc:docMk/>
            <pc:sldMk cId="4236156171" sldId="256"/>
            <ac:spMk id="2" creationId="{246E400B-7D76-03B4-7B1A-06CC2737D28E}"/>
          </ac:spMkLst>
        </pc:spChg>
      </pc:sldChg>
      <pc:sldChg chg="addSp delSp modSp new del mod">
        <pc:chgData name="RODOLFO LUCAS BORTOLUZZI" userId="2f9df13b7ffa4ad2" providerId="LiveId" clId="{C293B0A8-F373-434C-B6FA-9CB6E7EE15B2}" dt="2023-10-08T22:21:31.277" v="60" actId="47"/>
        <pc:sldMkLst>
          <pc:docMk/>
          <pc:sldMk cId="3268717654" sldId="257"/>
        </pc:sldMkLst>
        <pc:spChg chg="mod">
          <ac:chgData name="RODOLFO LUCAS BORTOLUZZI" userId="2f9df13b7ffa4ad2" providerId="LiveId" clId="{C293B0A8-F373-434C-B6FA-9CB6E7EE15B2}" dt="2023-10-08T22:07:55.443" v="54" actId="20577"/>
          <ac:spMkLst>
            <pc:docMk/>
            <pc:sldMk cId="3268717654" sldId="257"/>
            <ac:spMk id="2" creationId="{26A8E16E-FD86-CCA3-5B84-8DEF527E090A}"/>
          </ac:spMkLst>
        </pc:spChg>
        <pc:spChg chg="add del mod">
          <ac:chgData name="RODOLFO LUCAS BORTOLUZZI" userId="2f9df13b7ffa4ad2" providerId="LiveId" clId="{C293B0A8-F373-434C-B6FA-9CB6E7EE15B2}" dt="2023-10-08T22:08:26.616" v="58"/>
          <ac:spMkLst>
            <pc:docMk/>
            <pc:sldMk cId="3268717654" sldId="257"/>
            <ac:spMk id="3" creationId="{37504213-6EA0-EA17-43D9-44F2BF7E53A1}"/>
          </ac:spMkLst>
        </pc:spChg>
        <pc:spChg chg="add del mod">
          <ac:chgData name="RODOLFO LUCAS BORTOLUZZI" userId="2f9df13b7ffa4ad2" providerId="LiveId" clId="{C293B0A8-F373-434C-B6FA-9CB6E7EE15B2}" dt="2023-10-08T22:08:26.577" v="56"/>
          <ac:spMkLst>
            <pc:docMk/>
            <pc:sldMk cId="3268717654" sldId="257"/>
            <ac:spMk id="4" creationId="{432D92C6-A516-3D96-582B-A1613AEA373D}"/>
          </ac:spMkLst>
        </pc:spChg>
      </pc:sldChg>
      <pc:sldChg chg="addSp delSp modSp new mod">
        <pc:chgData name="RODOLFO LUCAS BORTOLUZZI" userId="2f9df13b7ffa4ad2" providerId="LiveId" clId="{C293B0A8-F373-434C-B6FA-9CB6E7EE15B2}" dt="2023-10-08T22:24:13.933" v="83"/>
        <pc:sldMkLst>
          <pc:docMk/>
          <pc:sldMk cId="2053271988" sldId="258"/>
        </pc:sldMkLst>
        <pc:spChg chg="mod">
          <ac:chgData name="RODOLFO LUCAS BORTOLUZZI" userId="2f9df13b7ffa4ad2" providerId="LiveId" clId="{C293B0A8-F373-434C-B6FA-9CB6E7EE15B2}" dt="2023-10-08T22:23:58.247" v="79" actId="20577"/>
          <ac:spMkLst>
            <pc:docMk/>
            <pc:sldMk cId="2053271988" sldId="258"/>
            <ac:spMk id="2" creationId="{97D68A62-2518-5154-36B6-741CEC4DE76C}"/>
          </ac:spMkLst>
        </pc:spChg>
        <pc:spChg chg="add del mod">
          <ac:chgData name="RODOLFO LUCAS BORTOLUZZI" userId="2f9df13b7ffa4ad2" providerId="LiveId" clId="{C293B0A8-F373-434C-B6FA-9CB6E7EE15B2}" dt="2023-10-08T22:24:13.933" v="83"/>
          <ac:spMkLst>
            <pc:docMk/>
            <pc:sldMk cId="2053271988" sldId="258"/>
            <ac:spMk id="3" creationId="{547BB73E-7F44-2B95-A6AF-741596ABCE1F}"/>
          </ac:spMkLst>
        </pc:spChg>
        <pc:spChg chg="add del mod">
          <ac:chgData name="RODOLFO LUCAS BORTOLUZZI" userId="2f9df13b7ffa4ad2" providerId="LiveId" clId="{C293B0A8-F373-434C-B6FA-9CB6E7EE15B2}" dt="2023-10-08T22:24:13.899" v="81"/>
          <ac:spMkLst>
            <pc:docMk/>
            <pc:sldMk cId="2053271988" sldId="258"/>
            <ac:spMk id="4" creationId="{74E382E4-BFA0-7311-AAC8-57E9AE4AF0CB}"/>
          </ac:spMkLst>
        </pc:spChg>
      </pc:sldChg>
      <pc:sldChg chg="addSp delSp modSp new mod">
        <pc:chgData name="RODOLFO LUCAS BORTOLUZZI" userId="2f9df13b7ffa4ad2" providerId="LiveId" clId="{C293B0A8-F373-434C-B6FA-9CB6E7EE15B2}" dt="2023-10-08T22:24:42.297" v="92" actId="6549"/>
        <pc:sldMkLst>
          <pc:docMk/>
          <pc:sldMk cId="1770090186" sldId="259"/>
        </pc:sldMkLst>
        <pc:spChg chg="add del mod">
          <ac:chgData name="RODOLFO LUCAS BORTOLUZZI" userId="2f9df13b7ffa4ad2" providerId="LiveId" clId="{C293B0A8-F373-434C-B6FA-9CB6E7EE15B2}" dt="2023-10-08T22:24:42.297" v="92" actId="6549"/>
          <ac:spMkLst>
            <pc:docMk/>
            <pc:sldMk cId="1770090186" sldId="259"/>
            <ac:spMk id="3" creationId="{527CF79C-39FE-9713-0399-C182A0CAD00C}"/>
          </ac:spMkLst>
        </pc:spChg>
        <pc:spChg chg="add del mod">
          <ac:chgData name="RODOLFO LUCAS BORTOLUZZI" userId="2f9df13b7ffa4ad2" providerId="LiveId" clId="{C293B0A8-F373-434C-B6FA-9CB6E7EE15B2}" dt="2023-10-08T22:24:29.590" v="86"/>
          <ac:spMkLst>
            <pc:docMk/>
            <pc:sldMk cId="1770090186" sldId="259"/>
            <ac:spMk id="4" creationId="{3B23B486-B99F-07D1-3170-5F537404E7B4}"/>
          </ac:spMkLst>
        </pc:spChg>
      </pc:sldChg>
      <pc:sldChg chg="addSp delSp modSp new mod">
        <pc:chgData name="RODOLFO LUCAS BORTOLUZZI" userId="2f9df13b7ffa4ad2" providerId="LiveId" clId="{C293B0A8-F373-434C-B6FA-9CB6E7EE15B2}" dt="2023-10-08T22:27:36.441" v="97"/>
        <pc:sldMkLst>
          <pc:docMk/>
          <pc:sldMk cId="1798454778" sldId="260"/>
        </pc:sldMkLst>
        <pc:spChg chg="add del mod">
          <ac:chgData name="RODOLFO LUCAS BORTOLUZZI" userId="2f9df13b7ffa4ad2" providerId="LiveId" clId="{C293B0A8-F373-434C-B6FA-9CB6E7EE15B2}" dt="2023-10-08T22:27:36.441" v="97"/>
          <ac:spMkLst>
            <pc:docMk/>
            <pc:sldMk cId="1798454778" sldId="260"/>
            <ac:spMk id="3" creationId="{DB7EBC75-4C87-301A-86CF-079066A7264A}"/>
          </ac:spMkLst>
        </pc:spChg>
        <pc:spChg chg="add del mod">
          <ac:chgData name="RODOLFO LUCAS BORTOLUZZI" userId="2f9df13b7ffa4ad2" providerId="LiveId" clId="{C293B0A8-F373-434C-B6FA-9CB6E7EE15B2}" dt="2023-10-08T22:27:36.420" v="95"/>
          <ac:spMkLst>
            <pc:docMk/>
            <pc:sldMk cId="1798454778" sldId="260"/>
            <ac:spMk id="4" creationId="{7F55BF7A-79D1-EB2C-360D-3C76B68A71A0}"/>
          </ac:spMkLst>
        </pc:spChg>
      </pc:sldChg>
      <pc:sldChg chg="modSp new mod">
        <pc:chgData name="RODOLFO LUCAS BORTOLUZZI" userId="2f9df13b7ffa4ad2" providerId="LiveId" clId="{C293B0A8-F373-434C-B6FA-9CB6E7EE15B2}" dt="2023-10-08T22:33:54.628" v="126"/>
        <pc:sldMkLst>
          <pc:docMk/>
          <pc:sldMk cId="405151101" sldId="261"/>
        </pc:sldMkLst>
        <pc:spChg chg="mod">
          <ac:chgData name="RODOLFO LUCAS BORTOLUZZI" userId="2f9df13b7ffa4ad2" providerId="LiveId" clId="{C293B0A8-F373-434C-B6FA-9CB6E7EE15B2}" dt="2023-10-08T22:33:51.847" v="125" actId="20577"/>
          <ac:spMkLst>
            <pc:docMk/>
            <pc:sldMk cId="405151101" sldId="261"/>
            <ac:spMk id="2" creationId="{BEEAF2AD-78C3-F960-A060-A1A0C873D203}"/>
          </ac:spMkLst>
        </pc:spChg>
        <pc:spChg chg="mod">
          <ac:chgData name="RODOLFO LUCAS BORTOLUZZI" userId="2f9df13b7ffa4ad2" providerId="LiveId" clId="{C293B0A8-F373-434C-B6FA-9CB6E7EE15B2}" dt="2023-10-08T22:33:54.628" v="126"/>
          <ac:spMkLst>
            <pc:docMk/>
            <pc:sldMk cId="405151101" sldId="261"/>
            <ac:spMk id="3" creationId="{8FC2E12F-FE2C-C349-6BFC-F2CBC79045E1}"/>
          </ac:spMkLst>
        </pc:spChg>
      </pc:sldChg>
      <pc:sldChg chg="addSp delSp modSp new mod">
        <pc:chgData name="RODOLFO LUCAS BORTOLUZZI" userId="2f9df13b7ffa4ad2" providerId="LiveId" clId="{C293B0A8-F373-434C-B6FA-9CB6E7EE15B2}" dt="2023-10-08T23:15:03.248" v="146" actId="20577"/>
        <pc:sldMkLst>
          <pc:docMk/>
          <pc:sldMk cId="3716610807" sldId="262"/>
        </pc:sldMkLst>
        <pc:spChg chg="mod">
          <ac:chgData name="RODOLFO LUCAS BORTOLUZZI" userId="2f9df13b7ffa4ad2" providerId="LiveId" clId="{C293B0A8-F373-434C-B6FA-9CB6E7EE15B2}" dt="2023-10-08T23:15:03.248" v="146" actId="20577"/>
          <ac:spMkLst>
            <pc:docMk/>
            <pc:sldMk cId="3716610807" sldId="262"/>
            <ac:spMk id="2" creationId="{25A6D064-9E37-CFF4-8377-236592D4DCB1}"/>
          </ac:spMkLst>
        </pc:spChg>
        <pc:spChg chg="del">
          <ac:chgData name="RODOLFO LUCAS BORTOLUZZI" userId="2f9df13b7ffa4ad2" providerId="LiveId" clId="{C293B0A8-F373-434C-B6FA-9CB6E7EE15B2}" dt="2023-10-08T23:14:47.179" v="128" actId="22"/>
          <ac:spMkLst>
            <pc:docMk/>
            <pc:sldMk cId="3716610807" sldId="262"/>
            <ac:spMk id="3" creationId="{4BE732EA-2437-98BB-314F-9777C68DD75A}"/>
          </ac:spMkLst>
        </pc:spChg>
        <pc:picChg chg="add mod ord">
          <ac:chgData name="RODOLFO LUCAS BORTOLUZZI" userId="2f9df13b7ffa4ad2" providerId="LiveId" clId="{C293B0A8-F373-434C-B6FA-9CB6E7EE15B2}" dt="2023-10-08T23:14:52.938" v="132" actId="1076"/>
          <ac:picMkLst>
            <pc:docMk/>
            <pc:sldMk cId="3716610807" sldId="262"/>
            <ac:picMk id="5" creationId="{32C6AEAF-4EC7-F5A8-BE42-BED742636D0D}"/>
          </ac:picMkLst>
        </pc:picChg>
      </pc:sldChg>
      <pc:sldChg chg="addSp delSp modSp new mod">
        <pc:chgData name="RODOLFO LUCAS BORTOLUZZI" userId="2f9df13b7ffa4ad2" providerId="LiveId" clId="{C293B0A8-F373-434C-B6FA-9CB6E7EE15B2}" dt="2023-10-08T23:17:57.492" v="150" actId="1076"/>
        <pc:sldMkLst>
          <pc:docMk/>
          <pc:sldMk cId="3020379989" sldId="263"/>
        </pc:sldMkLst>
        <pc:spChg chg="del">
          <ac:chgData name="RODOLFO LUCAS BORTOLUZZI" userId="2f9df13b7ffa4ad2" providerId="LiveId" clId="{C293B0A8-F373-434C-B6FA-9CB6E7EE15B2}" dt="2023-10-08T23:17:53.491" v="148" actId="22"/>
          <ac:spMkLst>
            <pc:docMk/>
            <pc:sldMk cId="3020379989" sldId="263"/>
            <ac:spMk id="3" creationId="{FA19BA4D-727F-1E01-8492-D94CF68E86BF}"/>
          </ac:spMkLst>
        </pc:spChg>
        <pc:picChg chg="add mod ord">
          <ac:chgData name="RODOLFO LUCAS BORTOLUZZI" userId="2f9df13b7ffa4ad2" providerId="LiveId" clId="{C293B0A8-F373-434C-B6FA-9CB6E7EE15B2}" dt="2023-10-08T23:17:57.492" v="150" actId="1076"/>
          <ac:picMkLst>
            <pc:docMk/>
            <pc:sldMk cId="3020379989" sldId="263"/>
            <ac:picMk id="5" creationId="{EDEF9BDE-9427-D42E-4C0B-773C51D57FA6}"/>
          </ac:picMkLst>
        </pc:picChg>
      </pc:sldChg>
      <pc:sldChg chg="new">
        <pc:chgData name="RODOLFO LUCAS BORTOLUZZI" userId="2f9df13b7ffa4ad2" providerId="LiveId" clId="{C293B0A8-F373-434C-B6FA-9CB6E7EE15B2}" dt="2023-10-08T23:17:59.096" v="151" actId="680"/>
        <pc:sldMkLst>
          <pc:docMk/>
          <pc:sldMk cId="1971433041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E17DC-0C9A-1317-F2AB-BCBB4F539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717016-4D3B-5C69-10C3-1B9F1C606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5957B-E6DB-E5CE-5695-FFDD6867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C461-6759-40F0-A5C2-633FDB06B240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BAE474-CA40-B56E-0EC5-5C1824CA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74E4C4-66BD-3223-96B3-EC21E86A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786A-750C-4DBC-9030-62D8498DD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68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7A057-B230-5158-4F24-2A0B9499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D58DB3-BD0D-9615-2336-97312A656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8E9442-DBA1-0EF5-E601-C0E59BB4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C461-6759-40F0-A5C2-633FDB06B240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1757AF-EBBA-9D98-1C12-FEF045AC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7CE174-F309-F434-74DE-7956E6C8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786A-750C-4DBC-9030-62D8498DD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94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406EE6-3077-DDC5-81BC-A4078A008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C5AF8C-A551-828C-BB36-D7DD6B131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CB9FC4-0706-ABCA-D905-C168C223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C461-6759-40F0-A5C2-633FDB06B240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3ED8AD-1925-8EE2-794A-51E86B49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AF6250-50AA-F02B-A8C2-CFBF4977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786A-750C-4DBC-9030-62D8498DD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91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3079C-BCDA-1FCF-AA4B-9CDAD7F6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C55F25-25B0-EA91-0B78-D9AD5F575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F157F6-E9C5-BF08-4C4A-9D732D18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C461-6759-40F0-A5C2-633FDB06B240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A982AD-0ACD-34B4-5CB9-D5ADD5B4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49AB2C-5CCE-213F-DE2D-7794C25E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786A-750C-4DBC-9030-62D8498DD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46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2B82F-BA89-E3A9-F43E-422D2B99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E9FC7D-7436-DDEB-B087-EDBAC2F79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B0834F-4D56-B2FB-7A7A-1F5E3CBF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C461-6759-40F0-A5C2-633FDB06B240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2BB44C-9B69-A956-19EC-DEA9F859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5B7C36-4A55-B2FD-EEBC-A8182DB1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786A-750C-4DBC-9030-62D8498DD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11490-ECB9-BA1D-48D1-21971E6A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216964-1683-6A09-5647-8B117CE31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78D238-AA34-38FE-1F39-A2CFA6577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F83866-2F82-070A-5B5D-82B288FB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C461-6759-40F0-A5C2-633FDB06B240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EFE7A8-9115-EA23-F39D-DE4A612C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6DD3B0-6979-3402-313D-D79ADCF9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786A-750C-4DBC-9030-62D8498DD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44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4585D-E1CD-BAA4-930E-DD60F067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BC3843-D98D-DDC3-3954-543E50853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9068D7-C403-F7C4-2803-58182A454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A11ED-DA6E-EC33-512C-D55133293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40E2F4-E637-EF29-66D9-21746FA33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D74AAC-8EFC-CF49-D637-D1B2AD72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C461-6759-40F0-A5C2-633FDB06B240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033C7E-2834-C4C5-542C-9E3341CE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1A1529-45A4-B1B1-D2D9-D83BB742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786A-750C-4DBC-9030-62D8498DD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18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F8F93-3F91-ED24-85BE-1506D752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21B6D0-48DD-E640-72D4-EF7CF6BC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C461-6759-40F0-A5C2-633FDB06B240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CBB6D9-2C5B-1E53-C07C-72AE00F8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07E5B4-10E1-0F27-85A8-936EE556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786A-750C-4DBC-9030-62D8498DD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57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C4F056-CABA-EAAA-F0E5-3EDBA24B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C461-6759-40F0-A5C2-633FDB06B240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A0A0B7-6C50-DAEE-77E3-AE87063A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12B507-FA64-4FC5-703F-61CB2994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786A-750C-4DBC-9030-62D8498DD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10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51B8D-2B3B-19A4-BF99-939C3FD1C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B6CE42-1343-8814-C1F4-D15B1533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DB8ACC-861A-116E-DD40-530BE6760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E5C06E-C7F5-573B-3D2D-B8F59C9F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C461-6759-40F0-A5C2-633FDB06B240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F88700-C4B8-60A2-00C5-4D7834E3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467858-D062-C657-93C6-EC7E94AD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786A-750C-4DBC-9030-62D8498DD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16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B40DE-BA27-E3F6-F517-7FFF36E8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2A4C78-0F8E-5468-4398-6A45C18A9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1F2100-3507-929D-C3F2-5DAB2CB46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6B8F2F-7A7A-DEA3-AC8E-C0C87A4C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C461-6759-40F0-A5C2-633FDB06B240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5F9ED8-1110-3B25-2933-56797AEE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B2B372-9DF3-48C6-F940-56256DAA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786A-750C-4DBC-9030-62D8498DD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80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21593AD-1CDA-34E2-52BC-7A8CA772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95B587-2BA8-BA4E-1FE4-A811C7832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F4CDA7-A6D2-2464-4CFC-F98E04F0D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7C461-6759-40F0-A5C2-633FDB06B240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79E111-6E09-C4F4-A2AC-28D50FFA3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D61F75-A0E2-1FD4-D2AE-2352D889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B786A-750C-4DBC-9030-62D8498DD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0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E400B-7D76-03B4-7B1A-06CC2737D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Revisão de Javascript e </a:t>
            </a:r>
            <a:r>
              <a:rPr lang="pt-BR" dirty="0" err="1"/>
              <a:t>Typescript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0E311F-689C-9C22-AB59-FCA021602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15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68A62-2518-5154-36B6-741CEC4D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Arrow </a:t>
            </a:r>
            <a:r>
              <a:rPr lang="pt-BR" dirty="0" err="1"/>
              <a:t>Functions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7BB73E-7F44-2B95-A6AF-741596ABC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Arrow </a:t>
            </a:r>
            <a:r>
              <a:rPr lang="pt-BR" dirty="0" err="1"/>
              <a:t>Functions</a:t>
            </a:r>
            <a:r>
              <a:rPr lang="pt-BR" dirty="0"/>
              <a:t> são uma adição mais recente ao </a:t>
            </a:r>
            <a:r>
              <a:rPr lang="pt-BR" dirty="0" err="1"/>
              <a:t>JavaScript</a:t>
            </a:r>
            <a:r>
              <a:rPr lang="pt-BR" dirty="0"/>
              <a:t>, introduzida com o </a:t>
            </a:r>
            <a:r>
              <a:rPr lang="pt-BR" dirty="0" err="1"/>
              <a:t>ECMAScript</a:t>
            </a:r>
            <a:r>
              <a:rPr lang="pt-BR" dirty="0"/>
              <a:t> 6 (ES6). Elas oferecem uma sintaxe mais concisa para escrever funções quando comparadas com as funções tradicionais. As Arrow </a:t>
            </a:r>
            <a:r>
              <a:rPr lang="pt-BR" dirty="0" err="1"/>
              <a:t>Functions</a:t>
            </a:r>
            <a:r>
              <a:rPr lang="pt-BR" dirty="0"/>
              <a:t> também têm algumas peculiaridades em relação ao comportamento da palavra-chave </a:t>
            </a:r>
            <a:r>
              <a:rPr lang="pt-BR" dirty="0" err="1"/>
              <a:t>this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327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F6DC7-8B19-6D8C-5C61-0286B2EE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CF79C-39FE-9713-0399-C182A0CAD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sintaxe básica de uma </a:t>
            </a:r>
            <a:r>
              <a:rPr lang="pt-BR" dirty="0" err="1"/>
              <a:t>arrow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é </a:t>
            </a:r>
          </a:p>
          <a:p>
            <a:r>
              <a:rPr lang="pt-BR" dirty="0"/>
              <a:t>(param1, param2, ..., </a:t>
            </a:r>
            <a:r>
              <a:rPr lang="pt-BR" dirty="0" err="1"/>
              <a:t>paramN</a:t>
            </a:r>
            <a:r>
              <a:rPr lang="pt-BR" dirty="0"/>
              <a:t>) =&gt; { </a:t>
            </a:r>
            <a:r>
              <a:rPr lang="pt-BR" dirty="0" err="1"/>
              <a:t>statements</a:t>
            </a:r>
            <a:r>
              <a:rPr lang="pt-BR" dirty="0"/>
              <a:t> }</a:t>
            </a:r>
          </a:p>
          <a:p>
            <a:r>
              <a:rPr lang="pt-BR" dirty="0"/>
              <a:t>Se a função tiver um único parâmetro, os parênteses podem ser omitidos. Se a função tiver uma única expressão no corpo, você pode omitir as chaves {} e a palavra-chave </a:t>
            </a:r>
            <a:r>
              <a:rPr lang="pt-BR" dirty="0" err="1"/>
              <a:t>return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009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27A69-9540-BC05-0452-B36E4CDE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7EBC75-4C87-301A-86CF-079066A7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Comportamento de </a:t>
            </a:r>
            <a:r>
              <a:rPr lang="pt-BR" dirty="0" err="1"/>
              <a:t>this</a:t>
            </a:r>
            <a:r>
              <a:rPr lang="pt-BR" dirty="0"/>
              <a:t> em Arrow </a:t>
            </a:r>
            <a:r>
              <a:rPr lang="pt-BR" dirty="0" err="1"/>
              <a:t>Functions</a:t>
            </a:r>
            <a:r>
              <a:rPr lang="pt-BR" dirty="0"/>
              <a:t>:</a:t>
            </a:r>
          </a:p>
          <a:p>
            <a:r>
              <a:rPr lang="pt-BR" dirty="0"/>
              <a:t>Uma das características notáveis das </a:t>
            </a:r>
            <a:r>
              <a:rPr lang="pt-BR" dirty="0" err="1"/>
              <a:t>arrow</a:t>
            </a:r>
            <a:r>
              <a:rPr lang="pt-BR" dirty="0"/>
              <a:t> </a:t>
            </a:r>
            <a:r>
              <a:rPr lang="pt-BR" dirty="0" err="1"/>
              <a:t>functions</a:t>
            </a:r>
            <a:r>
              <a:rPr lang="pt-BR" dirty="0"/>
              <a:t> é o seu comportamento em relação à palavra-chave </a:t>
            </a:r>
            <a:r>
              <a:rPr lang="pt-BR" dirty="0" err="1"/>
              <a:t>this</a:t>
            </a:r>
            <a:r>
              <a:rPr lang="pt-BR" dirty="0"/>
              <a:t>. Ao contrário das funções tradicionais, as </a:t>
            </a:r>
            <a:r>
              <a:rPr lang="pt-BR" dirty="0" err="1"/>
              <a:t>arrow</a:t>
            </a:r>
            <a:r>
              <a:rPr lang="pt-BR" dirty="0"/>
              <a:t> </a:t>
            </a:r>
            <a:r>
              <a:rPr lang="pt-BR" dirty="0" err="1"/>
              <a:t>functions</a:t>
            </a:r>
            <a:r>
              <a:rPr lang="pt-BR" dirty="0"/>
              <a:t> não têm seu próprio </a:t>
            </a:r>
            <a:r>
              <a:rPr lang="pt-BR" dirty="0" err="1"/>
              <a:t>this</a:t>
            </a:r>
            <a:r>
              <a:rPr lang="pt-BR" dirty="0"/>
              <a:t>. Elas herdam o </a:t>
            </a:r>
            <a:r>
              <a:rPr lang="pt-BR" dirty="0" err="1"/>
              <a:t>this</a:t>
            </a:r>
            <a:r>
              <a:rPr lang="pt-BR" dirty="0"/>
              <a:t> do contexto de escopo circundante. Isso é especialmente útil em situações em que o comportamento tradicional de </a:t>
            </a:r>
            <a:r>
              <a:rPr lang="pt-BR" dirty="0" err="1"/>
              <a:t>this</a:t>
            </a:r>
            <a:r>
              <a:rPr lang="pt-BR" dirty="0"/>
              <a:t> poderia ser problemático.</a:t>
            </a:r>
          </a:p>
        </p:txBody>
      </p:sp>
    </p:spTree>
    <p:extLst>
      <p:ext uri="{BB962C8B-B14F-4D97-AF65-F5344CB8AC3E}">
        <p14:creationId xmlns:p14="http://schemas.microsoft.com/office/powerpoint/2010/main" val="179845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AF2AD-78C3-F960-A060-A1A0C873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Palavras reservadas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C2E12F-FE2C-C349-6BFC-F2CBC7904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await break case catch class const continue debugger default delete do else export extends finally for function if import in </a:t>
            </a:r>
            <a:r>
              <a:rPr lang="en-US" dirty="0" err="1"/>
              <a:t>instanceof</a:t>
            </a:r>
            <a:r>
              <a:rPr lang="en-US" dirty="0"/>
              <a:t> let new return static super switch this throw try </a:t>
            </a:r>
            <a:r>
              <a:rPr lang="en-US" dirty="0" err="1"/>
              <a:t>typeof</a:t>
            </a:r>
            <a:r>
              <a:rPr lang="en-US" dirty="0"/>
              <a:t> var void while with yield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5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6D064-9E37-CFF4-8377-236592D4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Escopos</a:t>
            </a:r>
            <a:br>
              <a:rPr lang="pt-BR" dirty="0"/>
            </a:b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2C6AEAF-4EC7-F5A8-BE42-BED742636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327" y="2510919"/>
            <a:ext cx="8053660" cy="2978483"/>
          </a:xfrm>
        </p:spPr>
      </p:pic>
    </p:spTree>
    <p:extLst>
      <p:ext uri="{BB962C8B-B14F-4D97-AF65-F5344CB8AC3E}">
        <p14:creationId xmlns:p14="http://schemas.microsoft.com/office/powerpoint/2010/main" val="371661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CA197-9344-DAAF-397A-D52AEC71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DEF9BDE-9427-D42E-4C0B-773C51D57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293" y="2557219"/>
            <a:ext cx="8527605" cy="3020193"/>
          </a:xfrm>
        </p:spPr>
      </p:pic>
    </p:spTree>
    <p:extLst>
      <p:ext uri="{BB962C8B-B14F-4D97-AF65-F5344CB8AC3E}">
        <p14:creationId xmlns:p14="http://schemas.microsoft.com/office/powerpoint/2010/main" val="302037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B20C5-D33D-B71E-4BE1-69DFB4FF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134198-D730-A17F-6E02-D447ECA08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433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219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Revisão de Javascript e Typescript</vt:lpstr>
      <vt:lpstr>Arrow Functions</vt:lpstr>
      <vt:lpstr>Apresentação do PowerPoint</vt:lpstr>
      <vt:lpstr>Apresentação do PowerPoint</vt:lpstr>
      <vt:lpstr>Palavras reservadas </vt:lpstr>
      <vt:lpstr>Escopos 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de Javascript e Typescript</dc:title>
  <dc:creator>RODOLFO LUCAS BORTOLUZZI</dc:creator>
  <cp:lastModifiedBy>RODOLFO LUCAS BORTOLUZZI</cp:lastModifiedBy>
  <cp:revision>1</cp:revision>
  <dcterms:created xsi:type="dcterms:W3CDTF">2023-10-08T22:07:24Z</dcterms:created>
  <dcterms:modified xsi:type="dcterms:W3CDTF">2023-10-08T23:17:59Z</dcterms:modified>
</cp:coreProperties>
</file>