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8F3-47D5-CA42-A1AB-D4601058301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4E58-22F7-1A47-9C7B-FAF8EC48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701E-EC4F-2914-D8C6-0E791A20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0C9E-92B6-060C-4B72-6FCA34B9B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437A-28DC-BF9C-3EB9-7C297DA4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8AA1-E772-0B4F-9954-3239E7601826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1248-4EE1-B59C-2F91-F92555CF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C50A-6E3E-B815-EF5F-E7D2AC5A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7492-0010-65A7-2420-D9F13FA9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B260-1997-EFCD-C4FD-013B5CAF9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62FC-A1EC-C9E7-ABDB-CC01792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BD61-E5B1-0E4D-B307-DC60F71D795B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3117-AB74-1562-90A9-3E1E262D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27BB-D166-75F3-BE5B-92F61055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8CD61-7DDE-E961-7B71-3D1504850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662A7-3EC9-1A5C-54BC-33FB4672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D4FD-EA8E-6DD5-88BA-8419037A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55C-C8F5-7D40-A73E-C2A463D24D37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2D28-9C8F-4D6A-3EC2-72126A3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45E1-876A-CBD9-D3B5-F71EB870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5A7A-2137-2A9F-C376-4882317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DF82-6A64-EE38-A455-18FFFA5F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15BD-66B8-6EAE-380C-74BA88AE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A6B8-6C25-EC4F-A074-A03026EB7251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03C2-40AF-ABE5-4234-EB8007A2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BCE1-E9AA-F884-63D2-C943D164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31F5-8C37-B937-4C55-1BAFCCC5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2B91-6DD1-4130-082D-19D6C315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28FB-46C7-4651-190B-917A57C5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2274-0615-C54E-B329-01CC9AA9BC40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35D8-77FB-06EF-6111-BF0C4A3F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C8B8-2919-28A3-98F7-CFD0B60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72C2-F96E-E07F-5F00-00A256E0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5E73-914F-8B84-80D0-6B92825D8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61AA3-FE2A-2ED8-1846-1AA9337CB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A7CE6-7049-B5E8-892C-27C9A1AC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3CD2-3B87-0547-A0BE-F331DC94541F}" type="datetime1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8FA6-E879-782D-311C-2F64CBB0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6DD0C-9064-6F25-BD94-2862621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1AB-6970-0805-BA0E-9B5FD51A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FF4F-7B97-EC81-CE71-98DCDF40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A0F2-A07A-BDCE-9600-703F02E5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3DAFC-E5D0-2899-A63F-9D3C1C231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5E0E5-DA92-C56E-A74E-D8B66053E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FC4C7-C77D-CC65-CBEF-4DB2095C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AAD-BD72-FB41-955D-B6B668925957}" type="datetime1">
              <a:rPr lang="en-US" smtClean="0"/>
              <a:t>12/31/24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7EF2A-5D40-3F28-814E-3A702845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53DF-849B-7F94-BE60-912AD16C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FA4D-4342-EC2D-2462-A79DB7FD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E9835-7334-CF04-181F-AE93130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D635-402D-9F45-85EC-155FEC48437C}" type="datetime1">
              <a:rPr lang="en-US" smtClean="0"/>
              <a:t>12/31/24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0F19D-C859-F88E-94B8-832D90F9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12493-C0C7-6529-2D61-BBBEB62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42BEE-6782-DF01-46DF-CEAFA4C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DF44-0F66-4048-8840-E5825B1D6954}" type="datetime1">
              <a:rPr lang="en-US" smtClean="0"/>
              <a:t>12/31/24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14A9D-8E58-E33E-9ED9-1BF41148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2CEA-0C57-2530-29CD-5F79B067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B905-B3CD-93C1-6558-6401BEB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D696-56ED-1F23-7AD6-CEBB072F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C75E1-7EE4-13E8-00A0-0BCA7FE6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0AEB6-48DD-8406-E0C1-79DCFC67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AEE2-DF1F-244E-BF3F-FD6E87F8E519}" type="datetime1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42F4-F011-55E0-F566-D72BD4FD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E8D17-6267-A578-63D5-BDE4EF99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0429-A9EA-0B59-2491-6823AE8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8A911-58B5-F424-EDB1-3E482C121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77CA-CE0A-DC2D-91AE-C6DA12B6D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ED49-7357-C9E7-DAEC-501EC734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8F2F-1685-0D46-8ECB-2092BFA5EAFB}" type="datetime1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5CAC7-AF4B-43D9-9DC1-DA51909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4942-69ED-DBE2-F44F-A45A262C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C2787-07E6-DC27-6F62-3433E17C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3C46-B725-7030-8B35-CB5C417A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2A06-3F18-1AB9-2BD4-5CBCC5FA4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A93EB-741C-2F48-88AA-07DF15F92DDB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947B-31BD-B5DB-DA84-D8848094F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99BA-F76C-714A-755B-17A687B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D15A9-626C-754D-8CEB-E80A6586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7515-A0C4-DB90-2E5A-8BD80A911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43" y="1246229"/>
            <a:ext cx="10801611" cy="150381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Minimizing Circuit Execution Overhead using Clustered Centroid Kernal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2AFA-2797-2595-0049-9BBAF6B3F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443" y="3132139"/>
            <a:ext cx="9144000" cy="147732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Presented By,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Mr. Digvijaysinh Ajarekar,</a:t>
            </a:r>
          </a:p>
          <a:p>
            <a:pPr algn="l"/>
            <a:r>
              <a:rPr lang="en-US" sz="1800" dirty="0" err="1"/>
              <a:t>Deggendorf</a:t>
            </a:r>
            <a:r>
              <a:rPr lang="en-US" sz="1800" dirty="0"/>
              <a:t> Institute of Technology,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366042-6B2B-19F1-AB1B-458AFB3C591E}"/>
              </a:ext>
            </a:extLst>
          </p:cNvPr>
          <p:cNvGrpSpPr/>
          <p:nvPr/>
        </p:nvGrpSpPr>
        <p:grpSpPr>
          <a:xfrm>
            <a:off x="534443" y="4841246"/>
            <a:ext cx="10475935" cy="1477328"/>
            <a:chOff x="534443" y="4665250"/>
            <a:chExt cx="10475935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890ED8-846C-B0B8-ADB8-25352D8C186D}"/>
                </a:ext>
              </a:extLst>
            </p:cNvPr>
            <p:cNvSpPr txBox="1"/>
            <p:nvPr/>
          </p:nvSpPr>
          <p:spPr>
            <a:xfrm>
              <a:off x="534443" y="4665250"/>
              <a:ext cx="397192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Supervisors, </a:t>
              </a:r>
            </a:p>
            <a:p>
              <a:endParaRPr lang="en-US" dirty="0"/>
            </a:p>
            <a:p>
              <a:r>
                <a:rPr lang="en-US" dirty="0"/>
                <a:t>Prof. Dr. Helena </a:t>
              </a:r>
              <a:r>
                <a:rPr lang="en-US" dirty="0" err="1"/>
                <a:t>Liebelt</a:t>
              </a:r>
              <a:endParaRPr lang="en-US" dirty="0"/>
            </a:p>
            <a:p>
              <a:r>
                <a:rPr lang="en-US" dirty="0"/>
                <a:t>Institute Future Technologies, Director</a:t>
              </a:r>
            </a:p>
            <a:p>
              <a:r>
                <a:rPr lang="en-US" dirty="0" err="1"/>
                <a:t>Deggendorf</a:t>
              </a:r>
              <a:r>
                <a:rPr lang="en-US" dirty="0"/>
                <a:t> Institute Technologies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A69D6E-3A57-C5F9-65EC-BF5A4DCD1AF8}"/>
                </a:ext>
              </a:extLst>
            </p:cNvPr>
            <p:cNvSpPr txBox="1"/>
            <p:nvPr/>
          </p:nvSpPr>
          <p:spPr>
            <a:xfrm>
              <a:off x="6096000" y="5219248"/>
              <a:ext cx="49143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Mr. Rodrigo </a:t>
              </a:r>
            </a:p>
            <a:p>
              <a:r>
                <a:rPr lang="en-US" dirty="0"/>
                <a:t>Research Assistant</a:t>
              </a:r>
            </a:p>
            <a:p>
              <a:r>
                <a:rPr lang="en-US" dirty="0"/>
                <a:t>Fraunhofer IISB, Erlangen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C288B01-F6DE-A75B-9BA5-354841008E62}"/>
              </a:ext>
            </a:extLst>
          </p:cNvPr>
          <p:cNvSpPr txBox="1"/>
          <p:nvPr/>
        </p:nvSpPr>
        <p:spPr>
          <a:xfrm>
            <a:off x="534443" y="1061563"/>
            <a:ext cx="16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Thesis,</a:t>
            </a:r>
          </a:p>
        </p:txBody>
      </p:sp>
    </p:spTree>
    <p:extLst>
      <p:ext uri="{BB962C8B-B14F-4D97-AF65-F5344CB8AC3E}">
        <p14:creationId xmlns:p14="http://schemas.microsoft.com/office/powerpoint/2010/main" val="324492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Minimizing Circuit Execution Overhead using Clustered Centroid Kernal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Digvijaysinh Ajarekar</dc:creator>
  <cp:lastModifiedBy>Digvijaysinh Ajarekar</cp:lastModifiedBy>
  <cp:revision>2</cp:revision>
  <dcterms:created xsi:type="dcterms:W3CDTF">2024-12-31T04:28:40Z</dcterms:created>
  <dcterms:modified xsi:type="dcterms:W3CDTF">2024-12-31T04:53:26Z</dcterms:modified>
</cp:coreProperties>
</file>